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6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669900"/>
    <a:srgbClr val="FFE3B0"/>
    <a:srgbClr val="FFCC99"/>
    <a:srgbClr val="CCFFFF"/>
    <a:srgbClr val="CC6600"/>
    <a:srgbClr val="FF9900"/>
    <a:srgbClr val="CC99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0511" autoAdjust="0"/>
  </p:normalViewPr>
  <p:slideViewPr>
    <p:cSldViewPr>
      <p:cViewPr varScale="1">
        <p:scale>
          <a:sx n="63" d="100"/>
          <a:sy n="63" d="100"/>
        </p:scale>
        <p:origin x="153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29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200" d="100"/>
          <a:sy n="200" d="100"/>
        </p:scale>
        <p:origin x="-450" y="240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145" cy="4657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734" y="1"/>
            <a:ext cx="3038145" cy="4657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BDCED-0C26-4508-A417-E4D6FDE4C948}" type="datetimeFigureOut">
              <a:rPr lang="nl-BE" smtClean="0"/>
              <a:t>05/05/2020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30658"/>
            <a:ext cx="3038145" cy="4657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734" y="8830658"/>
            <a:ext cx="3038145" cy="4657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141E7-C715-4F05-B4DB-D864726B6C4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45018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6FBC3E4-ED42-4C93-871F-EF420DB6037F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19BD6D8-44BF-43D1-B56D-45F0674F9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445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-73025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23824" y="3438302"/>
            <a:ext cx="6762751" cy="5660690"/>
          </a:xfrm>
        </p:spPr>
        <p:txBody>
          <a:bodyPr/>
          <a:lstStyle/>
          <a:p>
            <a:pPr marL="0" indent="0">
              <a:buFont typeface="+mj-lt"/>
              <a:buNone/>
            </a:pPr>
            <a:endParaRPr lang="nl-BE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BD6D8-44BF-43D1-B56D-45F0674F98A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898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57200" indent="-457200">
              <a:defRPr/>
            </a:lvl1pPr>
            <a:lvl2pPr marL="895350" indent="-438150">
              <a:defRPr/>
            </a:lvl2pPr>
            <a:lvl3pPr>
              <a:defRPr/>
            </a:lvl3pPr>
            <a:lvl4pPr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(1) Third level</a:t>
            </a:r>
          </a:p>
          <a:p>
            <a:pPr lvl="3"/>
            <a:r>
              <a:rPr lang="en-US" dirty="0"/>
              <a:t>(a) Fourth level</a:t>
            </a:r>
          </a:p>
          <a:p>
            <a:pPr lvl="4"/>
            <a:r>
              <a:rPr lang="en-US" dirty="0" err="1"/>
              <a:t>i</a:t>
            </a:r>
            <a:r>
              <a:rPr lang="en-US" dirty="0"/>
              <a:t>. 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3FF70-76CD-4291-A074-13E64E7F0B22}" type="datetime4">
              <a:rPr lang="nl-BE" smtClean="0">
                <a:solidFill>
                  <a:srgbClr val="000000"/>
                </a:solidFill>
              </a:rPr>
              <a:t>5 mei 2020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172400" y="6597352"/>
            <a:ext cx="971600" cy="282118"/>
          </a:xfrm>
          <a:ln/>
        </p:spPr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fld id="{F4F10D52-3B4D-48E4-926F-A18CF0E7AA1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225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42988" y="1557338"/>
            <a:ext cx="3889375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4763" y="1557338"/>
            <a:ext cx="3889375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36737-6F20-4034-A0AE-F82BAF68029B}" type="datetime4">
              <a:rPr lang="nl-BE" smtClean="0">
                <a:solidFill>
                  <a:srgbClr val="000000"/>
                </a:solidFill>
              </a:rPr>
              <a:t>5 mei 2020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1F2EB-A98C-4B15-AAC4-1A3DEF72B54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438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0D43B-1AF9-4CAE-80AC-07CF42B6EF75}" type="datetime4">
              <a:rPr lang="nl-BE" smtClean="0">
                <a:solidFill>
                  <a:srgbClr val="000000"/>
                </a:solidFill>
              </a:rPr>
              <a:t>5 mei 2020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5DFAD-C023-4BC8-A9E0-382D98D2F14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525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0F52F-B449-4B48-A7E7-A207760EFF03}" type="datetime4">
              <a:rPr lang="nl-BE" smtClean="0">
                <a:solidFill>
                  <a:srgbClr val="000000"/>
                </a:solidFill>
              </a:rPr>
              <a:t>5 mei 2020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C808A-E901-43A0-86B2-2209C032213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845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2988" y="1557338"/>
            <a:ext cx="3889375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4763" y="1557338"/>
            <a:ext cx="3889375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C072B-81DB-48DC-ABF0-85CE70B7E83F}" type="datetime4">
              <a:rPr lang="nl-BE" smtClean="0">
                <a:solidFill>
                  <a:srgbClr val="000000"/>
                </a:solidFill>
              </a:rPr>
              <a:t>5 mei 2020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CC6A7-AE4C-4443-9C0F-9F8D68AF670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411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610D0-1A45-448F-B4F3-DFAFA065FDBA}" type="datetime4">
              <a:rPr lang="nl-BE" smtClean="0">
                <a:solidFill>
                  <a:srgbClr val="000000"/>
                </a:solidFill>
              </a:rPr>
              <a:t>5 mei 2020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B25A7-8906-4B85-B0C2-A97AF0B4F6E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336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D7115-6532-49B2-8BEC-412AB460B240}" type="datetime4">
              <a:rPr lang="nl-BE" smtClean="0">
                <a:solidFill>
                  <a:srgbClr val="000000"/>
                </a:solidFill>
              </a:rPr>
              <a:t>5 mei 2020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33D8F-7F95-49BB-BDF4-30E445C4FB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566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E774D-6BDA-450B-9D14-B909D681689F}" type="datetime4">
              <a:rPr lang="nl-BE" smtClean="0">
                <a:solidFill>
                  <a:srgbClr val="000000"/>
                </a:solidFill>
              </a:rPr>
              <a:t>5 mei 2020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38787-4B5E-4383-8CB3-1C136B6F4A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21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680BC-117D-4598-886E-74E22867F89A}" type="datetime4">
              <a:rPr lang="nl-BE" smtClean="0">
                <a:solidFill>
                  <a:srgbClr val="000000"/>
                </a:solidFill>
              </a:rPr>
              <a:t>5 mei 2020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EFB77-D6AC-4639-B683-6A8358C2A00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97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30B57-46BB-4F4D-97DC-3964D7A543AA}" type="datetime4">
              <a:rPr lang="nl-BE" smtClean="0">
                <a:solidFill>
                  <a:srgbClr val="000000"/>
                </a:solidFill>
              </a:rPr>
              <a:t>5 mei 2020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9ECE3-78B0-47E3-85CA-E43EEB3322C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270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274638"/>
            <a:ext cx="2128838" cy="58086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235700" cy="58086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15B63-3B2E-4D25-8062-2637A2C73C87}" type="datetime4">
              <a:rPr lang="nl-BE" smtClean="0">
                <a:solidFill>
                  <a:srgbClr val="000000"/>
                </a:solidFill>
              </a:rPr>
              <a:t>5 mei 2020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75683-3DC9-4770-AA56-3FD54E68F01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154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557338"/>
            <a:ext cx="793115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(1) Third level</a:t>
            </a:r>
          </a:p>
          <a:p>
            <a:pPr lvl="3"/>
            <a:r>
              <a:rPr lang="en-US" dirty="0"/>
              <a:t>(a) 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3C46FA-8E04-4061-8E54-4912E13A16D1}" type="datetime4">
              <a:rPr lang="nl-BE" smtClean="0">
                <a:solidFill>
                  <a:srgbClr val="000000"/>
                </a:solidFill>
              </a:rPr>
              <a:t>5 mei 2020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2776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A0331B-A040-4E4E-BEB7-68C0C5C9691F}" type="slidenum">
              <a:rPr lang="en-US" smtClean="0">
                <a:solidFill>
                  <a:srgbClr val="000000"/>
                </a:solidFill>
              </a:r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AutoShape 4" descr="Home"/>
          <p:cNvSpPr>
            <a:spLocks noChangeAspect="1" noChangeArrowheads="1"/>
          </p:cNvSpPr>
          <p:nvPr userDrawn="1"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175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450850" indent="-450850" algn="l" rtl="0" eaLnBrk="0" fontAlgn="base" hangingPunct="0">
        <a:spcBef>
          <a:spcPct val="20000"/>
        </a:spcBef>
        <a:spcAft>
          <a:spcPct val="0"/>
        </a:spcAft>
        <a:buAutoNum type="arabicPeriod"/>
        <a:defRPr sz="3200" u="sng">
          <a:solidFill>
            <a:schemeClr val="tx1"/>
          </a:solidFill>
          <a:latin typeface="+mn-lt"/>
          <a:ea typeface="+mn-ea"/>
          <a:cs typeface="+mn-cs"/>
        </a:defRPr>
      </a:lvl1pPr>
      <a:lvl2pPr marL="900113" indent="-442913" algn="l" rtl="0" eaLnBrk="0" fontAlgn="base" hangingPunct="0">
        <a:spcBef>
          <a:spcPct val="20000"/>
        </a:spcBef>
        <a:spcAft>
          <a:spcPct val="0"/>
        </a:spcAft>
        <a:buAutoNum type="alphaLcPeriod"/>
        <a:defRPr sz="2800" u="sng">
          <a:solidFill>
            <a:schemeClr val="tx1"/>
          </a:solidFill>
          <a:latin typeface="+mn-lt"/>
        </a:defRPr>
      </a:lvl2pPr>
      <a:lvl3pPr marL="1409700" indent="-4953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784350" indent="-41275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2060575" indent="-231775" algn="l" rtl="0" eaLnBrk="0" fontAlgn="base" hangingPunct="0">
        <a:spcBef>
          <a:spcPct val="20000"/>
        </a:spcBef>
        <a:spcAft>
          <a:spcPct val="0"/>
        </a:spcAft>
        <a:buAutoNum type="romanLcPeriod"/>
        <a:defRPr sz="2000">
          <a:solidFill>
            <a:schemeClr val="tx1"/>
          </a:solidFill>
          <a:latin typeface="+mn-lt"/>
        </a:defRPr>
      </a:lvl5pPr>
      <a:lvl6pPr marL="2698750" indent="-412750" algn="l" rtl="0" fontAlgn="base">
        <a:spcBef>
          <a:spcPct val="20000"/>
        </a:spcBef>
        <a:spcAft>
          <a:spcPct val="0"/>
        </a:spcAft>
        <a:buAutoNum type="romanLcPeriod"/>
        <a:defRPr sz="2000">
          <a:solidFill>
            <a:schemeClr val="tx1"/>
          </a:solidFill>
          <a:latin typeface="+mn-lt"/>
        </a:defRPr>
      </a:lvl6pPr>
      <a:lvl7pPr marL="3155950" indent="-412750" algn="l" rtl="0" fontAlgn="base">
        <a:spcBef>
          <a:spcPct val="20000"/>
        </a:spcBef>
        <a:spcAft>
          <a:spcPct val="0"/>
        </a:spcAft>
        <a:buAutoNum type="romanLcPeriod"/>
        <a:defRPr sz="2000">
          <a:solidFill>
            <a:schemeClr val="tx1"/>
          </a:solidFill>
          <a:latin typeface="+mn-lt"/>
        </a:defRPr>
      </a:lvl7pPr>
      <a:lvl8pPr marL="3613150" indent="-412750" algn="l" rtl="0" fontAlgn="base">
        <a:spcBef>
          <a:spcPct val="20000"/>
        </a:spcBef>
        <a:spcAft>
          <a:spcPct val="0"/>
        </a:spcAft>
        <a:buAutoNum type="romanLcPeriod"/>
        <a:defRPr sz="2000">
          <a:solidFill>
            <a:schemeClr val="tx1"/>
          </a:solidFill>
          <a:latin typeface="+mn-lt"/>
        </a:defRPr>
      </a:lvl8pPr>
      <a:lvl9pPr marL="4070350" indent="-412750" algn="l" rtl="0" fontAlgn="base">
        <a:spcBef>
          <a:spcPct val="20000"/>
        </a:spcBef>
        <a:spcAft>
          <a:spcPct val="0"/>
        </a:spcAft>
        <a:buAutoNum type="romanLcPeriod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Afbeeldingsresultaat voor cyber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0" y="1092492"/>
            <a:ext cx="9144000" cy="5765508"/>
          </a:xfrm>
          <a:solidFill>
            <a:srgbClr val="FFFFCC"/>
          </a:solidFill>
        </p:spPr>
        <p:txBody>
          <a:bodyPr>
            <a:noAutofit/>
          </a:bodyPr>
          <a:lstStyle/>
          <a:p>
            <a:pPr marL="182563" indent="-182563" algn="just">
              <a:spcBef>
                <a:spcPts val="3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Pas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basisregels toe, thuis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&amp; op het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werk, zoals opgelegd door de Overheid; vermijd risico’s &amp; voorkom schade aan je gezondheid, respecteer “social distancing”, pas goede individuele hand- &amp; hoesthygiëne toe, blijf thuis igv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ziekte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hou de werkplek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(sanitair, fotokopieruimte,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…)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&amp; de werkposten (bureaus &amp; burelen)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zuiver,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installeer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waar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aangewezen collectieve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beschermingsmiddelen,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ventileer &amp; verlucht elke ruimte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zoveel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mogelijk, gebruik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papieren zakdoeken die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 na gebruik weggooit, &amp; draag persoonlijke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beschermingsmiddelen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wanneer nodig.</a:t>
            </a:r>
          </a:p>
          <a:p>
            <a:pPr marL="182563" indent="-182563" algn="just">
              <a:spcBef>
                <a:spcPts val="3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Strat-medewerkers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die niet in het KKE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moeten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zijn,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werken van thuis uit,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via VPN, met telefoon &amp; zonder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out-of-office.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Zij zien erop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toe dat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geclassificeerde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netwerken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geregeld, doch beperkt in de tijd,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geraadpleegd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worden. Spreid mits coördinatie dit werk in ruimte &amp; tijd. Kom naar het KKE met eigen transportmiddelen.</a:t>
            </a:r>
          </a:p>
          <a:p>
            <a:pPr marL="182563" indent="-182563" algn="just">
              <a:spcBef>
                <a:spcPts val="3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Info-gate voorziet tijdens de werkuren een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permanentie van 01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persoon in het KKE.</a:t>
            </a:r>
          </a:p>
          <a:p>
            <a:pPr marL="182563" indent="-182563" algn="just">
              <a:spcBef>
                <a:spcPts val="3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Via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digitale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middelen houden Strat-medewerkers (sociaal) contact met elkaar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In een 2</a:t>
            </a:r>
            <a:r>
              <a:rPr lang="nl-BE" sz="1600" u="none" spc="-100" baseline="300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tijd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passen we de </a:t>
            </a:r>
            <a:r>
              <a:rPr lang="nl-BE" sz="1600" u="none" spc="-100" dirty="0" err="1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werk-plek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&amp; de werkposten aan, conform de preventiemaatregelen, zodat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sociale contacten op de werkvloer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zelf, te gepasten tijden, mogelijk zijn &amp;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zo de overgang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naar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het “nieuwe normaal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voorbereid wordt.</a:t>
            </a:r>
            <a:endParaRPr lang="nl-BE" sz="1600" u="none" spc="-100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82563" indent="-182563" algn="just">
              <a:spcBef>
                <a:spcPts val="3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Onderstaande regels gelden voor alle Strat-medewerkers tenzij er, op voorstel &amp; na beslissing van de respectieve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Divisie-chef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equivalent, van afgeweken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wordt:</a:t>
            </a:r>
          </a:p>
          <a:p>
            <a:pPr marL="365125" lvl="1" indent="-182563" algn="just">
              <a:spcBef>
                <a:spcPts val="300"/>
              </a:spcBef>
              <a:spcAft>
                <a:spcPts val="400"/>
              </a:spcAft>
            </a:pP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niets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“mission-</a:t>
            </a:r>
            <a:r>
              <a:rPr lang="nl-BE" sz="1600" u="none" spc="-100" dirty="0" err="1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essential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”;</a:t>
            </a:r>
          </a:p>
          <a:p>
            <a:pPr marL="365125" lvl="1" indent="-182563" algn="just">
              <a:spcBef>
                <a:spcPts val="300"/>
              </a:spcBef>
              <a:spcAft>
                <a:spcPts val="400"/>
              </a:spcAft>
            </a:pP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inkomende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bezoeken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KKE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daarbuiten worden beleefd geannuleerd;</a:t>
            </a:r>
          </a:p>
          <a:p>
            <a:pPr marL="365125" lvl="1" indent="-182563" algn="just">
              <a:spcBef>
                <a:spcPts val="300"/>
              </a:spcBef>
              <a:spcAft>
                <a:spcPts val="400"/>
              </a:spcAft>
            </a:pP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binnen-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&amp; buitenlandse dienstreizen worden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geannuleerd;</a:t>
            </a:r>
          </a:p>
          <a:p>
            <a:pPr marL="365125" lvl="1" indent="-182563" algn="just">
              <a:spcBef>
                <a:spcPts val="300"/>
              </a:spcBef>
              <a:spcAft>
                <a:spcPts val="400"/>
              </a:spcAft>
            </a:pP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interne vergaderingen worden op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afstand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nl-BE" sz="1600" u="none" spc="-100" dirty="0" err="1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dmv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Skype) georganiseerd.</a:t>
            </a:r>
          </a:p>
          <a:p>
            <a:pPr marL="182563" indent="-182563" algn="just">
              <a:spcBef>
                <a:spcPts val="300"/>
              </a:spcBef>
              <a:spcAft>
                <a:spcPts val="400"/>
              </a:spcAft>
            </a:pP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Strat wacht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 de evolutie van de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pandemie </a:t>
            </a:r>
            <a:r>
              <a:rPr lang="nl-BE" sz="1600" u="none" spc="-1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binnen-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&amp; buitenland alvorens te overwegen om af te wijken van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voormelde 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regelgeving</a:t>
            </a:r>
            <a:r>
              <a:rPr lang="nl-BE" sz="1600" u="none" spc="-1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32504" y="548680"/>
            <a:ext cx="4177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ACOS Strat Recovery Plan</a:t>
            </a:r>
            <a:endParaRPr lang="en-GB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39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asterslide Defensie">
  <a:themeElements>
    <a:clrScheme name="Masterslide Defens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slide Defens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terslide Defens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slide Defens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slide Defens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slide Defens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slide Defens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slide Defens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slide Defens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slide Defens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slide Defens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slide Defens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slide Defens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slide Defens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10634</TotalTime>
  <Words>309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Tahoma</vt:lpstr>
      <vt:lpstr>1_Masterslide Defensie</vt:lpstr>
      <vt:lpstr>PowerPoint Presentation</vt:lpstr>
    </vt:vector>
  </TitlesOfParts>
  <Company>Belgian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Pirard Philip</dc:creator>
  <cp:lastModifiedBy>De Loose Raymond</cp:lastModifiedBy>
  <cp:revision>362</cp:revision>
  <cp:lastPrinted>2020-02-05T15:05:02Z</cp:lastPrinted>
  <dcterms:created xsi:type="dcterms:W3CDTF">2016-06-07T17:18:46Z</dcterms:created>
  <dcterms:modified xsi:type="dcterms:W3CDTF">2020-05-05T17:03:39Z</dcterms:modified>
</cp:coreProperties>
</file>