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5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138" y="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AA581-23E1-4E2F-8A92-14CE8B133306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CF931-1964-4E7B-BBDB-53363166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63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6EF1F-F1F4-48DC-9874-07DB344E3AC7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8A3CE-0719-4CC7-9EE9-4E23ADD546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7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30DBA-1208-4878-9394-6B60FF7C6BC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790821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4C6B9-7CAE-4958-8011-7FC0C1C1E67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953152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E3A12-70F2-4A13-B32D-617B655C58E6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4964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592267"/>
            <a:ext cx="61464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nl-BE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‹#›</a:t>
            </a:fld>
            <a:r>
              <a:rPr lang="nl-BE" smtClean="0"/>
              <a:t> -</a:t>
            </a:r>
            <a:endParaRPr lang="nl-BE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95735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847578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316416" y="6513160"/>
            <a:ext cx="614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‹#›</a:t>
            </a:fld>
            <a:r>
              <a:rPr lang="nl-BE" smtClean="0"/>
              <a:t> -</a:t>
            </a:r>
            <a:endParaRPr lang="nl-B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95735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86762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316416" y="6513160"/>
            <a:ext cx="614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‹#›</a:t>
            </a:fld>
            <a:r>
              <a:rPr lang="nl-BE" smtClean="0"/>
              <a:t> -</a:t>
            </a:r>
            <a:endParaRPr lang="nl-BE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95735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362109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316416" y="6513160"/>
            <a:ext cx="614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BE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‹#›</a:t>
            </a:fld>
            <a:r>
              <a:rPr lang="nl-BE" smtClean="0"/>
              <a:t> -</a:t>
            </a:r>
            <a:endParaRPr lang="nl-BE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95735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152502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513160"/>
            <a:ext cx="61464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nl-BE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‹#›</a:t>
            </a:fld>
            <a:r>
              <a:rPr lang="nl-BE" smtClean="0"/>
              <a:t> -</a:t>
            </a:r>
            <a:endParaRPr lang="nl-BE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95735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454623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97621-4B25-458D-B378-44E68CEDF9E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79086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C5200-711D-49CF-9CC1-BAB7BEB51CD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63816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0BAFA-9424-4A96-AB43-57DCB0ADD26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16451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592267"/>
            <a:ext cx="61464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nl-BE" dirty="0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‹#›</a:t>
            </a:fld>
            <a:r>
              <a:rPr lang="nl-BE" dirty="0" smtClean="0"/>
              <a:t> -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7623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Doorstart</a:t>
            </a:r>
            <a:r>
              <a:rPr lang="en-US" dirty="0" smtClean="0"/>
              <a:t> DG H&amp;WB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 - </a:t>
            </a:r>
            <a:fld id="{6FF22EB3-4843-494C-9915-D511ADD6D5E4}" type="slidenum">
              <a:rPr lang="nl-BE" smtClean="0"/>
              <a:pPr>
                <a:defRPr/>
              </a:pPr>
              <a:t>1</a:t>
            </a:fld>
            <a:r>
              <a:rPr lang="nl-BE" smtClean="0"/>
              <a:t> -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3" y="1760249"/>
            <a:ext cx="8751550" cy="4525963"/>
          </a:xfrm>
        </p:spPr>
        <p:txBody>
          <a:bodyPr/>
          <a:lstStyle/>
          <a:p>
            <a:pPr lvl="0">
              <a:spcAft>
                <a:spcPts val="1200"/>
              </a:spcAft>
            </a:pPr>
            <a:r>
              <a:rPr lang="fr-BE" sz="2400" dirty="0" smtClean="0"/>
              <a:t>Le travail à distance reste d’application tant que c’est possible (</a:t>
            </a:r>
            <a:r>
              <a:rPr lang="fr-BE" sz="2400" dirty="0" err="1" smtClean="0"/>
              <a:t>Staf</a:t>
            </a:r>
            <a:r>
              <a:rPr lang="fr-BE" sz="2400" dirty="0" smtClean="0"/>
              <a:t> DG H&amp;WB). La fourniture des articles de protection spécifiques se fera sur base des directives reçues.</a:t>
            </a:r>
          </a:p>
          <a:p>
            <a:pPr lvl="0">
              <a:spcAft>
                <a:spcPts val="1200"/>
              </a:spcAft>
            </a:pPr>
            <a:r>
              <a:rPr lang="fr-BE" sz="2400" dirty="0" smtClean="0"/>
              <a:t>Le </a:t>
            </a:r>
            <a:r>
              <a:rPr lang="fr-BE" sz="2400" dirty="0"/>
              <a:t>travail des cellules locales de prévention (SLPPT), y inclus l’appui psychosocial (PSMR, PSA, SARM), en appui des unités et des </a:t>
            </a:r>
            <a:r>
              <a:rPr lang="fr-BE" sz="2400" dirty="0" err="1"/>
              <a:t>Ops</a:t>
            </a:r>
            <a:r>
              <a:rPr lang="fr-BE" sz="2400" dirty="0"/>
              <a:t>, continue tant dans le cadre du Coronavirus, dans le cadre de retour au travail que dans le cadre des activités habituelles de la </a:t>
            </a:r>
            <a:r>
              <a:rPr lang="fr-BE" sz="2400" dirty="0" smtClean="0"/>
              <a:t>Défense, sur base des </a:t>
            </a:r>
            <a:r>
              <a:rPr lang="fr-BE" sz="2400" dirty="0" smtClean="0"/>
              <a:t>p</a:t>
            </a:r>
            <a:r>
              <a:rPr lang="fr-BE" sz="2400" dirty="0" smtClean="0"/>
              <a:t>riorités </a:t>
            </a:r>
            <a:r>
              <a:rPr lang="fr-BE" sz="2400" dirty="0" smtClean="0"/>
              <a:t>du CHOD.</a:t>
            </a:r>
            <a:endParaRPr lang="fr-BE" sz="2400" dirty="0"/>
          </a:p>
          <a:p>
            <a:pPr lvl="0"/>
            <a:r>
              <a:rPr lang="fr-BE" sz="2400" dirty="0"/>
              <a:t>Des directives pratiques pour la reprise spécifique des consultations AMT seront émises par le </a:t>
            </a:r>
            <a:r>
              <a:rPr lang="fr-BE" sz="2400" dirty="0" err="1"/>
              <a:t>Dir</a:t>
            </a:r>
            <a:r>
              <a:rPr lang="fr-BE" sz="2400" dirty="0"/>
              <a:t> AMT.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9340368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116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Presentation</vt:lpstr>
      <vt:lpstr>Doorstart DG H&amp;WB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Kick-off Div ICM 22-24 Mai 17</dc:title>
  <dc:creator>Ryckebosch Rudi</dc:creator>
  <cp:lastModifiedBy>Fondaire Benoit</cp:lastModifiedBy>
  <cp:revision>67</cp:revision>
  <cp:lastPrinted>2017-05-16T06:24:28Z</cp:lastPrinted>
  <dcterms:created xsi:type="dcterms:W3CDTF">2017-05-10T11:09:40Z</dcterms:created>
  <dcterms:modified xsi:type="dcterms:W3CDTF">2020-05-08T10:43:47Z</dcterms:modified>
</cp:coreProperties>
</file>