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3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4CD42-53B5-4AAC-8E63-9F9A22B0A655}" type="datetimeFigureOut">
              <a:rPr lang="fr-BE" smtClean="0"/>
              <a:t>14/12/2022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94823-9A3D-40AC-91E3-227F86BD1781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16907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75656" y="1347614"/>
            <a:ext cx="6267643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ounded Rectangle 9"/>
          <p:cNvSpPr/>
          <p:nvPr userDrawn="1"/>
        </p:nvSpPr>
        <p:spPr>
          <a:xfrm>
            <a:off x="1621172" y="1491630"/>
            <a:ext cx="5975164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63688" y="1561207"/>
            <a:ext cx="5688632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</a:t>
            </a:r>
            <a:r>
              <a:rPr lang="fr-BE" noProof="0" dirty="0" err="1" smtClean="0"/>
              <a:t>Subject</a:t>
            </a:r>
            <a:endParaRPr lang="fr-BE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3688" y="2403326"/>
            <a:ext cx="5688632" cy="888504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3333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</a:t>
            </a:r>
            <a:r>
              <a:rPr lang="fr-BE" noProof="0" dirty="0" err="1" smtClean="0"/>
              <a:t>Title</a:t>
            </a:r>
            <a:endParaRPr lang="fr-BE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63687" y="3425693"/>
            <a:ext cx="4605566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 smtClean="0"/>
              <a:t>Click to edit Briefer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516216" y="3430761"/>
            <a:ext cx="936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D23F69-B5A0-4750-A17B-E82DB93E4086}" type="datetime1">
              <a:rPr lang="nl-BE" smtClean="0"/>
              <a:pPr>
                <a:defRPr/>
              </a:pPr>
              <a:t>14/12/2022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843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0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Master </a:t>
            </a:r>
            <a:r>
              <a:rPr lang="fr-BE" noProof="0" dirty="0" err="1" smtClean="0"/>
              <a:t>title</a:t>
            </a:r>
            <a:r>
              <a:rPr lang="fr-BE" noProof="0" dirty="0" smtClean="0"/>
              <a:t> style</a:t>
            </a:r>
            <a:endParaRPr lang="fr-BE" noProof="0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Master </a:t>
            </a:r>
            <a:r>
              <a:rPr lang="fr-BE" noProof="0" dirty="0" err="1" smtClean="0"/>
              <a:t>subtitle</a:t>
            </a:r>
            <a:r>
              <a:rPr lang="fr-BE" noProof="0" dirty="0" smtClean="0"/>
              <a:t> style</a:t>
            </a:r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8008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8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05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6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200800" cy="82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C143C-C1C2-431A-A7EB-F36B09A7581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18352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368" y="123478"/>
            <a:ext cx="774128" cy="77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2052000" y="948"/>
            <a:ext cx="50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 smtClean="0">
                <a:solidFill>
                  <a:schemeClr val="bg1">
                    <a:lumMod val="50000"/>
                  </a:schemeClr>
                </a:solidFill>
              </a:rPr>
              <a:t>USAGE INTERNE</a:t>
            </a:r>
            <a:endParaRPr lang="nl-BE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2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sz="3100" b="1" dirty="0">
                <a:solidFill>
                  <a:prstClr val="black"/>
                </a:solidFill>
                <a:latin typeface="Comic Sans MS" panose="030F0702030302020204" pitchFamily="66" charset="0"/>
              </a:rPr>
              <a:t>Voorstelling – </a:t>
            </a:r>
            <a:r>
              <a:rPr lang="nl-BE" sz="3100" b="1" i="1" dirty="0">
                <a:solidFill>
                  <a:prstClr val="black"/>
                </a:solidFill>
                <a:latin typeface="Comic Sans MS" panose="030F0702030302020204" pitchFamily="66" charset="0"/>
              </a:rPr>
              <a:t>Présentation</a:t>
            </a:r>
            <a:r>
              <a:rPr lang="nl-BE" sz="3200" dirty="0">
                <a:solidFill>
                  <a:prstClr val="black"/>
                </a:solidFill>
                <a:latin typeface="Comic Sans MS" panose="030F0702030302020204" pitchFamily="66" charset="0"/>
              </a:rPr>
              <a:t/>
            </a:r>
            <a:br>
              <a:rPr lang="nl-BE" sz="3200" dirty="0">
                <a:solidFill>
                  <a:prstClr val="black"/>
                </a:solidFill>
                <a:latin typeface="Comic Sans MS" panose="030F0702030302020204" pitchFamily="66" charset="0"/>
              </a:rPr>
            </a:br>
            <a:r>
              <a:rPr lang="nl-BE" sz="2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Maj</a:t>
            </a:r>
            <a:r>
              <a:rPr lang="nl-BE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RABYI Malika</a:t>
            </a:r>
            <a:endParaRPr lang="fr-BE" sz="22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200150"/>
            <a:ext cx="8568953" cy="3747863"/>
          </a:xfrm>
        </p:spPr>
        <p:txBody>
          <a:bodyPr>
            <a:normAutofit fontScale="92500" lnSpcReduction="20000"/>
          </a:bodyPr>
          <a:lstStyle/>
          <a:p>
            <a:pPr lvl="1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BE" sz="1800" dirty="0">
                <a:solidFill>
                  <a:prstClr val="black"/>
                </a:solidFill>
                <a:latin typeface="Comic Sans MS" pitchFamily="66" charset="0"/>
              </a:rPr>
              <a:t>Vorige functies:</a:t>
            </a:r>
            <a:endParaRPr lang="nl-BE" sz="1400" dirty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Différentes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fonctions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 dans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le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 monde de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l’Aie</a:t>
            </a:r>
            <a:endParaRPr lang="nl-BE" sz="1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ADC ACOS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Ops&amp;Trg</a:t>
            </a:r>
            <a:endParaRPr lang="nl-BE" sz="1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DGHR: Culture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d’organisation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/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diversité</a:t>
            </a:r>
            <a:endParaRPr lang="nl-BE" sz="1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InfoOpsGp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: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Det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PsyOps</a:t>
            </a:r>
            <a:r>
              <a:rPr lang="nl-BE" sz="1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puis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 S3</a:t>
            </a: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COMOPSLAND/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InfoOps</a:t>
            </a:r>
            <a:endParaRPr lang="nl-BE" sz="1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ACOS STRAT/ICM/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InfoOps</a:t>
            </a:r>
            <a:endParaRPr lang="nl-BE" sz="1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DGHWB: Promotion de la santé </a:t>
            </a:r>
            <a:r>
              <a:rPr lang="nl-BE" sz="1200" dirty="0" err="1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uis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 bureau </a:t>
            </a:r>
            <a:r>
              <a:rPr lang="nl-BE" sz="1200" dirty="0" err="1" smtClean="0">
                <a:solidFill>
                  <a:prstClr val="black"/>
                </a:solidFill>
                <a:latin typeface="Comic Sans MS" pitchFamily="66" charset="0"/>
              </a:rPr>
              <a:t>Mental</a:t>
            </a:r>
            <a:r>
              <a:rPr lang="nl-BE" sz="1200" dirty="0" smtClean="0">
                <a:solidFill>
                  <a:prstClr val="black"/>
                </a:solidFill>
                <a:latin typeface="Comic Sans MS" pitchFamily="66" charset="0"/>
              </a:rPr>
              <a:t> Fitness</a:t>
            </a:r>
            <a:endParaRPr lang="nl-BE" sz="1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nl-BE" sz="1200" dirty="0">
              <a:solidFill>
                <a:prstClr val="black"/>
              </a:solidFill>
              <a:latin typeface="Comic Sans MS" pitchFamily="66" charset="0"/>
            </a:endParaRPr>
          </a:p>
          <a:p>
            <a:pPr lvl="1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BE" sz="1800" dirty="0" smtClean="0">
                <a:solidFill>
                  <a:prstClr val="black"/>
                </a:solidFill>
                <a:latin typeface="Comic Sans MS" pitchFamily="66" charset="0"/>
              </a:rPr>
              <a:t>Diploma’s/relevante vormingen: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Mil:</a:t>
            </a:r>
          </a:p>
          <a:p>
            <a:pPr lvl="3" eaLnBrk="0" fontAlgn="base" hangingPunct="0">
              <a:spcAft>
                <a:spcPct val="0"/>
              </a:spcAft>
            </a:pP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ERM: 132 </a:t>
            </a:r>
            <a:r>
              <a:rPr lang="nl-BE" sz="1000" dirty="0" err="1" smtClean="0">
                <a:solidFill>
                  <a:prstClr val="black"/>
                </a:solidFill>
                <a:latin typeface="Comic Sans MS" pitchFamily="66" charset="0"/>
              </a:rPr>
              <a:t>Prom</a:t>
            </a: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 TAW (1991)</a:t>
            </a:r>
          </a:p>
          <a:p>
            <a:pPr lvl="3" eaLnBrk="0" fontAlgn="base" hangingPunct="0">
              <a:spcAft>
                <a:spcPct val="0"/>
              </a:spcAft>
            </a:pP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Trainer B-TOP( 2020)</a:t>
            </a:r>
          </a:p>
          <a:p>
            <a:pPr lvl="3" eaLnBrk="0" fontAlgn="base" hangingPunct="0">
              <a:spcAft>
                <a:spcPct val="0"/>
              </a:spcAft>
            </a:pP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Trainer Mindfulness (2021)</a:t>
            </a:r>
          </a:p>
          <a:p>
            <a:pPr lvl="3" eaLnBrk="0" fontAlgn="base" hangingPunct="0">
              <a:spcAft>
                <a:spcPct val="0"/>
              </a:spcAft>
            </a:pP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Coach en </a:t>
            </a:r>
            <a:r>
              <a:rPr lang="nl-BE" sz="1000" dirty="0" err="1" smtClean="0">
                <a:solidFill>
                  <a:prstClr val="black"/>
                </a:solidFill>
                <a:latin typeface="Comic Sans MS" pitchFamily="66" charset="0"/>
              </a:rPr>
              <a:t>cohérence</a:t>
            </a: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000" dirty="0" err="1" smtClean="0">
                <a:solidFill>
                  <a:prstClr val="black"/>
                </a:solidFill>
                <a:latin typeface="Comic Sans MS" pitchFamily="66" charset="0"/>
              </a:rPr>
              <a:t>cardiaque</a:t>
            </a: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 (2021-2022)</a:t>
            </a:r>
            <a:endParaRPr lang="nl-B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Civil</a:t>
            </a:r>
            <a:endParaRPr lang="nl-BE" sz="1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3" eaLnBrk="0" fontAlgn="base" hangingPunct="0">
              <a:spcAft>
                <a:spcPct val="0"/>
              </a:spcAft>
            </a:pP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Coaching </a:t>
            </a:r>
            <a:r>
              <a:rPr lang="nl-BE" sz="1000" dirty="0" err="1" smtClean="0">
                <a:solidFill>
                  <a:prstClr val="black"/>
                </a:solidFill>
                <a:latin typeface="Comic Sans MS" pitchFamily="66" charset="0"/>
              </a:rPr>
              <a:t>Mental</a:t>
            </a: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(2018)</a:t>
            </a:r>
          </a:p>
          <a:p>
            <a:pPr lvl="3" eaLnBrk="0" fontAlgn="base" hangingPunct="0">
              <a:spcAft>
                <a:spcPct val="0"/>
              </a:spcAft>
            </a:pPr>
            <a:r>
              <a:rPr lang="nl-BE" sz="1000" dirty="0" err="1" smtClean="0">
                <a:solidFill>
                  <a:prstClr val="black"/>
                </a:solidFill>
                <a:latin typeface="Comic Sans MS" pitchFamily="66" charset="0"/>
              </a:rPr>
              <a:t>Praticien</a:t>
            </a: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/</a:t>
            </a:r>
            <a:r>
              <a:rPr lang="nl-BE" sz="1000" dirty="0" err="1" smtClean="0">
                <a:solidFill>
                  <a:prstClr val="black"/>
                </a:solidFill>
                <a:latin typeface="Comic Sans MS" pitchFamily="66" charset="0"/>
              </a:rPr>
              <a:t>Maitre</a:t>
            </a: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000" dirty="0" err="1" smtClean="0">
                <a:solidFill>
                  <a:prstClr val="black"/>
                </a:solidFill>
                <a:latin typeface="Comic Sans MS" pitchFamily="66" charset="0"/>
              </a:rPr>
              <a:t>Praticien</a:t>
            </a: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 PNL (2022)</a:t>
            </a:r>
          </a:p>
          <a:p>
            <a:pPr lvl="3" eaLnBrk="0" fontAlgn="base" hangingPunct="0">
              <a:spcAft>
                <a:spcPct val="0"/>
              </a:spcAft>
            </a:pPr>
            <a:r>
              <a:rPr lang="nl-BE" sz="1000" dirty="0" err="1" smtClean="0">
                <a:solidFill>
                  <a:prstClr val="black"/>
                </a:solidFill>
                <a:latin typeface="Comic Sans MS" pitchFamily="66" charset="0"/>
              </a:rPr>
              <a:t>Photolangage</a:t>
            </a:r>
            <a:r>
              <a:rPr lang="nl-BE" sz="1000" dirty="0" smtClean="0">
                <a:solidFill>
                  <a:prstClr val="black"/>
                </a:solidFill>
                <a:latin typeface="Comic Sans MS" pitchFamily="66" charset="0"/>
              </a:rPr>
              <a:t> (2021)</a:t>
            </a:r>
            <a:endParaRPr lang="nl-BE" sz="1800" dirty="0" smtClean="0">
              <a:solidFill>
                <a:prstClr val="black"/>
              </a:solidFill>
              <a:latin typeface="Comic Sans MS"/>
            </a:endParaRP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smtClean="0">
                <a:solidFill>
                  <a:prstClr val="black"/>
                </a:solidFill>
                <a:latin typeface="Comic Sans MS"/>
              </a:rPr>
              <a:t>Email: malika.rabyi@mil.be</a:t>
            </a:r>
            <a:endParaRPr lang="nl-BE" sz="1200" dirty="0" smtClean="0">
              <a:solidFill>
                <a:prstClr val="black"/>
              </a:solidFill>
              <a:latin typeface="Comic Sans MS"/>
            </a:endParaRPr>
          </a:p>
          <a:p>
            <a:pPr lvl="2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nl-BE" sz="1200" dirty="0" err="1" smtClean="0">
                <a:solidFill>
                  <a:prstClr val="black"/>
                </a:solidFill>
                <a:latin typeface="Comic Sans MS"/>
              </a:rPr>
              <a:t>Tf</a:t>
            </a:r>
            <a:r>
              <a:rPr lang="nl-BE" sz="1200" smtClean="0">
                <a:solidFill>
                  <a:prstClr val="black"/>
                </a:solidFill>
                <a:latin typeface="Comic Sans MS"/>
              </a:rPr>
              <a:t>: Mil 02/441.16.46  GSM: 0478/366.774</a:t>
            </a:r>
            <a:endParaRPr lang="nl-BE" sz="1200" dirty="0">
              <a:solidFill>
                <a:prstClr val="black"/>
              </a:solidFill>
              <a:latin typeface="Comic Sans MS"/>
            </a:endParaRPr>
          </a:p>
          <a:p>
            <a:endParaRPr lang="fr-BE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7020272" y="1347614"/>
            <a:ext cx="1368152" cy="14773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BE" dirty="0" smtClean="0"/>
              <a:t>PHOTO</a:t>
            </a:r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347614"/>
            <a:ext cx="1368152" cy="147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6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B9A32714A3934F81E647300589EA7A" ma:contentTypeVersion="0" ma:contentTypeDescription="Create a new document." ma:contentTypeScope="" ma:versionID="d7a9f16e8616bed5b305d4c576e7c2a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4b65dfc6eb30eee862d3e67770b38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Opmerking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183084-0B7A-4D9F-94CD-BEEF530550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A152995-0ACD-4E77-BD62-7DEDBFC9CD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37D4BA-8F01-4DE0-88CC-36921933ADB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98</Words>
  <Application>Microsoft Office PowerPoint</Application>
  <PresentationFormat>On-screen Show (16:9)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Comic Sans MS</vt:lpstr>
      <vt:lpstr>Wingdings</vt:lpstr>
      <vt:lpstr>Office Theme</vt:lpstr>
      <vt:lpstr>Voorstelling – Présentation Maj RABYI Malika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Fr 16:9</dc:title>
  <dc:creator>Philippart Ralph</dc:creator>
  <cp:keywords/>
  <cp:lastModifiedBy>Rabyi Malika</cp:lastModifiedBy>
  <cp:revision>31</cp:revision>
  <dcterms:created xsi:type="dcterms:W3CDTF">2013-03-07T13:16:22Z</dcterms:created>
  <dcterms:modified xsi:type="dcterms:W3CDTF">2022-12-14T19:32:33Z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0x01010040B9A32714A3934F81E647300589EA7A</vt:lpwstr>
  </property>
  <property fmtid="{D5CDD505-2E9C-101B-9397-08002B2CF9AE}" pid="3" name="Order">
    <vt:r8>7000</vt:r8>
  </property>
  <property fmtid="{D5CDD505-2E9C-101B-9397-08002B2CF9AE}" pid="4" name="vti_imgdate">
    <vt:lpwstr/>
  </property>
</Properties>
</file>