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3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4CD42-53B5-4AAC-8E63-9F9A22B0A655}" type="datetimeFigureOut">
              <a:rPr lang="fr-BE" smtClean="0"/>
              <a:t>19-12-22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94823-9A3D-40AC-91E3-227F86BD1781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16907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75656" y="1347614"/>
            <a:ext cx="6267643" cy="2664296"/>
          </a:xfrm>
          <a:prstGeom prst="roundRect">
            <a:avLst>
              <a:gd name="adj" fmla="val 6234"/>
            </a:avLst>
          </a:prstGeom>
          <a:ln>
            <a:noFill/>
          </a:ln>
          <a:effectLst>
            <a:outerShdw blurRad="50800" dist="127000" dir="2700000" sx="102000" sy="102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ounded Rectangle 9"/>
          <p:cNvSpPr/>
          <p:nvPr userDrawn="1"/>
        </p:nvSpPr>
        <p:spPr>
          <a:xfrm>
            <a:off x="1621172" y="1491630"/>
            <a:ext cx="5975164" cy="2376264"/>
          </a:xfrm>
          <a:prstGeom prst="roundRect">
            <a:avLst>
              <a:gd name="adj" fmla="val 2552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63688" y="1561207"/>
            <a:ext cx="5688632" cy="698103"/>
          </a:xfrm>
        </p:spPr>
        <p:txBody>
          <a:bodyPr/>
          <a:lstStyle>
            <a:lvl1pPr>
              <a:defRPr sz="3200"/>
            </a:lvl1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</a:t>
            </a:r>
            <a:r>
              <a:rPr lang="fr-BE" noProof="0" dirty="0" err="1" smtClean="0"/>
              <a:t>Subject</a:t>
            </a:r>
            <a:endParaRPr lang="fr-BE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63688" y="2403326"/>
            <a:ext cx="5688632" cy="888504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3333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</a:t>
            </a:r>
            <a:r>
              <a:rPr lang="fr-BE" noProof="0" dirty="0" err="1" smtClean="0"/>
              <a:t>Title</a:t>
            </a:r>
            <a:endParaRPr lang="fr-BE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63687" y="3425693"/>
            <a:ext cx="4605566" cy="37019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 smtClean="0"/>
              <a:t>Click to edit Briefer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516216" y="3430761"/>
            <a:ext cx="936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D23F69-B5A0-4750-A17B-E82DB93E4086}" type="datetime1">
              <a:rPr lang="nl-BE" smtClean="0"/>
              <a:pPr>
                <a:defRPr/>
              </a:pPr>
              <a:t>19/12/2022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843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0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Master </a:t>
            </a:r>
            <a:r>
              <a:rPr lang="fr-BE" noProof="0" dirty="0" err="1" smtClean="0"/>
              <a:t>title</a:t>
            </a:r>
            <a:r>
              <a:rPr lang="fr-BE" noProof="0" dirty="0" smtClean="0"/>
              <a:t> style</a:t>
            </a:r>
            <a:endParaRPr lang="fr-BE" noProof="0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Master </a:t>
            </a:r>
            <a:r>
              <a:rPr lang="fr-BE" noProof="0" dirty="0" err="1" smtClean="0"/>
              <a:t>subtitle</a:t>
            </a:r>
            <a:r>
              <a:rPr lang="fr-BE" noProof="0" dirty="0" smtClean="0"/>
              <a:t> style</a:t>
            </a:r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8008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8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05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6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5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5979"/>
            <a:ext cx="7200800" cy="821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C143C-C1C2-431A-A7EB-F36B09A7581E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18352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368" y="123478"/>
            <a:ext cx="774128" cy="77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2052000" y="948"/>
            <a:ext cx="504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 smtClean="0">
                <a:solidFill>
                  <a:schemeClr val="bg1">
                    <a:lumMod val="50000"/>
                  </a:schemeClr>
                </a:solidFill>
              </a:rPr>
              <a:t>USAGE INTERNE</a:t>
            </a:r>
            <a:endParaRPr lang="nl-BE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32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sz="3100" b="1" dirty="0">
                <a:solidFill>
                  <a:prstClr val="black"/>
                </a:solidFill>
                <a:latin typeface="Comic Sans MS" panose="030F0702030302020204" pitchFamily="66" charset="0"/>
              </a:rPr>
              <a:t>Voorstelling – </a:t>
            </a:r>
            <a:r>
              <a:rPr lang="nl-BE" sz="3100" b="1" i="1" dirty="0">
                <a:solidFill>
                  <a:prstClr val="black"/>
                </a:solidFill>
                <a:latin typeface="Comic Sans MS" panose="030F0702030302020204" pitchFamily="66" charset="0"/>
              </a:rPr>
              <a:t>Présentation</a:t>
            </a:r>
            <a:r>
              <a:rPr lang="nl-BE" sz="3200" dirty="0">
                <a:solidFill>
                  <a:prstClr val="black"/>
                </a:solidFill>
                <a:latin typeface="Comic Sans MS" panose="030F0702030302020204" pitchFamily="66" charset="0"/>
              </a:rPr>
              <a:t/>
            </a:r>
            <a:br>
              <a:rPr lang="nl-BE" sz="3200" dirty="0">
                <a:solidFill>
                  <a:prstClr val="black"/>
                </a:solidFill>
                <a:latin typeface="Comic Sans MS" panose="030F0702030302020204" pitchFamily="66" charset="0"/>
              </a:rPr>
            </a:br>
            <a:r>
              <a:rPr lang="nl-BE" sz="3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ADC </a:t>
            </a:r>
            <a:r>
              <a:rPr lang="nl-BE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RANS Jan</a:t>
            </a:r>
            <a:endParaRPr lang="fr-BE" sz="22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200151"/>
            <a:ext cx="6768753" cy="3394472"/>
          </a:xfrm>
        </p:spPr>
        <p:txBody>
          <a:bodyPr>
            <a:normAutofit fontScale="77500" lnSpcReduction="20000"/>
          </a:bodyPr>
          <a:lstStyle/>
          <a:p>
            <a:pPr lvl="1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BE" sz="1800" dirty="0">
                <a:solidFill>
                  <a:prstClr val="black"/>
                </a:solidFill>
                <a:latin typeface="Comic Sans MS" pitchFamily="66" charset="0"/>
              </a:rPr>
              <a:t>Vorige functies</a:t>
            </a:r>
            <a:r>
              <a:rPr lang="nl-BE" sz="1800" dirty="0" smtClean="0">
                <a:solidFill>
                  <a:prstClr val="black"/>
                </a:solidFill>
                <a:latin typeface="Comic Sans MS" pitchFamily="66" charset="0"/>
              </a:rPr>
              <a:t>: 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BPPC in IVS, in cumul AS2, vertrouwenspersoon en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conduct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after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capture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onderrichter</a:t>
            </a:r>
            <a:endParaRPr lang="nl-BE" sz="1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AS5 bij SF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Gp</a:t>
            </a:r>
            <a:endParaRPr lang="nl-BE" sz="1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SOBU bij SF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Gp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+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onderrichter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Frisc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bij SATG (Texel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Nld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)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Mecanieker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bij SF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Gp</a:t>
            </a:r>
            <a:endParaRPr lang="nl-BE" sz="1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210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Cie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Log Para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Cdo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/ 20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Bn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Log: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Mecanieker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, Inspecteur In/out, Technisch bureel</a:t>
            </a:r>
          </a:p>
          <a:p>
            <a:pPr lvl="3" eaLnBrk="0" fontAlgn="base" hangingPunct="0">
              <a:spcAft>
                <a:spcPct val="0"/>
              </a:spcAft>
            </a:pP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In cumul: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onderrichter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close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combat</a:t>
            </a:r>
            <a:r>
              <a:rPr lang="nl-BE" sz="14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en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survie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, supervisor ATFP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Zendingen: AFOR, KFOR (2x), ISAF, Atalanta, CT RDC (4 x), </a:t>
            </a:r>
            <a:r>
              <a:rPr lang="nl-BE" sz="1400" dirty="0" err="1" smtClean="0">
                <a:solidFill>
                  <a:prstClr val="black"/>
                </a:solidFill>
                <a:latin typeface="Comic Sans MS" pitchFamily="66" charset="0"/>
              </a:rPr>
              <a:t>Navsciats</a:t>
            </a: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 (US), Niger, …</a:t>
            </a:r>
          </a:p>
          <a:p>
            <a:pPr lvl="2" eaLnBrk="0" fontAlgn="base" hangingPunct="0">
              <a:spcAft>
                <a:spcPct val="0"/>
              </a:spcAft>
            </a:pPr>
            <a:endParaRPr lang="nl-BE" sz="1400" dirty="0">
              <a:solidFill>
                <a:prstClr val="black"/>
              </a:solidFill>
              <a:latin typeface="Comic Sans MS" pitchFamily="66" charset="0"/>
            </a:endParaRPr>
          </a:p>
          <a:p>
            <a:pPr marL="914400" lvl="2" indent="0" eaLnBrk="0" fontAlgn="base" hangingPunct="0">
              <a:spcAft>
                <a:spcPct val="0"/>
              </a:spcAft>
              <a:buNone/>
            </a:pPr>
            <a:endParaRPr lang="nl-BE" sz="1200" dirty="0">
              <a:solidFill>
                <a:prstClr val="black"/>
              </a:solidFill>
              <a:latin typeface="Comic Sans MS" pitchFamily="66" charset="0"/>
            </a:endParaRPr>
          </a:p>
          <a:p>
            <a:pPr lvl="1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BE" sz="1800" dirty="0" smtClean="0">
                <a:solidFill>
                  <a:prstClr val="black"/>
                </a:solidFill>
                <a:latin typeface="Comic Sans MS" pitchFamily="66" charset="0"/>
              </a:rPr>
              <a:t>Diploma’s/relevante vormingen: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vertrouwenspersoon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nl-BE" sz="1400" dirty="0" smtClean="0">
                <a:solidFill>
                  <a:prstClr val="black"/>
                </a:solidFill>
                <a:latin typeface="Comic Sans MS" pitchFamily="66" charset="0"/>
              </a:rPr>
              <a:t>Herken en voorkom suïcidaal gedrag</a:t>
            </a:r>
          </a:p>
          <a:p>
            <a:pPr lvl="1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nl-BE" sz="1800" dirty="0">
              <a:solidFill>
                <a:prstClr val="black"/>
              </a:solidFill>
              <a:latin typeface="Comic Sans MS" pitchFamily="66" charset="0"/>
            </a:endParaRPr>
          </a:p>
          <a:p>
            <a:pPr lvl="1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nl-BE" sz="1800" dirty="0" smtClean="0">
                <a:solidFill>
                  <a:prstClr val="black"/>
                </a:solidFill>
                <a:latin typeface="Comic Sans MS"/>
              </a:rPr>
              <a:t>Contact:</a:t>
            </a:r>
          </a:p>
          <a:p>
            <a:pPr lvl="2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nl-BE" sz="1200" dirty="0" smtClean="0">
                <a:solidFill>
                  <a:prstClr val="black"/>
                </a:solidFill>
                <a:latin typeface="Comic Sans MS"/>
              </a:rPr>
              <a:t>Email: jan.rans@mil.be</a:t>
            </a:r>
          </a:p>
          <a:p>
            <a:pPr lvl="2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nl-BE" sz="1200" dirty="0" err="1" smtClean="0">
                <a:solidFill>
                  <a:prstClr val="black"/>
                </a:solidFill>
                <a:latin typeface="Comic Sans MS"/>
              </a:rPr>
              <a:t>Tf</a:t>
            </a:r>
            <a:r>
              <a:rPr lang="nl-BE" sz="1200" dirty="0" smtClean="0">
                <a:solidFill>
                  <a:prstClr val="black"/>
                </a:solidFill>
                <a:latin typeface="Comic Sans MS"/>
              </a:rPr>
              <a:t> 0471994863</a:t>
            </a:r>
            <a:endParaRPr lang="nl-BE" sz="1200" dirty="0">
              <a:solidFill>
                <a:prstClr val="black"/>
              </a:solidFill>
              <a:latin typeface="Comic Sans MS"/>
            </a:endParaRPr>
          </a:p>
          <a:p>
            <a:endParaRPr lang="fr-BE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7020272" y="1347614"/>
            <a:ext cx="1368152" cy="14773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BE" dirty="0" smtClean="0"/>
              <a:t>PHOTO</a:t>
            </a:r>
          </a:p>
          <a:p>
            <a:endParaRPr lang="nl-BE" dirty="0"/>
          </a:p>
          <a:p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1338491"/>
            <a:ext cx="1224136" cy="148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67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B9A32714A3934F81E647300589EA7A" ma:contentTypeVersion="0" ma:contentTypeDescription="Create a new document." ma:contentTypeScope="" ma:versionID="d7a9f16e8616bed5b305d4c576e7c2a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4b65dfc6eb30eee862d3e67770b38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Opmerking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152995-0ACD-4E77-BD62-7DEDBFC9CD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183084-0B7A-4D9F-94CD-BEEF530550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537D4BA-8F01-4DE0-88CC-36921933ADB0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115</Words>
  <Application>Microsoft Office PowerPoint</Application>
  <PresentationFormat>On-screen Show (16:9)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Comic Sans MS</vt:lpstr>
      <vt:lpstr>Wingdings</vt:lpstr>
      <vt:lpstr>Office Theme</vt:lpstr>
      <vt:lpstr>Voorstelling – Présentation ADC RANS Jan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Fr 16:9</dc:title>
  <dc:creator>Philippart Ralph</dc:creator>
  <cp:keywords/>
  <cp:lastModifiedBy>Serra Michael</cp:lastModifiedBy>
  <cp:revision>31</cp:revision>
  <dcterms:created xsi:type="dcterms:W3CDTF">2013-03-07T13:16:22Z</dcterms:created>
  <dcterms:modified xsi:type="dcterms:W3CDTF">2022-12-19T12:56:03Z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0x01010040B9A32714A3934F81E647300589EA7A</vt:lpwstr>
  </property>
  <property fmtid="{D5CDD505-2E9C-101B-9397-08002B2CF9AE}" pid="3" name="Order">
    <vt:r8>7000</vt:r8>
  </property>
  <property fmtid="{D5CDD505-2E9C-101B-9397-08002B2CF9AE}" pid="4" name="vti_imgdate">
    <vt:lpwstr/>
  </property>
</Properties>
</file>