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63" r:id="rId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654" y="13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64CD42-53B5-4AAC-8E63-9F9A22B0A655}" type="datetimeFigureOut">
              <a:rPr lang="fr-BE" smtClean="0"/>
              <a:t>19-12-22</a:t>
            </a:fld>
            <a:endParaRPr lang="fr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594823-9A3D-40AC-91E3-227F86BD1781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16907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 userDrawn="1"/>
        </p:nvSpPr>
        <p:spPr>
          <a:xfrm>
            <a:off x="1475656" y="1347614"/>
            <a:ext cx="6267643" cy="2664296"/>
          </a:xfrm>
          <a:prstGeom prst="roundRect">
            <a:avLst>
              <a:gd name="adj" fmla="val 6234"/>
            </a:avLst>
          </a:prstGeom>
          <a:ln>
            <a:noFill/>
          </a:ln>
          <a:effectLst>
            <a:outerShdw blurRad="50800" dist="127000" dir="2700000" sx="102000" sy="102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" name="Rounded Rectangle 9"/>
          <p:cNvSpPr/>
          <p:nvPr userDrawn="1"/>
        </p:nvSpPr>
        <p:spPr>
          <a:xfrm>
            <a:off x="1621172" y="1491630"/>
            <a:ext cx="5975164" cy="2376264"/>
          </a:xfrm>
          <a:prstGeom prst="roundRect">
            <a:avLst>
              <a:gd name="adj" fmla="val 2552"/>
            </a:avLst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1763688" y="1561207"/>
            <a:ext cx="5688632" cy="698103"/>
          </a:xfrm>
        </p:spPr>
        <p:txBody>
          <a:bodyPr/>
          <a:lstStyle>
            <a:lvl1pPr>
              <a:defRPr sz="3200"/>
            </a:lvl1pPr>
          </a:lstStyle>
          <a:p>
            <a:r>
              <a:rPr lang="fr-BE" noProof="0" dirty="0" smtClean="0"/>
              <a:t>Click to </a:t>
            </a:r>
            <a:r>
              <a:rPr lang="fr-BE" noProof="0" dirty="0" err="1" smtClean="0"/>
              <a:t>edit</a:t>
            </a:r>
            <a:r>
              <a:rPr lang="fr-BE" noProof="0" dirty="0" smtClean="0"/>
              <a:t> </a:t>
            </a:r>
            <a:r>
              <a:rPr lang="fr-BE" noProof="0" dirty="0" err="1" smtClean="0"/>
              <a:t>Subject</a:t>
            </a:r>
            <a:endParaRPr lang="fr-BE" noProof="0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763688" y="2403326"/>
            <a:ext cx="5688632" cy="888504"/>
          </a:xfrm>
        </p:spPr>
        <p:txBody>
          <a:bodyPr/>
          <a:lstStyle>
            <a:lvl1pPr marL="0" indent="0" algn="ctr">
              <a:buNone/>
              <a:defRPr sz="2400" i="1">
                <a:solidFill>
                  <a:srgbClr val="3333CC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BE" noProof="0" dirty="0" smtClean="0"/>
              <a:t>Click to </a:t>
            </a:r>
            <a:r>
              <a:rPr lang="fr-BE" noProof="0" dirty="0" err="1" smtClean="0"/>
              <a:t>edit</a:t>
            </a:r>
            <a:r>
              <a:rPr lang="fr-BE" noProof="0" dirty="0" smtClean="0"/>
              <a:t> </a:t>
            </a:r>
            <a:r>
              <a:rPr lang="fr-BE" noProof="0" dirty="0" err="1" smtClean="0"/>
              <a:t>Title</a:t>
            </a:r>
            <a:endParaRPr lang="fr-BE" noProof="0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763687" y="3425693"/>
            <a:ext cx="4605566" cy="370193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BE" noProof="1" smtClean="0"/>
              <a:t>Click to edit Briefer</a:t>
            </a:r>
          </a:p>
        </p:txBody>
      </p:sp>
      <p:sp>
        <p:nvSpPr>
          <p:cNvPr id="14" name="Date Placeholder 3"/>
          <p:cNvSpPr txBox="1">
            <a:spLocks/>
          </p:cNvSpPr>
          <p:nvPr userDrawn="1"/>
        </p:nvSpPr>
        <p:spPr>
          <a:xfrm>
            <a:off x="6516216" y="3430761"/>
            <a:ext cx="9361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FFD23F69-B5A0-4750-A17B-E82DB93E4086}" type="datetime1">
              <a:rPr lang="nl-BE" smtClean="0"/>
              <a:pPr>
                <a:defRPr/>
              </a:pPr>
              <a:t>19/12/2022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184358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C143C-C1C2-431A-A7EB-F36B09A7581E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7C47F-5F98-4DE3-85C0-60C23BE9E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903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C143C-C1C2-431A-A7EB-F36B09A7581E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7C47F-5F98-4DE3-85C0-60C23BE9E5C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fr-BE" noProof="0" dirty="0" smtClean="0"/>
              <a:t>Click to </a:t>
            </a:r>
            <a:r>
              <a:rPr lang="fr-BE" noProof="0" dirty="0" err="1" smtClean="0"/>
              <a:t>edit</a:t>
            </a:r>
            <a:r>
              <a:rPr lang="fr-BE" noProof="0" dirty="0" smtClean="0"/>
              <a:t> Master </a:t>
            </a:r>
            <a:r>
              <a:rPr lang="fr-BE" noProof="0" dirty="0" err="1" smtClean="0"/>
              <a:t>title</a:t>
            </a:r>
            <a:r>
              <a:rPr lang="fr-BE" noProof="0" dirty="0" smtClean="0"/>
              <a:t> style</a:t>
            </a:r>
            <a:endParaRPr lang="fr-BE" noProof="0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BE" noProof="0" dirty="0" smtClean="0"/>
              <a:t>Click to </a:t>
            </a:r>
            <a:r>
              <a:rPr lang="fr-BE" noProof="0" dirty="0" err="1" smtClean="0"/>
              <a:t>edit</a:t>
            </a:r>
            <a:r>
              <a:rPr lang="fr-BE" noProof="0" dirty="0" smtClean="0"/>
              <a:t> Master </a:t>
            </a:r>
            <a:r>
              <a:rPr lang="fr-BE" noProof="0" dirty="0" err="1" smtClean="0"/>
              <a:t>subtitle</a:t>
            </a:r>
            <a:r>
              <a:rPr lang="fr-BE" noProof="0" dirty="0" smtClean="0"/>
              <a:t> style</a:t>
            </a:r>
            <a:endParaRPr lang="fr-BE" noProof="0" dirty="0"/>
          </a:p>
        </p:txBody>
      </p:sp>
    </p:spTree>
    <p:extLst>
      <p:ext uri="{BB962C8B-B14F-4D97-AF65-F5344CB8AC3E}">
        <p14:creationId xmlns:p14="http://schemas.microsoft.com/office/powerpoint/2010/main" val="800808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C143C-C1C2-431A-A7EB-F36B09A7581E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7C47F-5F98-4DE3-85C0-60C23BE9E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783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C143C-C1C2-431A-A7EB-F36B09A7581E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7C47F-5F98-4DE3-85C0-60C23BE9E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005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C143C-C1C2-431A-A7EB-F36B09A7581E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7C47F-5F98-4DE3-85C0-60C23BE9E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661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C143C-C1C2-431A-A7EB-F36B09A7581E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7C47F-5F98-4DE3-85C0-60C23BE9E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26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C143C-C1C2-431A-A7EB-F36B09A7581E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7C47F-5F98-4DE3-85C0-60C23BE9E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053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71600" y="205979"/>
            <a:ext cx="7200800" cy="8215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C143C-C1C2-431A-A7EB-F36B09A7581E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183522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A7C47F-5F98-4DE3-85C0-60C23BE9E5C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368" y="123478"/>
            <a:ext cx="774128" cy="774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 userDrawn="1"/>
        </p:nvSpPr>
        <p:spPr>
          <a:xfrm>
            <a:off x="2052000" y="948"/>
            <a:ext cx="504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1600" dirty="0" smtClean="0">
                <a:solidFill>
                  <a:schemeClr val="bg1">
                    <a:lumMod val="50000"/>
                  </a:schemeClr>
                </a:solidFill>
              </a:rPr>
              <a:t>USAGE INTERNE</a:t>
            </a:r>
            <a:endParaRPr lang="nl-BE" sz="16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7329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7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sz="3100" b="1" dirty="0">
                <a:solidFill>
                  <a:prstClr val="black"/>
                </a:solidFill>
                <a:latin typeface="Comic Sans MS" panose="030F0702030302020204" pitchFamily="66" charset="0"/>
              </a:rPr>
              <a:t>Voorstelling – </a:t>
            </a:r>
            <a:r>
              <a:rPr lang="nl-BE" sz="3100" b="1" i="1" dirty="0">
                <a:solidFill>
                  <a:prstClr val="black"/>
                </a:solidFill>
                <a:latin typeface="Comic Sans MS" panose="030F0702030302020204" pitchFamily="66" charset="0"/>
              </a:rPr>
              <a:t>Présentation</a:t>
            </a:r>
            <a:r>
              <a:rPr lang="nl-BE" sz="3200" dirty="0">
                <a:solidFill>
                  <a:prstClr val="black"/>
                </a:solidFill>
                <a:latin typeface="Comic Sans MS" panose="030F0702030302020204" pitchFamily="66" charset="0"/>
              </a:rPr>
              <a:t/>
            </a:r>
            <a:br>
              <a:rPr lang="nl-BE" sz="3200" dirty="0">
                <a:solidFill>
                  <a:prstClr val="black"/>
                </a:solidFill>
                <a:latin typeface="Comic Sans MS" panose="030F0702030302020204" pitchFamily="66" charset="0"/>
              </a:rPr>
            </a:br>
            <a:r>
              <a:rPr lang="nl-BE" sz="32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ADC </a:t>
            </a:r>
            <a:r>
              <a:rPr lang="nl-BE" sz="22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RANS Jan</a:t>
            </a:r>
            <a:endParaRPr lang="fr-BE" sz="2200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19" y="1200151"/>
            <a:ext cx="6768753" cy="3394472"/>
          </a:xfrm>
        </p:spPr>
        <p:txBody>
          <a:bodyPr>
            <a:normAutofit fontScale="77500" lnSpcReduction="20000"/>
          </a:bodyPr>
          <a:lstStyle/>
          <a:p>
            <a:pPr lvl="1" eaLnBrk="0" fontAlgn="base" hangingPunct="0"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nl-BE" sz="1800" dirty="0">
                <a:solidFill>
                  <a:prstClr val="black"/>
                </a:solidFill>
                <a:latin typeface="Comic Sans MS" pitchFamily="66" charset="0"/>
              </a:rPr>
              <a:t>Vorige functies</a:t>
            </a:r>
            <a:r>
              <a:rPr lang="nl-BE" sz="1800" dirty="0" smtClean="0">
                <a:solidFill>
                  <a:prstClr val="black"/>
                </a:solidFill>
                <a:latin typeface="Comic Sans MS" pitchFamily="66" charset="0"/>
              </a:rPr>
              <a:t>: </a:t>
            </a:r>
          </a:p>
          <a:p>
            <a:pPr lvl="2" eaLnBrk="0" fontAlgn="base" hangingPunct="0">
              <a:spcAft>
                <a:spcPct val="0"/>
              </a:spcAft>
            </a:pPr>
            <a:r>
              <a:rPr lang="nl-BE" sz="1400" dirty="0" smtClean="0">
                <a:solidFill>
                  <a:prstClr val="black"/>
                </a:solidFill>
                <a:latin typeface="Comic Sans MS" pitchFamily="66" charset="0"/>
              </a:rPr>
              <a:t>BPPC in IVS, in cumul AS2, vertrouwenspersoon en </a:t>
            </a:r>
            <a:r>
              <a:rPr lang="nl-BE" sz="1400" dirty="0" err="1" smtClean="0">
                <a:solidFill>
                  <a:prstClr val="black"/>
                </a:solidFill>
                <a:latin typeface="Comic Sans MS" pitchFamily="66" charset="0"/>
              </a:rPr>
              <a:t>conduct</a:t>
            </a:r>
            <a:r>
              <a:rPr lang="nl-BE" sz="14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nl-BE" sz="1400" dirty="0" err="1" smtClean="0">
                <a:solidFill>
                  <a:prstClr val="black"/>
                </a:solidFill>
                <a:latin typeface="Comic Sans MS" pitchFamily="66" charset="0"/>
              </a:rPr>
              <a:t>after</a:t>
            </a:r>
            <a:r>
              <a:rPr lang="nl-BE" sz="14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nl-BE" sz="1400" dirty="0" err="1" smtClean="0">
                <a:solidFill>
                  <a:prstClr val="black"/>
                </a:solidFill>
                <a:latin typeface="Comic Sans MS" pitchFamily="66" charset="0"/>
              </a:rPr>
              <a:t>capture</a:t>
            </a:r>
            <a:r>
              <a:rPr lang="nl-BE" sz="14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nl-BE" sz="1400" dirty="0" err="1" smtClean="0">
                <a:solidFill>
                  <a:prstClr val="black"/>
                </a:solidFill>
                <a:latin typeface="Comic Sans MS" pitchFamily="66" charset="0"/>
              </a:rPr>
              <a:t>onderrichter</a:t>
            </a:r>
            <a:endParaRPr lang="nl-BE" sz="1400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lvl="2" eaLnBrk="0" fontAlgn="base" hangingPunct="0">
              <a:spcAft>
                <a:spcPct val="0"/>
              </a:spcAft>
            </a:pPr>
            <a:r>
              <a:rPr lang="nl-BE" sz="1400" dirty="0" smtClean="0">
                <a:solidFill>
                  <a:prstClr val="black"/>
                </a:solidFill>
                <a:latin typeface="Comic Sans MS" pitchFamily="66" charset="0"/>
              </a:rPr>
              <a:t>AS5 bij SF </a:t>
            </a:r>
            <a:r>
              <a:rPr lang="nl-BE" sz="1400" dirty="0" err="1" smtClean="0">
                <a:solidFill>
                  <a:prstClr val="black"/>
                </a:solidFill>
                <a:latin typeface="Comic Sans MS" pitchFamily="66" charset="0"/>
              </a:rPr>
              <a:t>Gp</a:t>
            </a:r>
            <a:endParaRPr lang="nl-BE" sz="1400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lvl="2" eaLnBrk="0" fontAlgn="base" hangingPunct="0">
              <a:spcAft>
                <a:spcPct val="0"/>
              </a:spcAft>
            </a:pPr>
            <a:r>
              <a:rPr lang="nl-BE" sz="1400" dirty="0" smtClean="0">
                <a:solidFill>
                  <a:prstClr val="black"/>
                </a:solidFill>
                <a:latin typeface="Comic Sans MS" pitchFamily="66" charset="0"/>
              </a:rPr>
              <a:t>SOBU bij SF </a:t>
            </a:r>
            <a:r>
              <a:rPr lang="nl-BE" sz="1400" dirty="0" err="1" smtClean="0">
                <a:solidFill>
                  <a:prstClr val="black"/>
                </a:solidFill>
                <a:latin typeface="Comic Sans MS" pitchFamily="66" charset="0"/>
              </a:rPr>
              <a:t>Gp</a:t>
            </a:r>
            <a:r>
              <a:rPr lang="nl-BE" sz="1400" dirty="0" smtClean="0">
                <a:solidFill>
                  <a:prstClr val="black"/>
                </a:solidFill>
                <a:latin typeface="Comic Sans MS" pitchFamily="66" charset="0"/>
              </a:rPr>
              <a:t> + </a:t>
            </a:r>
            <a:r>
              <a:rPr lang="nl-BE" sz="1400" dirty="0" err="1" smtClean="0">
                <a:solidFill>
                  <a:prstClr val="black"/>
                </a:solidFill>
                <a:latin typeface="Comic Sans MS" pitchFamily="66" charset="0"/>
              </a:rPr>
              <a:t>onderrichter</a:t>
            </a:r>
            <a:r>
              <a:rPr lang="nl-BE" sz="14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nl-BE" sz="1400" dirty="0" err="1" smtClean="0">
                <a:solidFill>
                  <a:prstClr val="black"/>
                </a:solidFill>
                <a:latin typeface="Comic Sans MS" pitchFamily="66" charset="0"/>
              </a:rPr>
              <a:t>Frisc</a:t>
            </a:r>
            <a:r>
              <a:rPr lang="nl-BE" sz="1400" dirty="0" smtClean="0">
                <a:solidFill>
                  <a:prstClr val="black"/>
                </a:solidFill>
                <a:latin typeface="Comic Sans MS" pitchFamily="66" charset="0"/>
              </a:rPr>
              <a:t> bij SATG (Texel </a:t>
            </a:r>
            <a:r>
              <a:rPr lang="nl-BE" sz="1400" dirty="0" err="1" smtClean="0">
                <a:solidFill>
                  <a:prstClr val="black"/>
                </a:solidFill>
                <a:latin typeface="Comic Sans MS" pitchFamily="66" charset="0"/>
              </a:rPr>
              <a:t>Nld</a:t>
            </a:r>
            <a:r>
              <a:rPr lang="nl-BE" sz="1400" dirty="0" smtClean="0">
                <a:solidFill>
                  <a:prstClr val="black"/>
                </a:solidFill>
                <a:latin typeface="Comic Sans MS" pitchFamily="66" charset="0"/>
              </a:rPr>
              <a:t>)</a:t>
            </a:r>
          </a:p>
          <a:p>
            <a:pPr lvl="2" eaLnBrk="0" fontAlgn="base" hangingPunct="0">
              <a:spcAft>
                <a:spcPct val="0"/>
              </a:spcAft>
            </a:pPr>
            <a:r>
              <a:rPr lang="nl-BE" sz="1400" dirty="0" err="1" smtClean="0">
                <a:solidFill>
                  <a:prstClr val="black"/>
                </a:solidFill>
                <a:latin typeface="Comic Sans MS" pitchFamily="66" charset="0"/>
              </a:rPr>
              <a:t>Mecanieker</a:t>
            </a:r>
            <a:r>
              <a:rPr lang="nl-BE" sz="1400" dirty="0" smtClean="0">
                <a:solidFill>
                  <a:prstClr val="black"/>
                </a:solidFill>
                <a:latin typeface="Comic Sans MS" pitchFamily="66" charset="0"/>
              </a:rPr>
              <a:t> bij SF </a:t>
            </a:r>
            <a:r>
              <a:rPr lang="nl-BE" sz="1400" dirty="0" err="1" smtClean="0">
                <a:solidFill>
                  <a:prstClr val="black"/>
                </a:solidFill>
                <a:latin typeface="Comic Sans MS" pitchFamily="66" charset="0"/>
              </a:rPr>
              <a:t>Gp</a:t>
            </a:r>
            <a:endParaRPr lang="nl-BE" sz="1400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lvl="2" eaLnBrk="0" fontAlgn="base" hangingPunct="0">
              <a:spcAft>
                <a:spcPct val="0"/>
              </a:spcAft>
            </a:pPr>
            <a:r>
              <a:rPr lang="nl-BE" sz="1400" dirty="0" smtClean="0">
                <a:solidFill>
                  <a:prstClr val="black"/>
                </a:solidFill>
                <a:latin typeface="Comic Sans MS" pitchFamily="66" charset="0"/>
              </a:rPr>
              <a:t>210 </a:t>
            </a:r>
            <a:r>
              <a:rPr lang="nl-BE" sz="1400" dirty="0" err="1" smtClean="0">
                <a:solidFill>
                  <a:prstClr val="black"/>
                </a:solidFill>
                <a:latin typeface="Comic Sans MS" pitchFamily="66" charset="0"/>
              </a:rPr>
              <a:t>Cie</a:t>
            </a:r>
            <a:r>
              <a:rPr lang="nl-BE" sz="1400" dirty="0" smtClean="0">
                <a:solidFill>
                  <a:prstClr val="black"/>
                </a:solidFill>
                <a:latin typeface="Comic Sans MS" pitchFamily="66" charset="0"/>
              </a:rPr>
              <a:t> Log Para </a:t>
            </a:r>
            <a:r>
              <a:rPr lang="nl-BE" sz="1400" dirty="0" err="1" smtClean="0">
                <a:solidFill>
                  <a:prstClr val="black"/>
                </a:solidFill>
                <a:latin typeface="Comic Sans MS" pitchFamily="66" charset="0"/>
              </a:rPr>
              <a:t>Cdo</a:t>
            </a:r>
            <a:r>
              <a:rPr lang="nl-BE" sz="1400" dirty="0" smtClean="0">
                <a:solidFill>
                  <a:prstClr val="black"/>
                </a:solidFill>
                <a:latin typeface="Comic Sans MS" pitchFamily="66" charset="0"/>
              </a:rPr>
              <a:t>/ 20 </a:t>
            </a:r>
            <a:r>
              <a:rPr lang="nl-BE" sz="1400" dirty="0" err="1" smtClean="0">
                <a:solidFill>
                  <a:prstClr val="black"/>
                </a:solidFill>
                <a:latin typeface="Comic Sans MS" pitchFamily="66" charset="0"/>
              </a:rPr>
              <a:t>Bn</a:t>
            </a:r>
            <a:r>
              <a:rPr lang="nl-BE" sz="1400" dirty="0" smtClean="0">
                <a:solidFill>
                  <a:prstClr val="black"/>
                </a:solidFill>
                <a:latin typeface="Comic Sans MS" pitchFamily="66" charset="0"/>
              </a:rPr>
              <a:t> Log: </a:t>
            </a:r>
            <a:r>
              <a:rPr lang="nl-BE" sz="1400" dirty="0" err="1" smtClean="0">
                <a:solidFill>
                  <a:prstClr val="black"/>
                </a:solidFill>
                <a:latin typeface="Comic Sans MS" pitchFamily="66" charset="0"/>
              </a:rPr>
              <a:t>Mecanieker</a:t>
            </a:r>
            <a:r>
              <a:rPr lang="nl-BE" sz="1400" dirty="0" smtClean="0">
                <a:solidFill>
                  <a:prstClr val="black"/>
                </a:solidFill>
                <a:latin typeface="Comic Sans MS" pitchFamily="66" charset="0"/>
              </a:rPr>
              <a:t>, Inspecteur In/out, Technisch bureel</a:t>
            </a:r>
          </a:p>
          <a:p>
            <a:pPr lvl="3" eaLnBrk="0" fontAlgn="base" hangingPunct="0">
              <a:spcAft>
                <a:spcPct val="0"/>
              </a:spcAft>
            </a:pPr>
            <a:r>
              <a:rPr lang="nl-BE" sz="1400" dirty="0" smtClean="0">
                <a:solidFill>
                  <a:prstClr val="black"/>
                </a:solidFill>
                <a:latin typeface="Comic Sans MS" pitchFamily="66" charset="0"/>
              </a:rPr>
              <a:t>In cumul: </a:t>
            </a:r>
            <a:r>
              <a:rPr lang="nl-BE" sz="1400" dirty="0" err="1" smtClean="0">
                <a:solidFill>
                  <a:prstClr val="black"/>
                </a:solidFill>
                <a:latin typeface="Comic Sans MS" pitchFamily="66" charset="0"/>
              </a:rPr>
              <a:t>onderrichter</a:t>
            </a:r>
            <a:r>
              <a:rPr lang="nl-BE" sz="1400" dirty="0" smtClean="0">
                <a:solidFill>
                  <a:prstClr val="black"/>
                </a:solidFill>
                <a:latin typeface="Comic Sans MS" pitchFamily="66" charset="0"/>
              </a:rPr>
              <a:t> close </a:t>
            </a:r>
            <a:r>
              <a:rPr lang="nl-BE" sz="1400" dirty="0" err="1" smtClean="0">
                <a:solidFill>
                  <a:prstClr val="black"/>
                </a:solidFill>
                <a:latin typeface="Comic Sans MS" pitchFamily="66" charset="0"/>
              </a:rPr>
              <a:t>combat</a:t>
            </a:r>
            <a:r>
              <a:rPr lang="nl-BE" sz="1400" dirty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nl-BE" sz="1400" dirty="0" smtClean="0">
                <a:solidFill>
                  <a:prstClr val="black"/>
                </a:solidFill>
                <a:latin typeface="Comic Sans MS" pitchFamily="66" charset="0"/>
              </a:rPr>
              <a:t>en </a:t>
            </a:r>
            <a:r>
              <a:rPr lang="nl-BE" sz="1400" dirty="0" err="1" smtClean="0">
                <a:solidFill>
                  <a:prstClr val="black"/>
                </a:solidFill>
                <a:latin typeface="Comic Sans MS" pitchFamily="66" charset="0"/>
              </a:rPr>
              <a:t>survie</a:t>
            </a:r>
            <a:r>
              <a:rPr lang="nl-BE" sz="1400" dirty="0" smtClean="0">
                <a:solidFill>
                  <a:prstClr val="black"/>
                </a:solidFill>
                <a:latin typeface="Comic Sans MS" pitchFamily="66" charset="0"/>
              </a:rPr>
              <a:t>, supervisor ATFP</a:t>
            </a:r>
          </a:p>
          <a:p>
            <a:pPr lvl="2" eaLnBrk="0" fontAlgn="base" hangingPunct="0">
              <a:spcAft>
                <a:spcPct val="0"/>
              </a:spcAft>
            </a:pPr>
            <a:r>
              <a:rPr lang="nl-BE" sz="1400" dirty="0" smtClean="0">
                <a:solidFill>
                  <a:prstClr val="black"/>
                </a:solidFill>
                <a:latin typeface="Comic Sans MS" pitchFamily="66" charset="0"/>
              </a:rPr>
              <a:t>Zendingen: AFOR, KFOR (2x), ISAF, Atalanta, CT RDC (4 x), </a:t>
            </a:r>
            <a:r>
              <a:rPr lang="nl-BE" sz="1400" dirty="0" err="1" smtClean="0">
                <a:solidFill>
                  <a:prstClr val="black"/>
                </a:solidFill>
                <a:latin typeface="Comic Sans MS" pitchFamily="66" charset="0"/>
              </a:rPr>
              <a:t>Navsciats</a:t>
            </a:r>
            <a:r>
              <a:rPr lang="nl-BE" sz="1400" dirty="0" smtClean="0">
                <a:solidFill>
                  <a:prstClr val="black"/>
                </a:solidFill>
                <a:latin typeface="Comic Sans MS" pitchFamily="66" charset="0"/>
              </a:rPr>
              <a:t> (US), Niger, …</a:t>
            </a:r>
          </a:p>
          <a:p>
            <a:pPr lvl="2" eaLnBrk="0" fontAlgn="base" hangingPunct="0">
              <a:spcAft>
                <a:spcPct val="0"/>
              </a:spcAft>
            </a:pPr>
            <a:endParaRPr lang="nl-BE" sz="1400" dirty="0">
              <a:solidFill>
                <a:prstClr val="black"/>
              </a:solidFill>
              <a:latin typeface="Comic Sans MS" pitchFamily="66" charset="0"/>
            </a:endParaRPr>
          </a:p>
          <a:p>
            <a:pPr marL="914400" lvl="2" indent="0" eaLnBrk="0" fontAlgn="base" hangingPunct="0">
              <a:spcAft>
                <a:spcPct val="0"/>
              </a:spcAft>
              <a:buNone/>
            </a:pPr>
            <a:endParaRPr lang="nl-BE" sz="1200" dirty="0">
              <a:solidFill>
                <a:prstClr val="black"/>
              </a:solidFill>
              <a:latin typeface="Comic Sans MS" pitchFamily="66" charset="0"/>
            </a:endParaRPr>
          </a:p>
          <a:p>
            <a:pPr lvl="1" eaLnBrk="0" fontAlgn="base" hangingPunct="0"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nl-BE" sz="1800" dirty="0" smtClean="0">
                <a:solidFill>
                  <a:prstClr val="black"/>
                </a:solidFill>
                <a:latin typeface="Comic Sans MS" pitchFamily="66" charset="0"/>
              </a:rPr>
              <a:t>Diploma’s/relevante vormingen:</a:t>
            </a:r>
          </a:p>
          <a:p>
            <a:pPr lvl="2" eaLnBrk="0" fontAlgn="base" hangingPunct="0">
              <a:spcAft>
                <a:spcPct val="0"/>
              </a:spcAft>
            </a:pPr>
            <a:r>
              <a:rPr lang="nl-BE" sz="1400" dirty="0" smtClean="0">
                <a:solidFill>
                  <a:prstClr val="black"/>
                </a:solidFill>
                <a:latin typeface="Comic Sans MS" pitchFamily="66" charset="0"/>
              </a:rPr>
              <a:t>vertrouwenspersoon</a:t>
            </a:r>
          </a:p>
          <a:p>
            <a:pPr lvl="2" eaLnBrk="0" fontAlgn="base" hangingPunct="0">
              <a:spcAft>
                <a:spcPct val="0"/>
              </a:spcAft>
            </a:pPr>
            <a:r>
              <a:rPr lang="nl-BE" sz="1400" dirty="0" smtClean="0">
                <a:solidFill>
                  <a:prstClr val="black"/>
                </a:solidFill>
                <a:latin typeface="Comic Sans MS" pitchFamily="66" charset="0"/>
              </a:rPr>
              <a:t>Herken en voorkom suïcidaal gedrag</a:t>
            </a:r>
          </a:p>
          <a:p>
            <a:pPr lvl="1" eaLnBrk="0" fontAlgn="base" hangingPunct="0"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nl-BE" sz="1800" dirty="0">
              <a:solidFill>
                <a:prstClr val="black"/>
              </a:solidFill>
              <a:latin typeface="Comic Sans MS" pitchFamily="66" charset="0"/>
            </a:endParaRPr>
          </a:p>
          <a:p>
            <a:pPr lvl="1" eaLnBrk="0" fontAlgn="base" hangingPunct="0">
              <a:spcAft>
                <a:spcPct val="0"/>
              </a:spcAft>
              <a:buFont typeface="Arial" charset="0"/>
              <a:buChar char="•"/>
            </a:pPr>
            <a:r>
              <a:rPr lang="nl-BE" sz="1800" dirty="0" smtClean="0">
                <a:solidFill>
                  <a:prstClr val="black"/>
                </a:solidFill>
                <a:latin typeface="Comic Sans MS"/>
              </a:rPr>
              <a:t>Contact:</a:t>
            </a:r>
          </a:p>
          <a:p>
            <a:pPr lvl="2" eaLnBrk="0" fontAlgn="base" hangingPunct="0"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nl-BE" sz="1200" dirty="0" smtClean="0">
                <a:solidFill>
                  <a:prstClr val="black"/>
                </a:solidFill>
                <a:latin typeface="Comic Sans MS"/>
              </a:rPr>
              <a:t>Email: jan.rans@mil.be</a:t>
            </a:r>
          </a:p>
          <a:p>
            <a:pPr lvl="2" eaLnBrk="0" fontAlgn="base" hangingPunct="0">
              <a:spcAft>
                <a:spcPct val="0"/>
              </a:spcAft>
              <a:buFont typeface="Arial" charset="0"/>
              <a:buChar char="•"/>
            </a:pPr>
            <a:r>
              <a:rPr lang="nl-BE" sz="1200" dirty="0" err="1" smtClean="0">
                <a:solidFill>
                  <a:prstClr val="black"/>
                </a:solidFill>
                <a:latin typeface="Comic Sans MS"/>
              </a:rPr>
              <a:t>Tf</a:t>
            </a:r>
            <a:r>
              <a:rPr lang="nl-BE" sz="1200" dirty="0" smtClean="0">
                <a:solidFill>
                  <a:prstClr val="black"/>
                </a:solidFill>
                <a:latin typeface="Comic Sans MS"/>
              </a:rPr>
              <a:t> 0471994863</a:t>
            </a:r>
            <a:endParaRPr lang="nl-BE" sz="1200" dirty="0">
              <a:solidFill>
                <a:prstClr val="black"/>
              </a:solidFill>
              <a:latin typeface="Comic Sans MS"/>
            </a:endParaRPr>
          </a:p>
          <a:p>
            <a:endParaRPr lang="fr-BE" sz="2200" dirty="0"/>
          </a:p>
        </p:txBody>
      </p:sp>
      <p:sp>
        <p:nvSpPr>
          <p:cNvPr id="4" name="TextBox 3"/>
          <p:cNvSpPr txBox="1"/>
          <p:nvPr/>
        </p:nvSpPr>
        <p:spPr>
          <a:xfrm>
            <a:off x="7020272" y="1347614"/>
            <a:ext cx="1368152" cy="147732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BE" dirty="0" smtClean="0"/>
              <a:t>PHOTO</a:t>
            </a:r>
          </a:p>
          <a:p>
            <a:endParaRPr lang="nl-BE" dirty="0"/>
          </a:p>
          <a:p>
            <a:endParaRPr lang="nl-BE" dirty="0" smtClean="0"/>
          </a:p>
          <a:p>
            <a:endParaRPr lang="nl-BE" dirty="0"/>
          </a:p>
          <a:p>
            <a:endParaRPr lang="nl-BE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2280" y="1338491"/>
            <a:ext cx="1224136" cy="1486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67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B9A32714A3934F81E647300589EA7A" ma:contentTypeVersion="0" ma:contentTypeDescription="Create a new document." ma:contentTypeScope="" ma:versionID="d7a9f16e8616bed5b305d4c576e7c2ad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4b65dfc6eb30eee862d3e67770b38d6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Opmerkingen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A152995-0ACD-4E77-BD62-7DEDBFC9CD0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1183084-0B7A-4D9F-94CD-BEEF5305501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B537D4BA-8F01-4DE0-88CC-36921933ADB0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115</Words>
  <Application>Microsoft Office PowerPoint</Application>
  <PresentationFormat>On-screen Show (16:9)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Comic Sans MS</vt:lpstr>
      <vt:lpstr>Wingdings</vt:lpstr>
      <vt:lpstr>Office Theme</vt:lpstr>
      <vt:lpstr>Voorstelling – Présentation ADC RANS Jan</vt:lpstr>
    </vt:vector>
  </TitlesOfParts>
  <Company>Belgian Defense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 Fr 16:9</dc:title>
  <dc:creator>Philippart Ralph</dc:creator>
  <cp:keywords/>
  <cp:lastModifiedBy>Serra Michael</cp:lastModifiedBy>
  <cp:revision>31</cp:revision>
  <dcterms:created xsi:type="dcterms:W3CDTF">2013-03-07T13:16:22Z</dcterms:created>
  <dcterms:modified xsi:type="dcterms:W3CDTF">2022-12-19T12:56:03Z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0x01010040B9A32714A3934F81E647300589EA7A</vt:lpwstr>
  </property>
  <property fmtid="{D5CDD505-2E9C-101B-9397-08002B2CF9AE}" pid="3" name="Order">
    <vt:r8>7000</vt:r8>
  </property>
  <property fmtid="{D5CDD505-2E9C-101B-9397-08002B2CF9AE}" pid="4" name="vti_imgdate">
    <vt:lpwstr/>
  </property>
</Properties>
</file>