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75" r:id="rId2"/>
    <p:sldId id="276" r:id="rId3"/>
    <p:sldId id="299" r:id="rId4"/>
    <p:sldId id="300" r:id="rId5"/>
    <p:sldId id="320" r:id="rId6"/>
    <p:sldId id="306" r:id="rId7"/>
    <p:sldId id="308" r:id="rId8"/>
    <p:sldId id="316" r:id="rId9"/>
    <p:sldId id="317" r:id="rId10"/>
    <p:sldId id="319" r:id="rId11"/>
    <p:sldId id="273" r:id="rId12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2" d="100"/>
          <a:sy n="112" d="100"/>
        </p:scale>
        <p:origin x="-1500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3A8B23-B4AD-41F9-8EE5-DE1F30C9EA07}" type="datetimeFigureOut">
              <a:rPr lang="en-US" smtClean="0"/>
              <a:t>12/8/2017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C3B9FD-4F43-49B1-A8F9-FB16951C7D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0744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dirty="0" smtClean="0"/>
              <a:t>Andere</a:t>
            </a:r>
            <a:r>
              <a:rPr lang="nl-BE" baseline="0" dirty="0" smtClean="0"/>
              <a:t> = sprong/val helikopterpiloot tijden demonstratie op 03/Sep/2017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C3B9FD-4F43-49B1-A8F9-FB16951C7D6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61562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DB195-873D-4A25-8191-64CBABB9D8EC}" type="datetimeFigureOut">
              <a:rPr lang="en-US" smtClean="0"/>
              <a:t>12/8/2017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B3386-D255-49DF-87BD-42851614C7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6105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DB195-873D-4A25-8191-64CBABB9D8EC}" type="datetimeFigureOut">
              <a:rPr lang="en-US" smtClean="0"/>
              <a:t>12/8/2017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B3386-D255-49DF-87BD-42851614C7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5062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DB195-873D-4A25-8191-64CBABB9D8EC}" type="datetimeFigureOut">
              <a:rPr lang="en-US" smtClean="0"/>
              <a:t>12/8/2017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B3386-D255-49DF-87BD-42851614C7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0637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DB195-873D-4A25-8191-64CBABB9D8EC}" type="datetimeFigureOut">
              <a:rPr lang="en-US" smtClean="0"/>
              <a:t>12/8/2017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B3386-D255-49DF-87BD-42851614C7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1457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DB195-873D-4A25-8191-64CBABB9D8EC}" type="datetimeFigureOut">
              <a:rPr lang="en-US" smtClean="0"/>
              <a:t>12/8/2017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B3386-D255-49DF-87BD-42851614C7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8994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DB195-873D-4A25-8191-64CBABB9D8EC}" type="datetimeFigureOut">
              <a:rPr lang="en-US" smtClean="0"/>
              <a:t>12/8/2017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B3386-D255-49DF-87BD-42851614C7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52285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DB195-873D-4A25-8191-64CBABB9D8EC}" type="datetimeFigureOut">
              <a:rPr lang="en-US" smtClean="0"/>
              <a:t>12/8/2017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B3386-D255-49DF-87BD-42851614C7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37133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DB195-873D-4A25-8191-64CBABB9D8EC}" type="datetimeFigureOut">
              <a:rPr lang="en-US" smtClean="0"/>
              <a:t>12/8/2017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B3386-D255-49DF-87BD-42851614C7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58079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DB195-873D-4A25-8191-64CBABB9D8EC}" type="datetimeFigureOut">
              <a:rPr lang="en-US" smtClean="0"/>
              <a:t>12/8/2017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B3386-D255-49DF-87BD-42851614C7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855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DB195-873D-4A25-8191-64CBABB9D8EC}" type="datetimeFigureOut">
              <a:rPr lang="en-US" smtClean="0"/>
              <a:t>12/8/2017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B3386-D255-49DF-87BD-42851614C7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2593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DB195-873D-4A25-8191-64CBABB9D8EC}" type="datetimeFigureOut">
              <a:rPr lang="en-US" smtClean="0"/>
              <a:t>12/8/2017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B3386-D255-49DF-87BD-42851614C7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17340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CDB195-873D-4A25-8191-64CBABB9D8EC}" type="datetimeFigureOut">
              <a:rPr lang="en-US" smtClean="0"/>
              <a:t>12/8/2017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6B3386-D255-49DF-87BD-42851614C7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9323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3072" y="548680"/>
            <a:ext cx="7772400" cy="3386807"/>
          </a:xfrm>
        </p:spPr>
        <p:txBody>
          <a:bodyPr>
            <a:normAutofit/>
          </a:bodyPr>
          <a:lstStyle/>
          <a:p>
            <a:r>
              <a:rPr lang="nl-BE" sz="6000" dirty="0" smtClean="0"/>
              <a:t>Gemelde</a:t>
            </a:r>
            <a:br>
              <a:rPr lang="nl-BE" sz="6000" dirty="0" smtClean="0"/>
            </a:br>
            <a:r>
              <a:rPr lang="nl-BE" sz="6000" dirty="0" smtClean="0"/>
              <a:t>incidenten/ongevallen</a:t>
            </a:r>
            <a:r>
              <a:rPr lang="nl-BE" sz="6000" dirty="0"/>
              <a:t/>
            </a:r>
            <a:br>
              <a:rPr lang="nl-BE" sz="6000" dirty="0"/>
            </a:br>
            <a:r>
              <a:rPr lang="nl-BE" sz="6000" dirty="0" smtClean="0"/>
              <a:t>3</a:t>
            </a:r>
            <a:r>
              <a:rPr lang="nl-BE" sz="6000" baseline="30000" dirty="0" smtClean="0"/>
              <a:t>de</a:t>
            </a:r>
            <a:r>
              <a:rPr lang="nl-BE" sz="6000" dirty="0" smtClean="0"/>
              <a:t> </a:t>
            </a:r>
            <a:r>
              <a:rPr lang="nl-BE" sz="6000" dirty="0" smtClean="0"/>
              <a:t>Trim 2017</a:t>
            </a:r>
            <a:endParaRPr lang="en-US" sz="6000" dirty="0"/>
          </a:p>
        </p:txBody>
      </p:sp>
      <p:pic>
        <p:nvPicPr>
          <p:cNvPr id="4" name="Picture 2" descr="http://intranet.mil.intra/sites/templates/Note/Logos/logo_Def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313970"/>
            <a:ext cx="1465200" cy="146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intranet.mil.intra/sites/templates/Note/Logos/Logo%20ACOS%20WB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546" y="311527"/>
            <a:ext cx="1426158" cy="1464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www.personalinjurysolicitors.org/wp-content/uploads/workplace_accident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3356992"/>
            <a:ext cx="1813882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1241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nl-BE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Verkeersongevallen.</a:t>
            </a:r>
            <a:endParaRPr lang="en-US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4744"/>
            <a:ext cx="8507288" cy="5544615"/>
          </a:xfrm>
        </p:spPr>
        <p:txBody>
          <a:bodyPr>
            <a:normAutofit/>
          </a:bodyPr>
          <a:lstStyle/>
          <a:p>
            <a:pPr lvl="3"/>
            <a:endParaRPr lang="nl-BE" sz="800" dirty="0"/>
          </a:p>
          <a:p>
            <a:pPr lvl="2"/>
            <a:r>
              <a:rPr lang="nl-BE" dirty="0" smtClean="0"/>
              <a:t>MP </a:t>
            </a:r>
            <a:r>
              <a:rPr lang="nl-BE" dirty="0" err="1" smtClean="0"/>
              <a:t>Gp</a:t>
            </a:r>
            <a:r>
              <a:rPr lang="nl-BE" dirty="0" smtClean="0"/>
              <a:t/>
            </a:r>
            <a:br>
              <a:rPr lang="nl-BE" dirty="0" smtClean="0"/>
            </a:br>
            <a:r>
              <a:rPr lang="nl-BE" sz="2000" dirty="0"/>
              <a:t>T</a:t>
            </a:r>
            <a:r>
              <a:rPr lang="nl-NL" sz="2000" dirty="0" err="1" smtClean="0"/>
              <a:t>ijdens</a:t>
            </a:r>
            <a:r>
              <a:rPr lang="nl-NL" sz="2000" dirty="0" smtClean="0"/>
              <a:t> </a:t>
            </a:r>
            <a:r>
              <a:rPr lang="nl-NL" sz="2000" dirty="0"/>
              <a:t>het uitvoeren van een patrouille in het kader van OVG stopte de eerste motor aan een rood licht. </a:t>
            </a:r>
            <a:r>
              <a:rPr lang="nl-NL" sz="2000" dirty="0" smtClean="0"/>
              <a:t>Betrokkene, die erachter reed, zag </a:t>
            </a:r>
            <a:r>
              <a:rPr lang="nl-NL" sz="2000" dirty="0"/>
              <a:t>dit te laat en reed met zijn motor tegen de reeds stilstaande motor</a:t>
            </a:r>
            <a:r>
              <a:rPr lang="nl-NL" sz="2000" dirty="0" smtClean="0"/>
              <a:t>.</a:t>
            </a:r>
            <a:endParaRPr lang="nl-BE" sz="2000" dirty="0" smtClean="0"/>
          </a:p>
          <a:p>
            <a:pPr lvl="3"/>
            <a:r>
              <a:rPr lang="nl-BE" dirty="0" smtClean="0"/>
              <a:t>AGR: </a:t>
            </a:r>
            <a:r>
              <a:rPr lang="nl-BE" dirty="0" smtClean="0"/>
              <a:t>0</a:t>
            </a:r>
            <a:endParaRPr lang="nl-BE" dirty="0" smtClean="0"/>
          </a:p>
          <a:p>
            <a:pPr lvl="3"/>
            <a:r>
              <a:rPr lang="nl-BE" dirty="0" smtClean="0"/>
              <a:t>Letsel: </a:t>
            </a:r>
            <a:r>
              <a:rPr lang="nl-BE" dirty="0" smtClean="0"/>
              <a:t>Enkel materiële schade</a:t>
            </a:r>
          </a:p>
          <a:p>
            <a:pPr lvl="3"/>
            <a:r>
              <a:rPr lang="nl-BE" dirty="0" smtClean="0"/>
              <a:t>Preventiemaatregel</a:t>
            </a:r>
            <a:r>
              <a:rPr lang="nl-BE" dirty="0" smtClean="0"/>
              <a:t>: </a:t>
            </a:r>
            <a:br>
              <a:rPr lang="nl-BE" dirty="0" smtClean="0"/>
            </a:br>
            <a:r>
              <a:rPr lang="nl-BE" dirty="0" smtClean="0"/>
              <a:t>Aandacht op de weg houden</a:t>
            </a:r>
            <a:r>
              <a:rPr lang="nl-BE" dirty="0" smtClean="0"/>
              <a:t>.</a:t>
            </a:r>
            <a:endParaRPr lang="nl-BE" dirty="0" smtClean="0"/>
          </a:p>
          <a:p>
            <a:pPr lvl="4"/>
            <a:endParaRPr lang="nl-BE" dirty="0"/>
          </a:p>
          <a:p>
            <a:pPr lvl="3"/>
            <a:endParaRPr lang="nl-BE" dirty="0" smtClean="0"/>
          </a:p>
          <a:p>
            <a:pPr lvl="4"/>
            <a:endParaRPr lang="nl-BE" sz="800" dirty="0"/>
          </a:p>
          <a:p>
            <a:pPr lvl="2"/>
            <a:endParaRPr lang="nl-BE" dirty="0" smtClean="0"/>
          </a:p>
        </p:txBody>
      </p:sp>
    </p:spTree>
    <p:extLst>
      <p:ext uri="{BB962C8B-B14F-4D97-AF65-F5344CB8AC3E}">
        <p14:creationId xmlns:p14="http://schemas.microsoft.com/office/powerpoint/2010/main" val="2363706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intranet.mil.intra/sites/templates/Note/Logos/logo_Def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313970"/>
            <a:ext cx="1465200" cy="146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intranet.mil.intra/sites/templates/Note/Logos/Logo%20ACOS%20WB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546" y="311527"/>
            <a:ext cx="1426158" cy="1464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0" y="2708920"/>
            <a:ext cx="910850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BE" dirty="0" err="1" smtClean="0"/>
              <a:t>Questions</a:t>
            </a:r>
            <a:r>
              <a:rPr lang="nl-BE" dirty="0" smtClean="0"/>
              <a:t>?</a:t>
            </a:r>
            <a:endParaRPr lang="en-US" dirty="0"/>
          </a:p>
        </p:txBody>
      </p:sp>
      <p:pic>
        <p:nvPicPr>
          <p:cNvPr id="1026" name="Picture 2" descr="doubts,emotions,faces,men,question marks,symbols,uncertainties,web animations,wondering,people,web elements"/>
          <p:cNvPicPr>
            <a:picLocks noChangeAspect="1" noChangeArrowheads="1" noCrop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3068960"/>
            <a:ext cx="3095625" cy="3095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4339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Totaal: </a:t>
            </a:r>
            <a:r>
              <a:rPr lang="nl-BE" dirty="0" smtClean="0"/>
              <a:t>10 gemelde </a:t>
            </a:r>
            <a:r>
              <a:rPr lang="nl-BE" dirty="0" smtClean="0"/>
              <a:t>incidenten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79712" y="1844824"/>
            <a:ext cx="6984776" cy="4281339"/>
          </a:xfrm>
        </p:spPr>
        <p:txBody>
          <a:bodyPr>
            <a:normAutofit/>
          </a:bodyPr>
          <a:lstStyle/>
          <a:p>
            <a:pPr>
              <a:tabLst>
                <a:tab pos="4483100" algn="l"/>
              </a:tabLst>
            </a:pPr>
            <a:r>
              <a:rPr lang="nl-BE" dirty="0" smtClean="0"/>
              <a:t>Andere:	01</a:t>
            </a:r>
            <a:br>
              <a:rPr lang="nl-BE" dirty="0" smtClean="0"/>
            </a:br>
            <a:r>
              <a:rPr lang="nl-BE" sz="2000" i="1" dirty="0" smtClean="0"/>
              <a:t>Incident helikopterpiloot tijdens demonstratie op 03/09/2017</a:t>
            </a:r>
            <a:r>
              <a:rPr lang="nl-BE" sz="2000" dirty="0" smtClean="0"/>
              <a:t>.</a:t>
            </a:r>
            <a:br>
              <a:rPr lang="nl-BE" sz="2000" dirty="0" smtClean="0"/>
            </a:br>
            <a:r>
              <a:rPr lang="nl-BE" sz="2000" dirty="0" smtClean="0"/>
              <a:t>Wordt onderzocht door een andere instantie.</a:t>
            </a:r>
            <a:endParaRPr lang="nl-BE" dirty="0" smtClean="0"/>
          </a:p>
          <a:p>
            <a:pPr>
              <a:tabLst>
                <a:tab pos="4483100" algn="l"/>
              </a:tabLst>
            </a:pPr>
            <a:r>
              <a:rPr lang="nl-BE" dirty="0" smtClean="0"/>
              <a:t>Arbeidsongevallen</a:t>
            </a:r>
            <a:r>
              <a:rPr lang="nl-BE" dirty="0" smtClean="0"/>
              <a:t>:	</a:t>
            </a:r>
            <a:r>
              <a:rPr lang="nl-BE" dirty="0" smtClean="0"/>
              <a:t>05</a:t>
            </a:r>
            <a:endParaRPr lang="nl-BE" dirty="0" smtClean="0"/>
          </a:p>
          <a:p>
            <a:pPr>
              <a:tabLst>
                <a:tab pos="4483100" algn="l"/>
              </a:tabLst>
            </a:pPr>
            <a:r>
              <a:rPr lang="nl-BE" dirty="0" smtClean="0"/>
              <a:t>Arbeidswegongevallen:	</a:t>
            </a:r>
            <a:r>
              <a:rPr lang="nl-BE" dirty="0" smtClean="0"/>
              <a:t>03</a:t>
            </a:r>
            <a:endParaRPr lang="nl-BE" dirty="0" smtClean="0"/>
          </a:p>
          <a:p>
            <a:pPr>
              <a:tabLst>
                <a:tab pos="4483100" algn="l"/>
              </a:tabLst>
            </a:pPr>
            <a:r>
              <a:rPr lang="nl-BE" dirty="0" smtClean="0"/>
              <a:t>Verkeersongevallen:	</a:t>
            </a:r>
            <a:r>
              <a:rPr lang="nl-BE" dirty="0" smtClean="0"/>
              <a:t>01</a:t>
            </a:r>
            <a:r>
              <a:rPr lang="nl-BE" dirty="0" smtClean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934192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Arbeidsongevallen.</a:t>
            </a:r>
            <a:endParaRPr lang="en-US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1"/>
            <a:ext cx="8507288" cy="4536504"/>
          </a:xfrm>
        </p:spPr>
        <p:txBody>
          <a:bodyPr>
            <a:normAutofit/>
          </a:bodyPr>
          <a:lstStyle/>
          <a:p>
            <a:endParaRPr lang="nl-BE" dirty="0" smtClean="0"/>
          </a:p>
          <a:p>
            <a:pPr lvl="1"/>
            <a:r>
              <a:rPr lang="nl-BE" dirty="0" smtClean="0"/>
              <a:t>ACOS </a:t>
            </a:r>
            <a:r>
              <a:rPr lang="nl-BE" dirty="0" err="1" smtClean="0"/>
              <a:t>Ops</a:t>
            </a:r>
            <a:r>
              <a:rPr lang="nl-BE" dirty="0" smtClean="0"/>
              <a:t> &amp; </a:t>
            </a:r>
            <a:r>
              <a:rPr lang="nl-BE" dirty="0" err="1" smtClean="0"/>
              <a:t>Trg</a:t>
            </a:r>
            <a:r>
              <a:rPr lang="nl-BE" dirty="0" smtClean="0"/>
              <a:t>.</a:t>
            </a:r>
            <a:br>
              <a:rPr lang="nl-BE" dirty="0" smtClean="0"/>
            </a:br>
            <a:r>
              <a:rPr lang="nl-BE" dirty="0" smtClean="0"/>
              <a:t>Bij het uitladen van colli’s (commercieel </a:t>
            </a:r>
            <a:r>
              <a:rPr lang="nl-BE" dirty="0" err="1" smtClean="0"/>
              <a:t>Vtg</a:t>
            </a:r>
            <a:r>
              <a:rPr lang="nl-BE" dirty="0" smtClean="0"/>
              <a:t>) kreeg het SO plots een hevige pijnscheut in de onderrug.</a:t>
            </a:r>
            <a:endParaRPr lang="nl-BE" dirty="0"/>
          </a:p>
          <a:p>
            <a:pPr lvl="2"/>
            <a:r>
              <a:rPr lang="nl-BE" dirty="0" smtClean="0"/>
              <a:t>AGR: </a:t>
            </a:r>
            <a:r>
              <a:rPr lang="nl-BE" dirty="0" smtClean="0"/>
              <a:t>0 </a:t>
            </a:r>
            <a:r>
              <a:rPr lang="nl-BE" dirty="0" smtClean="0"/>
              <a:t>dagen</a:t>
            </a:r>
          </a:p>
          <a:p>
            <a:pPr lvl="2"/>
            <a:r>
              <a:rPr lang="nl-BE" dirty="0" smtClean="0"/>
              <a:t>Letsel: </a:t>
            </a:r>
            <a:r>
              <a:rPr lang="nl-BE" dirty="0" smtClean="0"/>
              <a:t>Pijn lage rug ter hoog te van L4-L5.</a:t>
            </a:r>
            <a:endParaRPr lang="nl-BE" dirty="0" smtClean="0"/>
          </a:p>
          <a:p>
            <a:pPr lvl="2"/>
            <a:r>
              <a:rPr lang="nl-BE" dirty="0" smtClean="0"/>
              <a:t>Preventiemaatregel:</a:t>
            </a:r>
            <a:br>
              <a:rPr lang="nl-BE" dirty="0" smtClean="0"/>
            </a:br>
            <a:r>
              <a:rPr lang="nl-BE" dirty="0" smtClean="0"/>
              <a:t>- </a:t>
            </a:r>
            <a:r>
              <a:rPr lang="nl-BE" dirty="0" err="1" smtClean="0"/>
              <a:t>Toolbox</a:t>
            </a:r>
            <a:r>
              <a:rPr lang="nl-BE" dirty="0" smtClean="0"/>
              <a:t> geven betreffende het manueel hanteren van</a:t>
            </a:r>
            <a:br>
              <a:rPr lang="nl-BE" dirty="0" smtClean="0"/>
            </a:br>
            <a:r>
              <a:rPr lang="nl-BE" dirty="0" smtClean="0"/>
              <a:t>  lasten</a:t>
            </a:r>
            <a:r>
              <a:rPr lang="nl-BE" dirty="0" smtClean="0"/>
              <a:t/>
            </a:r>
            <a:br>
              <a:rPr lang="nl-BE" dirty="0" smtClean="0"/>
            </a:br>
            <a:endParaRPr lang="nl-BE" dirty="0" smtClean="0"/>
          </a:p>
        </p:txBody>
      </p:sp>
    </p:spTree>
    <p:extLst>
      <p:ext uri="{BB962C8B-B14F-4D97-AF65-F5344CB8AC3E}">
        <p14:creationId xmlns:p14="http://schemas.microsoft.com/office/powerpoint/2010/main" val="811072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Arbeidsongevallen.</a:t>
            </a:r>
            <a:endParaRPr lang="en-US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1"/>
            <a:ext cx="8507288" cy="4536504"/>
          </a:xfrm>
        </p:spPr>
        <p:txBody>
          <a:bodyPr>
            <a:normAutofit/>
          </a:bodyPr>
          <a:lstStyle/>
          <a:p>
            <a:endParaRPr lang="nl-BE" dirty="0" smtClean="0"/>
          </a:p>
          <a:p>
            <a:pPr lvl="1"/>
            <a:r>
              <a:rPr lang="nl-BE" dirty="0" err="1" smtClean="0"/>
              <a:t>Bn</a:t>
            </a:r>
            <a:r>
              <a:rPr lang="nl-BE" dirty="0" smtClean="0"/>
              <a:t> HK </a:t>
            </a:r>
            <a:r>
              <a:rPr lang="nl-BE" dirty="0" err="1" smtClean="0"/>
              <a:t>Def</a:t>
            </a:r>
            <a:r>
              <a:rPr lang="nl-BE" dirty="0" smtClean="0"/>
              <a:t> Staf </a:t>
            </a:r>
            <a:r>
              <a:rPr lang="nl-BE" dirty="0" smtClean="0"/>
              <a:t>KKE.</a:t>
            </a:r>
            <a:r>
              <a:rPr lang="nl-BE" dirty="0" smtClean="0"/>
              <a:t/>
            </a:r>
            <a:br>
              <a:rPr lang="nl-BE" dirty="0" smtClean="0"/>
            </a:br>
            <a:r>
              <a:rPr lang="nl-BE" dirty="0" smtClean="0"/>
              <a:t>Tijdens het volleyballen heeft het SO zijn voet omgeslagen.</a:t>
            </a:r>
            <a:endParaRPr lang="nl-BE" dirty="0"/>
          </a:p>
          <a:p>
            <a:pPr lvl="2"/>
            <a:r>
              <a:rPr lang="nl-BE" dirty="0" smtClean="0"/>
              <a:t>AGR: </a:t>
            </a:r>
            <a:r>
              <a:rPr lang="nl-BE" dirty="0" smtClean="0"/>
              <a:t>21 </a:t>
            </a:r>
            <a:r>
              <a:rPr lang="nl-BE" dirty="0" smtClean="0"/>
              <a:t>dagen</a:t>
            </a:r>
          </a:p>
          <a:p>
            <a:pPr lvl="2"/>
            <a:r>
              <a:rPr lang="nl-BE" dirty="0" smtClean="0"/>
              <a:t>Letsel: </a:t>
            </a:r>
            <a:r>
              <a:rPr lang="nl-BE" dirty="0" smtClean="0"/>
              <a:t>Verstuiking enkel.</a:t>
            </a:r>
            <a:endParaRPr lang="nl-BE" dirty="0" smtClean="0"/>
          </a:p>
          <a:p>
            <a:pPr lvl="2"/>
            <a:r>
              <a:rPr lang="nl-BE" dirty="0" smtClean="0"/>
              <a:t>Preventiemaatregel:</a:t>
            </a:r>
            <a:br>
              <a:rPr lang="nl-BE" dirty="0" smtClean="0"/>
            </a:br>
            <a:r>
              <a:rPr lang="nl-BE" dirty="0" smtClean="0"/>
              <a:t>- </a:t>
            </a:r>
            <a:r>
              <a:rPr lang="nl-BE" dirty="0" smtClean="0"/>
              <a:t>Geen specifieke maatregel. </a:t>
            </a:r>
            <a:endParaRPr lang="nl-BE" dirty="0" smtClean="0"/>
          </a:p>
        </p:txBody>
      </p:sp>
    </p:spTree>
    <p:extLst>
      <p:ext uri="{BB962C8B-B14F-4D97-AF65-F5344CB8AC3E}">
        <p14:creationId xmlns:p14="http://schemas.microsoft.com/office/powerpoint/2010/main" val="2931327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Arbeidsongevallen.</a:t>
            </a:r>
            <a:endParaRPr lang="en-US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1"/>
            <a:ext cx="8507288" cy="4536504"/>
          </a:xfrm>
        </p:spPr>
        <p:txBody>
          <a:bodyPr>
            <a:normAutofit/>
          </a:bodyPr>
          <a:lstStyle/>
          <a:p>
            <a:endParaRPr lang="nl-BE" dirty="0" smtClean="0"/>
          </a:p>
          <a:p>
            <a:pPr lvl="1"/>
            <a:r>
              <a:rPr lang="nl-BE" dirty="0" err="1" smtClean="0"/>
              <a:t>Bn</a:t>
            </a:r>
            <a:r>
              <a:rPr lang="nl-BE" dirty="0" smtClean="0"/>
              <a:t> HK </a:t>
            </a:r>
            <a:r>
              <a:rPr lang="nl-BE" dirty="0" err="1" smtClean="0"/>
              <a:t>Def</a:t>
            </a:r>
            <a:r>
              <a:rPr lang="nl-BE" dirty="0" smtClean="0"/>
              <a:t> Staf </a:t>
            </a:r>
            <a:r>
              <a:rPr lang="nl-BE" dirty="0" smtClean="0"/>
              <a:t>KKE.</a:t>
            </a:r>
            <a:r>
              <a:rPr lang="nl-BE" dirty="0" smtClean="0"/>
              <a:t/>
            </a:r>
            <a:br>
              <a:rPr lang="nl-BE" dirty="0" smtClean="0"/>
            </a:br>
            <a:r>
              <a:rPr lang="nl-BE" dirty="0" smtClean="0"/>
              <a:t>Tijdens het wandelen bij een intervaloefening heeft het SO zijn voet omgeslagen.</a:t>
            </a:r>
            <a:endParaRPr lang="nl-BE" dirty="0"/>
          </a:p>
          <a:p>
            <a:pPr lvl="2"/>
            <a:r>
              <a:rPr lang="nl-BE" dirty="0" smtClean="0"/>
              <a:t>AGR: </a:t>
            </a:r>
            <a:r>
              <a:rPr lang="nl-BE" dirty="0" smtClean="0"/>
              <a:t>1 dag</a:t>
            </a:r>
            <a:endParaRPr lang="nl-BE" dirty="0" smtClean="0"/>
          </a:p>
          <a:p>
            <a:pPr lvl="2"/>
            <a:r>
              <a:rPr lang="nl-BE" dirty="0" smtClean="0"/>
              <a:t>Letsel: </a:t>
            </a:r>
            <a:r>
              <a:rPr lang="nl-BE" dirty="0" smtClean="0"/>
              <a:t>Verstuiking enkel.</a:t>
            </a:r>
            <a:endParaRPr lang="nl-BE" dirty="0" smtClean="0"/>
          </a:p>
          <a:p>
            <a:pPr lvl="2"/>
            <a:r>
              <a:rPr lang="nl-BE" dirty="0" smtClean="0"/>
              <a:t>Preventiemaatregel:</a:t>
            </a:r>
            <a:br>
              <a:rPr lang="nl-BE" dirty="0" smtClean="0"/>
            </a:br>
            <a:r>
              <a:rPr lang="nl-BE" dirty="0" smtClean="0"/>
              <a:t>- </a:t>
            </a:r>
            <a:r>
              <a:rPr lang="nl-BE" dirty="0" smtClean="0"/>
              <a:t>Aandachtig blijven.. </a:t>
            </a:r>
            <a:endParaRPr lang="nl-BE" dirty="0" smtClean="0"/>
          </a:p>
        </p:txBody>
      </p:sp>
    </p:spTree>
    <p:extLst>
      <p:ext uri="{BB962C8B-B14F-4D97-AF65-F5344CB8AC3E}">
        <p14:creationId xmlns:p14="http://schemas.microsoft.com/office/powerpoint/2010/main" val="1084251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Arbeidsongevallen.</a:t>
            </a:r>
            <a:endParaRPr lang="en-US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1"/>
            <a:ext cx="8507288" cy="4536504"/>
          </a:xfrm>
        </p:spPr>
        <p:txBody>
          <a:bodyPr>
            <a:normAutofit/>
          </a:bodyPr>
          <a:lstStyle/>
          <a:p>
            <a:endParaRPr lang="nl-BE" dirty="0" smtClean="0"/>
          </a:p>
          <a:p>
            <a:pPr lvl="1"/>
            <a:r>
              <a:rPr lang="nl-BE" dirty="0" smtClean="0"/>
              <a:t>CND/NKD – Club Elisabeth.</a:t>
            </a:r>
            <a:r>
              <a:rPr lang="nl-BE" dirty="0" smtClean="0"/>
              <a:t/>
            </a:r>
            <a:br>
              <a:rPr lang="nl-BE" dirty="0" smtClean="0"/>
            </a:br>
            <a:r>
              <a:rPr lang="nl-BE" dirty="0" smtClean="0"/>
              <a:t>SO </a:t>
            </a:r>
            <a:r>
              <a:rPr lang="nl-BE" dirty="0" smtClean="0"/>
              <a:t>heeft zich tijden het werk in de vinger gesneden.</a:t>
            </a:r>
            <a:br>
              <a:rPr lang="nl-BE" dirty="0" smtClean="0"/>
            </a:br>
            <a:r>
              <a:rPr lang="nl-BE" sz="2000" dirty="0" smtClean="0"/>
              <a:t>(melding werd gedaan door verpleegster AMT, van de eenheid nog geen melding gekregen)</a:t>
            </a:r>
            <a:endParaRPr lang="nl-BE" dirty="0"/>
          </a:p>
          <a:p>
            <a:pPr lvl="2"/>
            <a:r>
              <a:rPr lang="nl-BE" dirty="0" smtClean="0"/>
              <a:t>AGR: </a:t>
            </a:r>
            <a:r>
              <a:rPr lang="nl-BE" dirty="0" smtClean="0"/>
              <a:t>0 </a:t>
            </a:r>
            <a:r>
              <a:rPr lang="nl-BE" dirty="0" smtClean="0"/>
              <a:t>dagen</a:t>
            </a:r>
          </a:p>
          <a:p>
            <a:pPr lvl="2"/>
            <a:r>
              <a:rPr lang="nl-BE" dirty="0" smtClean="0"/>
              <a:t>Letsel: </a:t>
            </a:r>
            <a:r>
              <a:rPr lang="nl-BE" dirty="0" smtClean="0"/>
              <a:t>Snijwonde vinger.</a:t>
            </a:r>
            <a:endParaRPr lang="nl-BE" dirty="0" smtClean="0"/>
          </a:p>
          <a:p>
            <a:pPr lvl="2"/>
            <a:r>
              <a:rPr lang="nl-BE" dirty="0" smtClean="0"/>
              <a:t>Preventiemaatregel:</a:t>
            </a:r>
            <a:br>
              <a:rPr lang="nl-BE" dirty="0" smtClean="0"/>
            </a:br>
            <a:r>
              <a:rPr lang="nl-BE" dirty="0" smtClean="0"/>
              <a:t>Aandachtig blijven. </a:t>
            </a:r>
            <a:endParaRPr lang="nl-BE" dirty="0" smtClean="0"/>
          </a:p>
        </p:txBody>
      </p:sp>
    </p:spTree>
    <p:extLst>
      <p:ext uri="{BB962C8B-B14F-4D97-AF65-F5344CB8AC3E}">
        <p14:creationId xmlns:p14="http://schemas.microsoft.com/office/powerpoint/2010/main" val="493968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Arbeidsongevallen.</a:t>
            </a:r>
            <a:endParaRPr lang="en-US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1"/>
            <a:ext cx="8507288" cy="4536504"/>
          </a:xfrm>
        </p:spPr>
        <p:txBody>
          <a:bodyPr>
            <a:normAutofit/>
          </a:bodyPr>
          <a:lstStyle/>
          <a:p>
            <a:endParaRPr lang="nl-BE" dirty="0" smtClean="0"/>
          </a:p>
          <a:p>
            <a:pPr lvl="1"/>
            <a:r>
              <a:rPr lang="nl-BE" dirty="0" smtClean="0"/>
              <a:t>DG COM.</a:t>
            </a:r>
            <a:br>
              <a:rPr lang="nl-BE" dirty="0" smtClean="0"/>
            </a:br>
            <a:r>
              <a:rPr lang="nl-BE" dirty="0" smtClean="0"/>
              <a:t>SO heeft veiligheidskoord van de klimmuur in zijn linkeroog gekregen.</a:t>
            </a:r>
            <a:endParaRPr lang="nl-BE" dirty="0"/>
          </a:p>
          <a:p>
            <a:pPr lvl="2"/>
            <a:r>
              <a:rPr lang="nl-BE" dirty="0"/>
              <a:t>AGR: 0 dagen</a:t>
            </a:r>
            <a:endParaRPr lang="en-US" dirty="0"/>
          </a:p>
          <a:p>
            <a:pPr lvl="2"/>
            <a:r>
              <a:rPr lang="nl-BE" dirty="0"/>
              <a:t>Letsel: </a:t>
            </a:r>
            <a:r>
              <a:rPr lang="nl-BE" dirty="0" smtClean="0"/>
              <a:t>Contusie linker oog.</a:t>
            </a:r>
            <a:endParaRPr lang="en-US" dirty="0"/>
          </a:p>
          <a:p>
            <a:pPr lvl="2"/>
            <a:r>
              <a:rPr lang="nl-BE" dirty="0"/>
              <a:t>Preventiemaatregel:</a:t>
            </a:r>
            <a:br>
              <a:rPr lang="nl-BE" dirty="0"/>
            </a:br>
            <a:r>
              <a:rPr lang="nl-BE" dirty="0" smtClean="0"/>
              <a:t>- Bril dragen.</a:t>
            </a:r>
            <a:br>
              <a:rPr lang="nl-BE" dirty="0" smtClean="0"/>
            </a:br>
            <a:r>
              <a:rPr lang="nl-BE" dirty="0" smtClean="0"/>
              <a:t>- Aandachtig blijven </a:t>
            </a:r>
            <a:endParaRPr lang="nl-BE" dirty="0" smtClean="0"/>
          </a:p>
        </p:txBody>
      </p:sp>
    </p:spTree>
    <p:extLst>
      <p:ext uri="{BB962C8B-B14F-4D97-AF65-F5344CB8AC3E}">
        <p14:creationId xmlns:p14="http://schemas.microsoft.com/office/powerpoint/2010/main" val="1269144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nl-BE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Arbeidswegongevallen.</a:t>
            </a:r>
            <a:endParaRPr lang="en-US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4744"/>
            <a:ext cx="8507288" cy="5544615"/>
          </a:xfrm>
        </p:spPr>
        <p:txBody>
          <a:bodyPr>
            <a:normAutofit lnSpcReduction="10000"/>
          </a:bodyPr>
          <a:lstStyle/>
          <a:p>
            <a:pPr lvl="2"/>
            <a:r>
              <a:rPr lang="nl-BE" dirty="0" smtClean="0"/>
              <a:t>DG </a:t>
            </a:r>
            <a:r>
              <a:rPr lang="nl-BE" dirty="0" err="1" smtClean="0"/>
              <a:t>BudFin</a:t>
            </a:r>
            <a:r>
              <a:rPr lang="nl-BE" dirty="0" smtClean="0"/>
              <a:t>. </a:t>
            </a:r>
            <a:r>
              <a:rPr lang="nl-BE" dirty="0" smtClean="0"/>
              <a:t/>
            </a:r>
            <a:br>
              <a:rPr lang="nl-BE" dirty="0" smtClean="0"/>
            </a:br>
            <a:r>
              <a:rPr lang="nl-BE" sz="800" dirty="0" smtClean="0"/>
              <a:t/>
            </a:r>
            <a:br>
              <a:rPr lang="nl-BE" sz="800" dirty="0" smtClean="0"/>
            </a:br>
            <a:r>
              <a:rPr lang="nl-BE" dirty="0" smtClean="0"/>
              <a:t>Bij het uitstappen van de trein heeft SO zijn rechter voet verzwikt en is ten val gekomen..</a:t>
            </a:r>
            <a:endParaRPr lang="nl-BE" dirty="0" smtClean="0"/>
          </a:p>
          <a:p>
            <a:pPr lvl="3"/>
            <a:r>
              <a:rPr lang="nl-BE" dirty="0" smtClean="0"/>
              <a:t>AGR: </a:t>
            </a:r>
            <a:r>
              <a:rPr lang="nl-BE" dirty="0" smtClean="0"/>
              <a:t>05</a:t>
            </a:r>
            <a:endParaRPr lang="nl-BE" dirty="0" smtClean="0"/>
          </a:p>
          <a:p>
            <a:pPr lvl="3"/>
            <a:r>
              <a:rPr lang="nl-BE" dirty="0" smtClean="0"/>
              <a:t>Letsel: </a:t>
            </a:r>
            <a:r>
              <a:rPr lang="nl-BE" dirty="0" smtClean="0"/>
              <a:t>Rib-contusie/fractuur</a:t>
            </a:r>
            <a:endParaRPr lang="nl-BE" dirty="0" smtClean="0"/>
          </a:p>
          <a:p>
            <a:pPr lvl="3"/>
            <a:r>
              <a:rPr lang="nl-BE" dirty="0" smtClean="0"/>
              <a:t>Preventiemaatregel:</a:t>
            </a:r>
            <a:br>
              <a:rPr lang="nl-BE" dirty="0" smtClean="0"/>
            </a:br>
            <a:r>
              <a:rPr lang="nl-BE" dirty="0" smtClean="0"/>
              <a:t>Aandachtig blijven.</a:t>
            </a:r>
            <a:endParaRPr lang="nl-BE" dirty="0" smtClean="0"/>
          </a:p>
          <a:p>
            <a:pPr lvl="3"/>
            <a:endParaRPr lang="nl-BE" sz="800" dirty="0"/>
          </a:p>
          <a:p>
            <a:pPr lvl="2"/>
            <a:r>
              <a:rPr lang="nl-BE" dirty="0" smtClean="0"/>
              <a:t>DG JM</a:t>
            </a:r>
            <a:r>
              <a:rPr lang="nl-BE" dirty="0" smtClean="0"/>
              <a:t/>
            </a:r>
            <a:br>
              <a:rPr lang="nl-BE" dirty="0" smtClean="0"/>
            </a:br>
            <a:r>
              <a:rPr lang="nl-BE" sz="800" dirty="0" smtClean="0"/>
              <a:t/>
            </a:r>
            <a:br>
              <a:rPr lang="nl-BE" sz="800" dirty="0" smtClean="0"/>
            </a:br>
            <a:r>
              <a:rPr lang="nl-BE" dirty="0" smtClean="0"/>
              <a:t>Tijden het wandelen heeft SO zijn haar rechter voet omgeslagen.</a:t>
            </a:r>
            <a:endParaRPr lang="nl-BE" dirty="0" smtClean="0"/>
          </a:p>
          <a:p>
            <a:pPr lvl="3"/>
            <a:r>
              <a:rPr lang="nl-BE" dirty="0" smtClean="0"/>
              <a:t>AGR: </a:t>
            </a:r>
            <a:r>
              <a:rPr lang="nl-BE" dirty="0" smtClean="0"/>
              <a:t>0</a:t>
            </a:r>
            <a:endParaRPr lang="nl-BE" dirty="0" smtClean="0"/>
          </a:p>
          <a:p>
            <a:pPr lvl="3"/>
            <a:r>
              <a:rPr lang="nl-BE" dirty="0" smtClean="0"/>
              <a:t>Letsel: </a:t>
            </a:r>
            <a:r>
              <a:rPr lang="nl-BE" dirty="0" smtClean="0"/>
              <a:t>verstuiking rechter enkel</a:t>
            </a:r>
            <a:endParaRPr lang="nl-BE" dirty="0" smtClean="0"/>
          </a:p>
          <a:p>
            <a:pPr lvl="3"/>
            <a:r>
              <a:rPr lang="nl-BE" dirty="0" smtClean="0"/>
              <a:t>Preventiemaatregel: </a:t>
            </a:r>
            <a:br>
              <a:rPr lang="nl-BE" dirty="0" smtClean="0"/>
            </a:br>
            <a:r>
              <a:rPr lang="nl-BE" dirty="0" smtClean="0"/>
              <a:t>Aandacht op de weg </a:t>
            </a:r>
            <a:r>
              <a:rPr lang="nl-BE" dirty="0" smtClean="0"/>
              <a:t>houden.</a:t>
            </a:r>
            <a:endParaRPr lang="nl-BE" dirty="0" smtClean="0"/>
          </a:p>
          <a:p>
            <a:pPr lvl="3"/>
            <a:endParaRPr lang="nl-BE" dirty="0" smtClean="0"/>
          </a:p>
          <a:p>
            <a:pPr lvl="4"/>
            <a:endParaRPr lang="nl-BE" dirty="0"/>
          </a:p>
          <a:p>
            <a:pPr lvl="3"/>
            <a:endParaRPr lang="nl-BE" dirty="0" smtClean="0"/>
          </a:p>
          <a:p>
            <a:pPr lvl="4"/>
            <a:endParaRPr lang="nl-BE" sz="800" dirty="0"/>
          </a:p>
          <a:p>
            <a:pPr lvl="2"/>
            <a:endParaRPr lang="nl-BE" dirty="0" smtClean="0"/>
          </a:p>
        </p:txBody>
      </p:sp>
    </p:spTree>
    <p:extLst>
      <p:ext uri="{BB962C8B-B14F-4D97-AF65-F5344CB8AC3E}">
        <p14:creationId xmlns:p14="http://schemas.microsoft.com/office/powerpoint/2010/main" val="261841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nl-BE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Arbeidswegongevallen.</a:t>
            </a:r>
            <a:endParaRPr lang="en-US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4744"/>
            <a:ext cx="8507288" cy="5544615"/>
          </a:xfrm>
        </p:spPr>
        <p:txBody>
          <a:bodyPr>
            <a:normAutofit/>
          </a:bodyPr>
          <a:lstStyle/>
          <a:p>
            <a:pPr lvl="2"/>
            <a:r>
              <a:rPr lang="nl-BE" dirty="0" smtClean="0"/>
              <a:t>DG </a:t>
            </a:r>
            <a:r>
              <a:rPr lang="nl-BE" dirty="0" smtClean="0"/>
              <a:t>MR C&amp;I. </a:t>
            </a:r>
            <a:r>
              <a:rPr lang="nl-BE" dirty="0" smtClean="0"/>
              <a:t/>
            </a:r>
            <a:br>
              <a:rPr lang="nl-BE" dirty="0" smtClean="0"/>
            </a:br>
            <a:r>
              <a:rPr lang="nl-BE" sz="800" dirty="0" smtClean="0"/>
              <a:t/>
            </a:r>
            <a:br>
              <a:rPr lang="nl-BE" sz="800" dirty="0" smtClean="0"/>
            </a:br>
            <a:r>
              <a:rPr lang="nl-BE" dirty="0" smtClean="0"/>
              <a:t>SO is ten val gekomen met zijn fiets door aanrijding met een voetganger.</a:t>
            </a:r>
            <a:endParaRPr lang="nl-BE" dirty="0" smtClean="0"/>
          </a:p>
          <a:p>
            <a:pPr lvl="3"/>
            <a:r>
              <a:rPr lang="nl-BE" dirty="0" smtClean="0"/>
              <a:t>AGR: </a:t>
            </a:r>
            <a:r>
              <a:rPr lang="nl-BE" dirty="0" smtClean="0"/>
              <a:t>04</a:t>
            </a:r>
            <a:endParaRPr lang="nl-BE" dirty="0" smtClean="0"/>
          </a:p>
          <a:p>
            <a:pPr lvl="3"/>
            <a:r>
              <a:rPr lang="nl-BE" dirty="0" smtClean="0"/>
              <a:t>Letsel: </a:t>
            </a:r>
            <a:r>
              <a:rPr lang="nl-BE" dirty="0" smtClean="0"/>
              <a:t>Contusie cervicale wervel(s).</a:t>
            </a:r>
            <a:endParaRPr lang="nl-BE" dirty="0" smtClean="0"/>
          </a:p>
          <a:p>
            <a:pPr lvl="3"/>
            <a:r>
              <a:rPr lang="nl-BE" dirty="0" smtClean="0"/>
              <a:t>Preventiemaatregel:</a:t>
            </a:r>
            <a:br>
              <a:rPr lang="nl-BE" dirty="0" smtClean="0"/>
            </a:br>
            <a:r>
              <a:rPr lang="nl-BE" dirty="0" smtClean="0"/>
              <a:t>Aandachtig blijven.</a:t>
            </a:r>
            <a:endParaRPr lang="nl-BE" dirty="0"/>
          </a:p>
          <a:p>
            <a:pPr lvl="3"/>
            <a:endParaRPr lang="nl-BE" dirty="0" smtClean="0"/>
          </a:p>
          <a:p>
            <a:pPr lvl="4"/>
            <a:endParaRPr lang="nl-BE" sz="800" dirty="0"/>
          </a:p>
          <a:p>
            <a:pPr lvl="2"/>
            <a:endParaRPr lang="nl-BE" dirty="0" smtClean="0"/>
          </a:p>
        </p:txBody>
      </p:sp>
    </p:spTree>
    <p:extLst>
      <p:ext uri="{BB962C8B-B14F-4D97-AF65-F5344CB8AC3E}">
        <p14:creationId xmlns:p14="http://schemas.microsoft.com/office/powerpoint/2010/main" val="1095165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2650</TotalTime>
  <Words>69</Words>
  <Application>Microsoft Office PowerPoint</Application>
  <PresentationFormat>On-screen Show (4:3)</PresentationFormat>
  <Paragraphs>66</Paragraphs>
  <Slides>11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Gemelde incidenten/ongevallen 3de Trim 2017</vt:lpstr>
      <vt:lpstr>Totaal: 10 gemelde incidenten</vt:lpstr>
      <vt:lpstr>Arbeidsongevallen.</vt:lpstr>
      <vt:lpstr>Arbeidsongevallen.</vt:lpstr>
      <vt:lpstr>Arbeidsongevallen.</vt:lpstr>
      <vt:lpstr>Arbeidsongevallen.</vt:lpstr>
      <vt:lpstr>Arbeidsongevallen.</vt:lpstr>
      <vt:lpstr>Arbeidswegongevallen.</vt:lpstr>
      <vt:lpstr>Arbeidswegongevallen.</vt:lpstr>
      <vt:lpstr>Verkeersongevallen.</vt:lpstr>
      <vt:lpstr>PowerPoint Presentation</vt:lpstr>
    </vt:vector>
  </TitlesOfParts>
  <Company>Belgian Defense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Applicatie ongevallen/incidenten</dc:title>
  <dc:creator>Choubane Housene</dc:creator>
  <cp:lastModifiedBy>Choubane Housene</cp:lastModifiedBy>
  <cp:revision>132</cp:revision>
  <cp:lastPrinted>2017-08-29T07:27:34Z</cp:lastPrinted>
  <dcterms:created xsi:type="dcterms:W3CDTF">2014-09-15T09:56:03Z</dcterms:created>
  <dcterms:modified xsi:type="dcterms:W3CDTF">2017-12-08T09:52:30Z</dcterms:modified>
</cp:coreProperties>
</file>