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333413" cy="749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91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Analyse enquête Navettes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Overzicht</a:t>
            </a:r>
            <a:r>
              <a:rPr dirty="0"/>
              <a:t> </a:t>
            </a:r>
            <a:r>
              <a:rPr dirty="0" err="1"/>
              <a:t>antwoorden</a:t>
            </a:r>
            <a:r>
              <a:rPr dirty="0"/>
              <a:t> per </a:t>
            </a:r>
            <a:r>
              <a:rPr dirty="0" err="1"/>
              <a:t>vraag</a:t>
            </a:r>
            <a:endParaRPr lang="nl-BE" dirty="0"/>
          </a:p>
          <a:p>
            <a:endParaRPr lang="nl-BE" dirty="0"/>
          </a:p>
          <a:p>
            <a:r>
              <a:rPr lang="nl-BE" dirty="0"/>
              <a:t>Aantal ingevulde enquêtes: </a:t>
            </a:r>
            <a:r>
              <a:rPr lang="nl-BE" b="1" dirty="0"/>
              <a:t>767</a:t>
            </a:r>
            <a:endParaRPr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2005733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1. </a:t>
            </a:r>
            <a:r>
              <a:rPr dirty="0"/>
              <a:t>Hoe </a:t>
            </a:r>
            <a:r>
              <a:rPr dirty="0" err="1"/>
              <a:t>verplaatst</a:t>
            </a:r>
            <a:r>
              <a:rPr dirty="0"/>
              <a:t> u </a:t>
            </a:r>
            <a:r>
              <a:rPr dirty="0" err="1"/>
              <a:t>zich</a:t>
            </a:r>
            <a:r>
              <a:rPr dirty="0"/>
              <a:t> </a:t>
            </a:r>
            <a:r>
              <a:rPr dirty="0" err="1"/>
              <a:t>momenteel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/van het </a:t>
            </a:r>
            <a:r>
              <a:rPr dirty="0" err="1"/>
              <a:t>kwartier</a:t>
            </a:r>
            <a:r>
              <a:rPr dirty="0"/>
              <a:t>?</a:t>
            </a:r>
            <a:r>
              <a:rPr lang="nl-BE" dirty="0"/>
              <a:t> (meerdere antwoorden mogelijk)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930400"/>
            <a:ext cx="4693144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/>
              <a:t>Openbaar</a:t>
            </a:r>
            <a:r>
              <a:rPr dirty="0"/>
              <a:t> </a:t>
            </a:r>
            <a:r>
              <a:rPr dirty="0" err="1"/>
              <a:t>vervoer</a:t>
            </a:r>
            <a:r>
              <a:rPr dirty="0"/>
              <a:t> - Transports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commun</a:t>
            </a:r>
            <a:r>
              <a:rPr dirty="0"/>
              <a:t>: 444</a:t>
            </a:r>
          </a:p>
          <a:p>
            <a:r>
              <a:rPr dirty="0"/>
              <a:t>Eigen </a:t>
            </a:r>
            <a:r>
              <a:rPr dirty="0" err="1"/>
              <a:t>wagen</a:t>
            </a:r>
            <a:r>
              <a:rPr dirty="0"/>
              <a:t> - Voiture </a:t>
            </a:r>
            <a:r>
              <a:rPr dirty="0" err="1"/>
              <a:t>personnelle</a:t>
            </a:r>
            <a:r>
              <a:rPr dirty="0"/>
              <a:t>: 367</a:t>
            </a:r>
          </a:p>
          <a:p>
            <a:r>
              <a:rPr dirty="0" err="1"/>
              <a:t>Fiets</a:t>
            </a:r>
            <a:r>
              <a:rPr dirty="0"/>
              <a:t> - Vélo: 212</a:t>
            </a:r>
          </a:p>
          <a:p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voet</a:t>
            </a:r>
            <a:r>
              <a:rPr dirty="0"/>
              <a:t> - À pied: 154</a:t>
            </a:r>
          </a:p>
          <a:p>
            <a:r>
              <a:rPr dirty="0"/>
              <a:t>Andere</a:t>
            </a:r>
            <a:r>
              <a:rPr lang="nl-BE" dirty="0"/>
              <a:t>/</a:t>
            </a:r>
            <a:r>
              <a:rPr lang="nl-BE" dirty="0" err="1"/>
              <a:t>autre</a:t>
            </a:r>
            <a:r>
              <a:rPr dirty="0"/>
              <a:t>: 39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974010" cy="1143000"/>
          </a:xfrm>
        </p:spPr>
        <p:txBody>
          <a:bodyPr/>
          <a:lstStyle/>
          <a:p>
            <a:r>
              <a:rPr dirty="0"/>
              <a:t>Andere: - </a:t>
            </a:r>
            <a:r>
              <a:rPr dirty="0" err="1"/>
              <a:t>Autre</a:t>
            </a:r>
            <a:r>
              <a:rPr dirty="0"/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56122"/>
            <a:ext cx="7772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Moto: 5</a:t>
            </a:r>
          </a:p>
          <a:p>
            <a:r>
              <a:rPr dirty="0"/>
              <a:t>moto: 2</a:t>
            </a:r>
          </a:p>
          <a:p>
            <a:r>
              <a:rPr dirty="0" err="1"/>
              <a:t>covoiturage</a:t>
            </a:r>
            <a:r>
              <a:rPr dirty="0"/>
              <a:t>: 2</a:t>
            </a:r>
          </a:p>
          <a:p>
            <a:r>
              <a:rPr dirty="0"/>
              <a:t>Step: 2</a:t>
            </a:r>
          </a:p>
          <a:p>
            <a:r>
              <a:rPr dirty="0" err="1"/>
              <a:t>certains</a:t>
            </a:r>
            <a:r>
              <a:rPr dirty="0"/>
              <a:t> </a:t>
            </a:r>
            <a:r>
              <a:rPr dirty="0" err="1"/>
              <a:t>jours</a:t>
            </a:r>
            <a:r>
              <a:rPr dirty="0"/>
              <a:t> avec Veh personnel, </a:t>
            </a:r>
            <a:r>
              <a:rPr dirty="0" err="1"/>
              <a:t>certains</a:t>
            </a:r>
            <a:r>
              <a:rPr dirty="0"/>
              <a:t> </a:t>
            </a:r>
            <a:r>
              <a:rPr dirty="0" err="1"/>
              <a:t>jours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train + à pied: 1</a:t>
            </a:r>
          </a:p>
          <a:p>
            <a:r>
              <a:rPr dirty="0"/>
              <a:t>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deelstep</a:t>
            </a:r>
            <a:r>
              <a:rPr dirty="0"/>
              <a:t> </a:t>
            </a:r>
            <a:r>
              <a:rPr dirty="0" err="1"/>
              <a:t>vanaf</a:t>
            </a:r>
            <a:r>
              <a:rPr dirty="0"/>
              <a:t> Brussel-Noord: 1</a:t>
            </a:r>
          </a:p>
          <a:p>
            <a:r>
              <a:rPr dirty="0"/>
              <a:t>Met de </a:t>
            </a:r>
            <a:r>
              <a:rPr dirty="0" err="1"/>
              <a:t>elektrische</a:t>
            </a:r>
            <a:r>
              <a:rPr dirty="0"/>
              <a:t> step </a:t>
            </a:r>
            <a:r>
              <a:rPr dirty="0" err="1"/>
              <a:t>vanaf</a:t>
            </a:r>
            <a:r>
              <a:rPr dirty="0"/>
              <a:t> </a:t>
            </a:r>
            <a:r>
              <a:rPr dirty="0" err="1"/>
              <a:t>Bxl</a:t>
            </a:r>
            <a:r>
              <a:rPr dirty="0"/>
              <a:t>-Noord: 1</a:t>
            </a:r>
          </a:p>
          <a:p>
            <a:r>
              <a:rPr dirty="0" err="1"/>
              <a:t>fiets</a:t>
            </a:r>
            <a:r>
              <a:rPr dirty="0"/>
              <a:t> </a:t>
            </a:r>
            <a:r>
              <a:rPr dirty="0" err="1"/>
              <a:t>trein</a:t>
            </a:r>
            <a:r>
              <a:rPr dirty="0"/>
              <a:t> </a:t>
            </a:r>
            <a:r>
              <a:rPr dirty="0" err="1"/>
              <a:t>fiets</a:t>
            </a:r>
            <a:r>
              <a:rPr dirty="0"/>
              <a:t>: 1</a:t>
            </a:r>
          </a:p>
          <a:p>
            <a:r>
              <a:rPr dirty="0"/>
              <a:t>Ik neem </a:t>
            </a:r>
            <a:r>
              <a:rPr dirty="0" err="1"/>
              <a:t>momenteel</a:t>
            </a:r>
            <a:r>
              <a:rPr dirty="0"/>
              <a:t> de </a:t>
            </a:r>
            <a:r>
              <a:rPr dirty="0" err="1"/>
              <a:t>trein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Bordet in </a:t>
            </a:r>
            <a:r>
              <a:rPr dirty="0" err="1"/>
              <a:t>combinatie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plooifiets</a:t>
            </a:r>
            <a:r>
              <a:rPr dirty="0"/>
              <a:t>. </a:t>
            </a:r>
            <a:r>
              <a:rPr dirty="0" err="1"/>
              <a:t>Moest</a:t>
            </a:r>
            <a:r>
              <a:rPr dirty="0"/>
              <a:t> er </a:t>
            </a:r>
            <a:r>
              <a:rPr dirty="0" err="1"/>
              <a:t>een</a:t>
            </a:r>
            <a:r>
              <a:rPr dirty="0"/>
              <a:t> Shuttle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vanaf</a:t>
            </a:r>
            <a:r>
              <a:rPr dirty="0"/>
              <a:t> Brussel-Noord, dan </a:t>
            </a:r>
            <a:r>
              <a:rPr dirty="0" err="1"/>
              <a:t>zou</a:t>
            </a:r>
            <a:r>
              <a:rPr dirty="0"/>
              <a:t> </a:t>
            </a:r>
            <a:r>
              <a:rPr dirty="0" err="1"/>
              <a:t>ik</a:t>
            </a:r>
            <a:r>
              <a:rPr dirty="0"/>
              <a:t> </a:t>
            </a:r>
            <a:r>
              <a:rPr dirty="0" err="1"/>
              <a:t>daar</a:t>
            </a:r>
            <a:r>
              <a:rPr dirty="0"/>
              <a:t> </a:t>
            </a:r>
            <a:r>
              <a:rPr dirty="0" err="1"/>
              <a:t>mogelijks</a:t>
            </a:r>
            <a:r>
              <a:rPr dirty="0"/>
              <a:t> </a:t>
            </a:r>
            <a:r>
              <a:rPr dirty="0" err="1"/>
              <a:t>gebruik</a:t>
            </a:r>
            <a:r>
              <a:rPr dirty="0"/>
              <a:t> van </a:t>
            </a:r>
            <a:r>
              <a:rPr dirty="0" err="1"/>
              <a:t>maken</a:t>
            </a:r>
            <a:r>
              <a:rPr dirty="0"/>
              <a:t>. Ik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namelijk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veel</a:t>
            </a:r>
            <a:r>
              <a:rPr dirty="0"/>
              <a:t> </a:t>
            </a:r>
            <a:r>
              <a:rPr dirty="0" err="1"/>
              <a:t>sneller</a:t>
            </a:r>
            <a:r>
              <a:rPr dirty="0"/>
              <a:t> </a:t>
            </a:r>
            <a:r>
              <a:rPr dirty="0" err="1"/>
              <a:t>verbinding</a:t>
            </a:r>
            <a:r>
              <a:rPr dirty="0"/>
              <a:t> </a:t>
            </a:r>
            <a:r>
              <a:rPr dirty="0" err="1"/>
              <a:t>nemen</a:t>
            </a:r>
            <a:r>
              <a:rPr dirty="0"/>
              <a:t> et de </a:t>
            </a:r>
            <a:r>
              <a:rPr dirty="0" err="1"/>
              <a:t>trein</a:t>
            </a:r>
            <a:r>
              <a:rPr dirty="0"/>
              <a:t> in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geval</a:t>
            </a:r>
            <a:r>
              <a:rPr dirty="0"/>
              <a:t> (27 min </a:t>
            </a:r>
            <a:r>
              <a:rPr dirty="0" err="1"/>
              <a:t>ipv</a:t>
            </a:r>
            <a:r>
              <a:rPr dirty="0"/>
              <a:t> 61 min).: 1</a:t>
            </a:r>
          </a:p>
          <a:p>
            <a:r>
              <a:rPr dirty="0"/>
              <a:t>voiture </a:t>
            </a:r>
            <a:r>
              <a:rPr dirty="0" err="1"/>
              <a:t>personnelle</a:t>
            </a:r>
            <a:r>
              <a:rPr dirty="0"/>
              <a:t> OU transport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commun</a:t>
            </a:r>
            <a:r>
              <a:rPr dirty="0"/>
              <a:t>: 1</a:t>
            </a:r>
          </a:p>
          <a:p>
            <a:r>
              <a:rPr dirty="0" err="1"/>
              <a:t>Covoiturage</a:t>
            </a:r>
            <a:r>
              <a:rPr dirty="0"/>
              <a:t>: 1</a:t>
            </a:r>
          </a:p>
          <a:p>
            <a:r>
              <a:rPr dirty="0"/>
              <a:t>Met de </a:t>
            </a:r>
            <a:r>
              <a:rPr dirty="0" err="1"/>
              <a:t>fiets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het station van Leuven</a:t>
            </a:r>
          </a:p>
          <a:p>
            <a:r>
              <a:rPr dirty="0"/>
              <a:t>Met de </a:t>
            </a:r>
            <a:r>
              <a:rPr dirty="0" err="1"/>
              <a:t>trein</a:t>
            </a:r>
            <a:r>
              <a:rPr dirty="0"/>
              <a:t> van Leuven </a:t>
            </a:r>
            <a:r>
              <a:rPr dirty="0" err="1"/>
              <a:t>naar</a:t>
            </a:r>
            <a:r>
              <a:rPr dirty="0"/>
              <a:t> Bordet</a:t>
            </a:r>
          </a:p>
          <a:p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voeg</a:t>
            </a:r>
            <a:r>
              <a:rPr dirty="0"/>
              <a:t> van Bordet </a:t>
            </a:r>
            <a:r>
              <a:rPr dirty="0" err="1"/>
              <a:t>naar</a:t>
            </a:r>
            <a:r>
              <a:rPr dirty="0"/>
              <a:t> het </a:t>
            </a:r>
            <a:r>
              <a:rPr dirty="0" err="1"/>
              <a:t>kwartier</a:t>
            </a:r>
            <a:r>
              <a:rPr dirty="0"/>
              <a:t>: 1</a:t>
            </a:r>
          </a:p>
          <a:p>
            <a:r>
              <a:rPr dirty="0" err="1"/>
              <a:t>Ofwel</a:t>
            </a:r>
            <a:r>
              <a:rPr dirty="0"/>
              <a:t> met eigen </a:t>
            </a:r>
            <a:r>
              <a:rPr dirty="0" err="1"/>
              <a:t>wagen</a:t>
            </a:r>
            <a:endParaRPr dirty="0"/>
          </a:p>
          <a:p>
            <a:r>
              <a:rPr dirty="0" err="1"/>
              <a:t>Ofwel</a:t>
            </a:r>
            <a:r>
              <a:rPr dirty="0"/>
              <a:t> met combo </a:t>
            </a:r>
            <a:r>
              <a:rPr dirty="0" err="1"/>
              <a:t>openbaar</a:t>
            </a:r>
            <a:r>
              <a:rPr dirty="0"/>
              <a:t> </a:t>
            </a:r>
            <a:r>
              <a:rPr dirty="0" err="1"/>
              <a:t>vervoer</a:t>
            </a:r>
            <a:r>
              <a:rPr dirty="0"/>
              <a:t> - </a:t>
            </a:r>
            <a:r>
              <a:rPr dirty="0" err="1"/>
              <a:t>fiets</a:t>
            </a:r>
            <a:r>
              <a:rPr dirty="0"/>
              <a:t>: 1</a:t>
            </a:r>
          </a:p>
          <a:p>
            <a:r>
              <a:rPr dirty="0"/>
              <a:t>Train + </a:t>
            </a:r>
            <a:r>
              <a:rPr dirty="0" err="1"/>
              <a:t>vélo</a:t>
            </a:r>
            <a:r>
              <a:rPr dirty="0"/>
              <a:t>: 1</a:t>
            </a:r>
          </a:p>
          <a:p>
            <a:r>
              <a:rPr dirty="0"/>
              <a:t>Bus: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983156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2. </a:t>
            </a:r>
            <a:r>
              <a:rPr dirty="0" err="1"/>
              <a:t>Ondervindt</a:t>
            </a:r>
            <a:r>
              <a:rPr dirty="0"/>
              <a:t> u </a:t>
            </a:r>
            <a:r>
              <a:rPr dirty="0" err="1"/>
              <a:t>moeilijkheden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</a:t>
            </a:r>
            <a:r>
              <a:rPr dirty="0" err="1"/>
              <a:t>bereiken</a:t>
            </a:r>
            <a:r>
              <a:rPr dirty="0"/>
              <a:t> van het </a:t>
            </a:r>
            <a:r>
              <a:rPr dirty="0" err="1"/>
              <a:t>kwartier</a:t>
            </a:r>
            <a:r>
              <a:rPr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64270"/>
            <a:ext cx="219322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Nee - Non: 410</a:t>
            </a:r>
            <a:r>
              <a:rPr lang="nl-BE" dirty="0"/>
              <a:t> (53%)</a:t>
            </a:r>
            <a:endParaRPr dirty="0"/>
          </a:p>
          <a:p>
            <a:r>
              <a:rPr dirty="0"/>
              <a:t>Ja - Oui: 357</a:t>
            </a:r>
            <a:r>
              <a:rPr lang="nl-BE" dirty="0"/>
              <a:t> (47%)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960578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3. </a:t>
            </a:r>
            <a:r>
              <a:rPr dirty="0"/>
              <a:t>Zou </a:t>
            </a:r>
            <a:r>
              <a:rPr dirty="0" err="1"/>
              <a:t>een</a:t>
            </a:r>
            <a:r>
              <a:rPr dirty="0"/>
              <a:t> interne </a:t>
            </a:r>
            <a:r>
              <a:rPr dirty="0" err="1"/>
              <a:t>navette</a:t>
            </a:r>
            <a:r>
              <a:rPr dirty="0"/>
              <a:t> (</a:t>
            </a:r>
            <a:r>
              <a:rPr dirty="0" err="1"/>
              <a:t>binnen</a:t>
            </a:r>
            <a:r>
              <a:rPr dirty="0"/>
              <a:t> het </a:t>
            </a:r>
            <a:r>
              <a:rPr dirty="0" err="1"/>
              <a:t>kwartier</a:t>
            </a:r>
            <a:r>
              <a:rPr dirty="0"/>
              <a:t>) </a:t>
            </a:r>
            <a:r>
              <a:rPr dirty="0" err="1"/>
              <a:t>nuttig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u?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96534"/>
            <a:ext cx="324236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Nee - Non: 409</a:t>
            </a:r>
            <a:r>
              <a:rPr lang="nl-BE" dirty="0"/>
              <a:t> (53%)</a:t>
            </a:r>
            <a:endParaRPr dirty="0"/>
          </a:p>
          <a:p>
            <a:r>
              <a:rPr dirty="0"/>
              <a:t>Ja - Oui: 194</a:t>
            </a:r>
            <a:r>
              <a:rPr lang="nl-BE" dirty="0"/>
              <a:t> (25%)</a:t>
            </a:r>
            <a:endParaRPr dirty="0"/>
          </a:p>
          <a:p>
            <a:r>
              <a:rPr dirty="0" err="1"/>
              <a:t>Misschien</a:t>
            </a:r>
            <a:r>
              <a:rPr dirty="0"/>
              <a:t> - </a:t>
            </a:r>
            <a:r>
              <a:rPr dirty="0" err="1"/>
              <a:t>Peut-être</a:t>
            </a:r>
            <a:r>
              <a:rPr dirty="0"/>
              <a:t>: 164</a:t>
            </a:r>
            <a:r>
              <a:rPr lang="nl-BE" dirty="0"/>
              <a:t> (22%)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971867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4. </a:t>
            </a:r>
            <a:r>
              <a:rPr dirty="0"/>
              <a:t>Zou u </a:t>
            </a:r>
            <a:r>
              <a:rPr dirty="0" err="1"/>
              <a:t>gebruik</a:t>
            </a:r>
            <a:r>
              <a:rPr dirty="0"/>
              <a:t> </a:t>
            </a:r>
            <a:r>
              <a:rPr dirty="0" err="1"/>
              <a:t>maken</a:t>
            </a:r>
            <a:r>
              <a:rPr dirty="0"/>
              <a:t> van </a:t>
            </a:r>
            <a:r>
              <a:rPr dirty="0" err="1"/>
              <a:t>een</a:t>
            </a:r>
            <a:r>
              <a:rPr dirty="0"/>
              <a:t> externe </a:t>
            </a:r>
            <a:r>
              <a:rPr dirty="0" err="1"/>
              <a:t>navette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openbaar</a:t>
            </a:r>
            <a:r>
              <a:rPr dirty="0"/>
              <a:t> </a:t>
            </a:r>
            <a:r>
              <a:rPr dirty="0" err="1"/>
              <a:t>vervoer</a:t>
            </a:r>
            <a:r>
              <a:rPr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199" y="1975556"/>
            <a:ext cx="448635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Ja, </a:t>
            </a:r>
            <a:r>
              <a:rPr dirty="0" err="1"/>
              <a:t>regelmatig</a:t>
            </a:r>
            <a:r>
              <a:rPr dirty="0"/>
              <a:t> - Oui, </a:t>
            </a:r>
            <a:r>
              <a:rPr dirty="0" err="1"/>
              <a:t>régulièrement</a:t>
            </a:r>
            <a:r>
              <a:rPr dirty="0"/>
              <a:t>: 343</a:t>
            </a:r>
            <a:r>
              <a:rPr lang="nl-BE" dirty="0"/>
              <a:t> (44%)</a:t>
            </a:r>
            <a:endParaRPr dirty="0"/>
          </a:p>
          <a:p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toe - </a:t>
            </a:r>
            <a:r>
              <a:rPr dirty="0" err="1"/>
              <a:t>Occasionnellement</a:t>
            </a:r>
            <a:r>
              <a:rPr dirty="0"/>
              <a:t>: 222</a:t>
            </a:r>
            <a:r>
              <a:rPr lang="nl-BE" dirty="0"/>
              <a:t> (29%)</a:t>
            </a:r>
            <a:endParaRPr dirty="0"/>
          </a:p>
          <a:p>
            <a:r>
              <a:rPr dirty="0"/>
              <a:t>Nee - Non: 202</a:t>
            </a:r>
            <a:r>
              <a:rPr lang="nl-BE" dirty="0"/>
              <a:t> (27%)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994444" cy="1143000"/>
          </a:xfrm>
        </p:spPr>
        <p:txBody>
          <a:bodyPr>
            <a:normAutofit/>
          </a:bodyPr>
          <a:lstStyle/>
          <a:p>
            <a:r>
              <a:rPr dirty="0"/>
              <a:t>5.</a:t>
            </a:r>
            <a:r>
              <a:rPr lang="nl-BE" dirty="0"/>
              <a:t> </a:t>
            </a:r>
            <a:r>
              <a:rPr dirty="0"/>
              <a:t>Naar </a:t>
            </a:r>
            <a:r>
              <a:rPr dirty="0" err="1"/>
              <a:t>welke</a:t>
            </a:r>
            <a:r>
              <a:rPr dirty="0"/>
              <a:t> </a:t>
            </a:r>
            <a:r>
              <a:rPr dirty="0" err="1"/>
              <a:t>haltes</a:t>
            </a:r>
            <a:r>
              <a:rPr dirty="0"/>
              <a:t> </a:t>
            </a:r>
            <a:r>
              <a:rPr dirty="0" err="1"/>
              <a:t>zou</a:t>
            </a:r>
            <a:r>
              <a:rPr dirty="0"/>
              <a:t> de </a:t>
            </a:r>
            <a:r>
              <a:rPr dirty="0" err="1"/>
              <a:t>navette</a:t>
            </a:r>
            <a:r>
              <a:rPr dirty="0"/>
              <a:t> </a:t>
            </a:r>
            <a:r>
              <a:rPr dirty="0" err="1"/>
              <a:t>moeten</a:t>
            </a:r>
            <a:r>
              <a:rPr dirty="0"/>
              <a:t> </a:t>
            </a:r>
            <a:r>
              <a:rPr dirty="0" err="1"/>
              <a:t>rijden</a:t>
            </a:r>
            <a:r>
              <a:rPr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64267"/>
            <a:ext cx="5779980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Station Bordet - Gare de Bordet: 285</a:t>
            </a:r>
          </a:p>
          <a:p>
            <a:r>
              <a:rPr dirty="0"/>
              <a:t>Andere: - </a:t>
            </a:r>
            <a:r>
              <a:rPr dirty="0" err="1"/>
              <a:t>Autre</a:t>
            </a:r>
            <a:r>
              <a:rPr dirty="0"/>
              <a:t>: 185</a:t>
            </a:r>
          </a:p>
          <a:p>
            <a:r>
              <a:rPr dirty="0" err="1"/>
              <a:t>Halte</a:t>
            </a:r>
            <a:r>
              <a:rPr dirty="0"/>
              <a:t> </a:t>
            </a:r>
            <a:r>
              <a:rPr dirty="0" err="1"/>
              <a:t>Roodebeek</a:t>
            </a:r>
            <a:r>
              <a:rPr dirty="0"/>
              <a:t> (metro) - Station </a:t>
            </a:r>
            <a:r>
              <a:rPr dirty="0" err="1"/>
              <a:t>Roodebeek</a:t>
            </a:r>
            <a:r>
              <a:rPr dirty="0"/>
              <a:t> (</a:t>
            </a:r>
            <a:r>
              <a:rPr dirty="0" err="1"/>
              <a:t>métro</a:t>
            </a:r>
            <a:r>
              <a:rPr dirty="0"/>
              <a:t>): 33</a:t>
            </a:r>
          </a:p>
          <a:p>
            <a:r>
              <a:rPr dirty="0"/>
              <a:t>Station Evere - Gare </a:t>
            </a:r>
            <a:r>
              <a:rPr dirty="0" err="1"/>
              <a:t>d’Evere</a:t>
            </a:r>
            <a:r>
              <a:rPr dirty="0"/>
              <a:t>: 29</a:t>
            </a:r>
          </a:p>
          <a:p>
            <a:r>
              <a:rPr dirty="0" err="1"/>
              <a:t>Halte</a:t>
            </a:r>
            <a:r>
              <a:rPr dirty="0"/>
              <a:t> Meiser - </a:t>
            </a:r>
            <a:r>
              <a:rPr dirty="0" err="1"/>
              <a:t>Arrêt</a:t>
            </a:r>
            <a:r>
              <a:rPr dirty="0"/>
              <a:t> Meiser: 24</a:t>
            </a:r>
          </a:p>
          <a:p>
            <a:r>
              <a:rPr dirty="0"/>
              <a:t>Station Haren / Haren-Zuid - Gare de Haren / Haren-Sud: 14</a:t>
            </a:r>
          </a:p>
          <a:p>
            <a:r>
              <a:rPr dirty="0" err="1"/>
              <a:t>Halte</a:t>
            </a:r>
            <a:r>
              <a:rPr dirty="0"/>
              <a:t> NATO - </a:t>
            </a:r>
            <a:r>
              <a:rPr dirty="0" err="1"/>
              <a:t>Arrêt</a:t>
            </a:r>
            <a:r>
              <a:rPr dirty="0"/>
              <a:t> OTAN: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960578" cy="1143000"/>
          </a:xfrm>
        </p:spPr>
        <p:txBody>
          <a:bodyPr/>
          <a:lstStyle/>
          <a:p>
            <a:r>
              <a:rPr dirty="0"/>
              <a:t>Andere </a:t>
            </a:r>
            <a:r>
              <a:rPr dirty="0" err="1"/>
              <a:t>halte</a:t>
            </a:r>
            <a:r>
              <a:rPr dirty="0"/>
              <a:t> : - </a:t>
            </a:r>
            <a:r>
              <a:rPr dirty="0" err="1"/>
              <a:t>Autre</a:t>
            </a:r>
            <a:r>
              <a:rPr dirty="0"/>
              <a:t> lieu 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52978"/>
            <a:ext cx="7772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Gare de Schaerbeek: 25</a:t>
            </a:r>
          </a:p>
          <a:p>
            <a:r>
              <a:rPr dirty="0"/>
              <a:t>Station </a:t>
            </a:r>
            <a:r>
              <a:rPr dirty="0" err="1"/>
              <a:t>Schaarbeek</a:t>
            </a:r>
            <a:r>
              <a:rPr dirty="0"/>
              <a:t>: 19</a:t>
            </a:r>
          </a:p>
          <a:p>
            <a:r>
              <a:rPr dirty="0"/>
              <a:t>Schuman: 13</a:t>
            </a:r>
          </a:p>
          <a:p>
            <a:r>
              <a:rPr dirty="0"/>
              <a:t>Brussel-Noord: 11</a:t>
            </a:r>
          </a:p>
          <a:p>
            <a:r>
              <a:rPr dirty="0" err="1"/>
              <a:t>Schaarbeek</a:t>
            </a:r>
            <a:r>
              <a:rPr dirty="0"/>
              <a:t>: 10</a:t>
            </a:r>
          </a:p>
          <a:p>
            <a:r>
              <a:rPr dirty="0"/>
              <a:t>Brussel Noord: 9</a:t>
            </a:r>
          </a:p>
          <a:p>
            <a:r>
              <a:rPr dirty="0"/>
              <a:t>Schaerbeek: 6</a:t>
            </a:r>
          </a:p>
          <a:p>
            <a:r>
              <a:rPr dirty="0"/>
              <a:t>Gare du Nord: 4</a:t>
            </a:r>
          </a:p>
          <a:p>
            <a:r>
              <a:rPr dirty="0"/>
              <a:t>station </a:t>
            </a:r>
            <a:r>
              <a:rPr dirty="0" err="1"/>
              <a:t>schaarbeek</a:t>
            </a:r>
            <a:r>
              <a:rPr dirty="0"/>
              <a:t>: 4</a:t>
            </a:r>
          </a:p>
          <a:p>
            <a:r>
              <a:rPr dirty="0"/>
              <a:t>Bruxelles-Schuman: 4</a:t>
            </a:r>
          </a:p>
          <a:p>
            <a:r>
              <a:rPr dirty="0"/>
              <a:t>Station Brussel Noord: 3</a:t>
            </a:r>
          </a:p>
          <a:p>
            <a:r>
              <a:rPr dirty="0"/>
              <a:t>Station Schaerbeek: 3</a:t>
            </a:r>
          </a:p>
          <a:p>
            <a:r>
              <a:rPr dirty="0"/>
              <a:t>station </a:t>
            </a:r>
            <a:r>
              <a:rPr dirty="0" err="1"/>
              <a:t>Schaarbeek</a:t>
            </a:r>
            <a:r>
              <a:rPr dirty="0"/>
              <a:t>: 3</a:t>
            </a:r>
          </a:p>
          <a:p>
            <a:r>
              <a:rPr dirty="0" err="1"/>
              <a:t>gare</a:t>
            </a:r>
            <a:r>
              <a:rPr dirty="0"/>
              <a:t> du </a:t>
            </a:r>
            <a:r>
              <a:rPr dirty="0" err="1"/>
              <a:t>nord</a:t>
            </a:r>
            <a:r>
              <a:rPr dirty="0"/>
              <a:t>: 3</a:t>
            </a:r>
          </a:p>
          <a:p>
            <a:r>
              <a:rPr dirty="0"/>
              <a:t>Gare de Bruxelles-Nord: 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983156" cy="1143000"/>
          </a:xfrm>
        </p:spPr>
        <p:txBody>
          <a:bodyPr>
            <a:normAutofit fontScale="90000"/>
          </a:bodyPr>
          <a:lstStyle/>
          <a:p>
            <a:r>
              <a:rPr dirty="0"/>
              <a:t>6. Op </a:t>
            </a:r>
            <a:r>
              <a:rPr dirty="0" err="1"/>
              <a:t>welke</a:t>
            </a:r>
            <a:r>
              <a:rPr dirty="0"/>
              <a:t> </a:t>
            </a:r>
            <a:r>
              <a:rPr dirty="0" err="1"/>
              <a:t>momenten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u het </a:t>
            </a:r>
            <a:r>
              <a:rPr dirty="0" err="1"/>
              <a:t>meeste</a:t>
            </a:r>
            <a:r>
              <a:rPr dirty="0"/>
              <a:t> </a:t>
            </a:r>
            <a:r>
              <a:rPr dirty="0" err="1"/>
              <a:t>nood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navette</a:t>
            </a:r>
            <a:r>
              <a:rPr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64267"/>
            <a:ext cx="7772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/>
              <a:t>Avondspits</a:t>
            </a:r>
            <a:r>
              <a:rPr dirty="0"/>
              <a:t> - Heure de pointe du </a:t>
            </a:r>
            <a:r>
              <a:rPr dirty="0" err="1"/>
              <a:t>soir</a:t>
            </a:r>
            <a:r>
              <a:rPr dirty="0"/>
              <a:t>: 223</a:t>
            </a:r>
          </a:p>
          <a:p>
            <a:r>
              <a:rPr dirty="0"/>
              <a:t>Hele </a:t>
            </a:r>
            <a:r>
              <a:rPr dirty="0" err="1"/>
              <a:t>dag</a:t>
            </a:r>
            <a:r>
              <a:rPr dirty="0"/>
              <a:t> - Toute la </a:t>
            </a:r>
            <a:r>
              <a:rPr dirty="0" err="1"/>
              <a:t>journée</a:t>
            </a:r>
            <a:r>
              <a:rPr dirty="0"/>
              <a:t>: 198</a:t>
            </a:r>
          </a:p>
          <a:p>
            <a:r>
              <a:rPr dirty="0" err="1"/>
              <a:t>Ochtendspits</a:t>
            </a:r>
            <a:r>
              <a:rPr dirty="0"/>
              <a:t> - Heure de pointe du matin: 187</a:t>
            </a:r>
          </a:p>
          <a:p>
            <a:r>
              <a:rPr dirty="0"/>
              <a:t>Middag - Midi: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971867" cy="1143000"/>
          </a:xfrm>
        </p:spPr>
        <p:txBody>
          <a:bodyPr>
            <a:normAutofit/>
          </a:bodyPr>
          <a:lstStyle/>
          <a:p>
            <a:r>
              <a:rPr dirty="0"/>
              <a:t>7. Hoe frequent </a:t>
            </a:r>
            <a:r>
              <a:rPr dirty="0" err="1"/>
              <a:t>zou</a:t>
            </a:r>
            <a:r>
              <a:rPr dirty="0"/>
              <a:t> de </a:t>
            </a:r>
            <a:r>
              <a:rPr dirty="0" err="1"/>
              <a:t>navette</a:t>
            </a:r>
            <a:r>
              <a:rPr dirty="0"/>
              <a:t> </a:t>
            </a:r>
            <a:r>
              <a:rPr dirty="0" err="1"/>
              <a:t>moeten</a:t>
            </a:r>
            <a:r>
              <a:rPr dirty="0"/>
              <a:t> </a:t>
            </a:r>
            <a:r>
              <a:rPr dirty="0" err="1"/>
              <a:t>rijden</a:t>
            </a:r>
            <a:r>
              <a:rPr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52978"/>
            <a:ext cx="7772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Om de 10-15 </a:t>
            </a:r>
            <a:r>
              <a:rPr dirty="0" err="1"/>
              <a:t>minuten</a:t>
            </a:r>
            <a:r>
              <a:rPr dirty="0"/>
              <a:t> - </a:t>
            </a:r>
            <a:r>
              <a:rPr dirty="0" err="1"/>
              <a:t>Toutes</a:t>
            </a:r>
            <a:r>
              <a:rPr dirty="0"/>
              <a:t> les 10-15 minutes: 307</a:t>
            </a:r>
          </a:p>
          <a:p>
            <a:r>
              <a:rPr dirty="0"/>
              <a:t>Om de 15-30 </a:t>
            </a:r>
            <a:r>
              <a:rPr dirty="0" err="1"/>
              <a:t>minuten</a:t>
            </a:r>
            <a:r>
              <a:rPr dirty="0"/>
              <a:t> - </a:t>
            </a:r>
            <a:r>
              <a:rPr dirty="0" err="1"/>
              <a:t>Toutes</a:t>
            </a:r>
            <a:r>
              <a:rPr dirty="0"/>
              <a:t> les 15-30 minutes: 164</a:t>
            </a:r>
          </a:p>
          <a:p>
            <a:r>
              <a:rPr dirty="0"/>
              <a:t>Om de 5-10 </a:t>
            </a:r>
            <a:r>
              <a:rPr dirty="0" err="1"/>
              <a:t>minuten</a:t>
            </a:r>
            <a:r>
              <a:rPr dirty="0"/>
              <a:t> - </a:t>
            </a:r>
            <a:r>
              <a:rPr dirty="0" err="1"/>
              <a:t>Toutes</a:t>
            </a:r>
            <a:r>
              <a:rPr dirty="0"/>
              <a:t> les 5-10 minutes: 151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971867" cy="1143000"/>
          </a:xfrm>
        </p:spPr>
        <p:txBody>
          <a:bodyPr>
            <a:normAutofit fontScale="90000"/>
          </a:bodyPr>
          <a:lstStyle/>
          <a:p>
            <a:r>
              <a:rPr dirty="0"/>
              <a:t>8. Wat is </a:t>
            </a:r>
            <a:r>
              <a:rPr dirty="0" err="1"/>
              <a:t>voor</a:t>
            </a:r>
            <a:r>
              <a:rPr dirty="0"/>
              <a:t> u het </a:t>
            </a:r>
            <a:r>
              <a:rPr dirty="0" err="1"/>
              <a:t>belangrijkste</a:t>
            </a:r>
            <a:r>
              <a:rPr dirty="0"/>
              <a:t> </a:t>
            </a:r>
            <a:r>
              <a:rPr dirty="0" err="1"/>
              <a:t>voordeel</a:t>
            </a:r>
            <a:r>
              <a:rPr dirty="0"/>
              <a:t> van </a:t>
            </a:r>
            <a:r>
              <a:rPr dirty="0" err="1"/>
              <a:t>een</a:t>
            </a:r>
            <a:r>
              <a:rPr lang="fr-FR" dirty="0"/>
              <a:t> navette?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998134"/>
            <a:ext cx="7772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Tijdswinst - Gain de temps: 319</a:t>
            </a:r>
          </a:p>
          <a:p>
            <a:r>
              <a:rPr dirty="0" err="1"/>
              <a:t>Betere</a:t>
            </a:r>
            <a:r>
              <a:rPr dirty="0"/>
              <a:t> </a:t>
            </a:r>
            <a:r>
              <a:rPr dirty="0" err="1"/>
              <a:t>bereikbaarheid</a:t>
            </a:r>
            <a:r>
              <a:rPr dirty="0"/>
              <a:t> - </a:t>
            </a:r>
            <a:r>
              <a:rPr dirty="0" err="1"/>
              <a:t>Meilleure</a:t>
            </a:r>
            <a:r>
              <a:rPr dirty="0"/>
              <a:t> </a:t>
            </a:r>
            <a:r>
              <a:rPr dirty="0" err="1"/>
              <a:t>accessibilité</a:t>
            </a:r>
            <a:r>
              <a:rPr dirty="0"/>
              <a:t>: 145</a:t>
            </a:r>
          </a:p>
          <a:p>
            <a:r>
              <a:rPr dirty="0"/>
              <a:t>Minder </a:t>
            </a:r>
            <a:r>
              <a:rPr dirty="0" err="1"/>
              <a:t>gebruik</a:t>
            </a:r>
            <a:r>
              <a:rPr dirty="0"/>
              <a:t> eigen </a:t>
            </a:r>
            <a:r>
              <a:rPr dirty="0" err="1"/>
              <a:t>wagen</a:t>
            </a:r>
            <a:r>
              <a:rPr dirty="0"/>
              <a:t> - </a:t>
            </a:r>
            <a:r>
              <a:rPr dirty="0" err="1"/>
              <a:t>Moins</a:t>
            </a:r>
            <a:r>
              <a:rPr dirty="0"/>
              <a:t> </a:t>
            </a:r>
            <a:r>
              <a:rPr dirty="0" err="1"/>
              <a:t>d’utilisation</a:t>
            </a:r>
            <a:r>
              <a:rPr dirty="0"/>
              <a:t> de la voiture: 128</a:t>
            </a:r>
          </a:p>
          <a:p>
            <a:r>
              <a:rPr dirty="0"/>
              <a:t>Comfort - </a:t>
            </a:r>
            <a:r>
              <a:rPr dirty="0" err="1"/>
              <a:t>Confort</a:t>
            </a:r>
            <a:r>
              <a:rPr dirty="0"/>
              <a:t>: 52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603</Words>
  <Application>Microsoft Office PowerPoint</Application>
  <PresentationFormat>Custom</PresentationFormat>
  <Paragraphs>78</Paragraphs>
  <Slides>11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Analyse enquête Navettes</vt:lpstr>
      <vt:lpstr>1. Hoe verplaatst u zich momenteel naar/van het kwartier? (meerdere antwoorden mogelijk)</vt:lpstr>
      <vt:lpstr>Andere: - Autre:</vt:lpstr>
      <vt:lpstr>2. Ondervindt u moeilijkheden bij het bereiken van het kwartier?</vt:lpstr>
      <vt:lpstr>3. Zou een interne navette (binnen het kwartier) nuttig zijn voor u?</vt:lpstr>
      <vt:lpstr>4. Zou u gebruik maken van een externe navette naar openbaar vervoer?</vt:lpstr>
      <vt:lpstr>5. Naar welke haltes zou de navette moeten rijden?</vt:lpstr>
      <vt:lpstr>Andere halte : - Autre lieu :</vt:lpstr>
      <vt:lpstr>6. Op welke momenten heeft u het meeste nood aan een navette?</vt:lpstr>
      <vt:lpstr>7. Hoe frequent zou de navette moeten rijden?</vt:lpstr>
      <vt:lpstr>8. Wat is voor u het belangrijkste voordeel van een navette?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Van Looy Arno</dc:creator>
  <cp:keywords/>
  <dc:description>generated using python-pptx</dc:description>
  <cp:lastModifiedBy>Van Looy Arno</cp:lastModifiedBy>
  <cp:revision>4</cp:revision>
  <dcterms:created xsi:type="dcterms:W3CDTF">2026-09-23T16:41:11Z</dcterms:created>
  <dcterms:modified xsi:type="dcterms:W3CDTF">2026-09-24T07:43:48Z</dcterms:modified>
  <cp:category/>
</cp:coreProperties>
</file>