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512" r:id="rId2"/>
    <p:sldId id="269" r:id="rId3"/>
    <p:sldId id="513" r:id="rId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EB528-3A4C-4259-BF37-5F8E8B118000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DAF02-2CEC-4877-A80E-2DF5D367D325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64845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5008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471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0AF55-86D6-AEB2-5A4F-640106CCE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6CCAD-69E7-93B2-45FA-7CDE22C28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795F3-54E4-CC79-E4A5-2E389D5B7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7D52A-A6CB-B221-5BED-CCCBB2D74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A61E6-0260-78C6-27F9-CF5ED7E1B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016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DC8A2-7594-F2CF-BCFB-86CE2E522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F3A50A-9B57-BC87-0E89-BACDF45B81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05448-4FEF-96C3-603C-95A353653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75523-8368-AAB4-640E-2174EBBC7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B7B0A-A4DD-45D3-FF9E-C263BADA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9149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DAE339-E815-EE12-4F8D-E52BA7B98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099F3-E916-6288-8666-85F007BB64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826B9-17E3-E7BE-F7FF-A66C6031B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4E445-9FB1-FE73-D3D9-E55882C09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2F6D8-6F81-F480-B553-8D980190F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17737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 err="1"/>
              <a:t>CCInfra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38343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737DCA-524A-60D4-585D-877E3FD152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2580" y="237902"/>
            <a:ext cx="875171" cy="8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6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15AC6-63B5-804F-FFEB-F2B509CC9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178AA-E17E-F307-C318-A917ABC06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C0744-AC5E-6818-5C60-6EEC32C93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4BD7B-F500-F14B-143D-9B3806792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07D8D-F96B-7DAD-E551-9E42E18CC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2536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37B1F-2863-D675-D596-D141E040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CAB43-B922-544A-C6F9-7C67D5043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BEE14-BBB1-8ACB-9511-BFE635262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050A8-DEE6-4B9C-8008-80B0C48D5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AA0C8-1F8D-032D-D090-0C9F3D171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753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7A1D3-ACB0-24AF-25CB-2AACC7AA5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88CC-BF87-B17C-87E7-3FBC246FD7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6C4B5-9C58-100B-BE39-45AD2F7BF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C1A64-61C9-7470-00D6-BAE0CB54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07227C-C30C-D2C2-30B8-623B14192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32E17-2BC7-2416-8CA2-B5AE819AC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788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2B672-432D-B42E-1A92-3C955AF60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F0205-50E0-BB69-0058-F87187AC0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5C575-B5FB-C015-A72A-0240D6E682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36CD18-96A0-3C75-A9E9-6BC3D14A1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8559E5-FC67-AA7F-FA6B-C1C70B7D77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8445DA-102A-751F-3116-854B0A498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BB38C7-9EB0-029D-D37A-9B9E9F841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61068B-8EE3-C9B6-5E11-AE88C6E7A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4469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45B37-B2F8-A370-7124-078891510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CC8743-5D84-274A-59A8-DA152DAB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D70A8E-5547-E3A8-D4BD-674508C82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F0EDC-1E36-0783-D12C-ECD39A72F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975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4C54DB-303C-E954-48F9-39208965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C8B5B-0786-6892-14F8-499D7EFB6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89EF3-6121-65A5-7903-0E06698D5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78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B9A0C-7246-EE6B-C3C3-CE9607461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E5AFA-29F8-E110-EA00-F965B63E8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41C723-215C-75D2-40C2-EFD430B41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E54EE-FAB6-2535-B0E4-E349F752C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297DC-0DCE-D9FE-0D1A-818AFDDA2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451DB-CD96-10FC-342F-C891944A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481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32528-EFFF-84CC-8E05-CDBF4C7C0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FFC2D-5A8C-824F-40E8-897329F7F0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301B34-0BC0-576C-288A-217C2371F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F275D6-96DC-5B29-8D76-0848F3E9F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81B90-CD3A-49AD-8FE2-8E0F711A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0B715-BA06-EBCC-DDDF-1BC3AD91D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840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55F7D-9224-3193-F263-40AB7653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3E8E8-5542-779F-BD72-55CCDACBB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A5684-AAB4-EFFA-662F-9745E13B7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990EA3-AAD6-455B-BBA0-5099B745C9E8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5702E-8857-E13F-9E33-0A44CDE26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C93C0-AA39-96FF-B58F-EF38ADCD6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2A218A-6E4C-4CB5-8ED2-5641FF998BC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731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259562" y="3000278"/>
            <a:ext cx="11672876" cy="1938992"/>
          </a:xfrm>
        </p:spPr>
        <p:txBody>
          <a:bodyPr/>
          <a:lstStyle/>
          <a:p>
            <a:r>
              <a:rPr lang="fr-BE" dirty="0"/>
              <a:t>Présentation personne de confiance en cumul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59562" y="1245884"/>
            <a:ext cx="8220788" cy="245463"/>
          </a:xfrm>
        </p:spPr>
        <p:txBody>
          <a:bodyPr>
            <a:noAutofit/>
          </a:bodyPr>
          <a:lstStyle/>
          <a:p>
            <a:r>
              <a:rPr lang="fr-BE" sz="1400" dirty="0"/>
              <a:t>10/06/2026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6A7E58-2513-8313-9B8E-095F14601DF2}"/>
              </a:ext>
            </a:extLst>
          </p:cNvPr>
          <p:cNvSpPr txBox="1"/>
          <p:nvPr/>
        </p:nvSpPr>
        <p:spPr>
          <a:xfrm>
            <a:off x="259562" y="519628"/>
            <a:ext cx="75511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BE" sz="2800" dirty="0">
                <a:solidFill>
                  <a:schemeClr val="bg1"/>
                </a:solidFill>
              </a:rPr>
              <a:t>SGT Herbert Kate</a:t>
            </a:r>
          </a:p>
        </p:txBody>
      </p:sp>
    </p:spTree>
    <p:extLst>
      <p:ext uri="{BB962C8B-B14F-4D97-AF65-F5344CB8AC3E}">
        <p14:creationId xmlns:p14="http://schemas.microsoft.com/office/powerpoint/2010/main" val="77501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Parcours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1D9810-71DF-2E2C-5D84-BFBAACC7B01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Études / diplômes  :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2010 – 2017 : Enseignement secondaire  - technicienne de bureau.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2017 – 2020 : Bachelier en sciences psychologiques et de l’éducation.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2020 – 2021 : Master criminologie (année passerelle).</a:t>
            </a:r>
          </a:p>
          <a:p>
            <a:pPr lvl="1" indent="0">
              <a:buNone/>
            </a:pPr>
            <a:endParaRPr lang="fr-BE" dirty="0"/>
          </a:p>
          <a:p>
            <a:pPr marL="285750" lvl="1"/>
            <a:r>
              <a:rPr lang="fr-BE" dirty="0"/>
              <a:t>Parcours :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2021 - 2022 : Entrée à la défense pour l’administration en ressources humaines. (PIM + spécialisation)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2022 - 2026 : FSU (Financial Support </a:t>
            </a:r>
            <a:r>
              <a:rPr lang="fr-BE" dirty="0" err="1"/>
              <a:t>Unite</a:t>
            </a:r>
            <a:r>
              <a:rPr lang="fr-BE" dirty="0"/>
              <a:t>) à </a:t>
            </a:r>
            <a:r>
              <a:rPr lang="fr-BE" dirty="0" err="1"/>
              <a:t>DGBudFin</a:t>
            </a:r>
            <a:r>
              <a:rPr lang="fr-BE" dirty="0"/>
              <a:t> à Evere.</a:t>
            </a:r>
          </a:p>
          <a:p>
            <a:pPr marL="285750" lvl="1">
              <a:buFont typeface="Wingdings" panose="05000000000000000000" pitchFamily="2" charset="2"/>
              <a:buChar char="Ø"/>
            </a:pPr>
            <a:endParaRPr lang="fr-BE" dirty="0"/>
          </a:p>
          <a:p>
            <a:pPr lvl="1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747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20338" y="705240"/>
            <a:ext cx="11293675" cy="707886"/>
          </a:xfrm>
        </p:spPr>
        <p:txBody>
          <a:bodyPr/>
          <a:lstStyle/>
          <a:p>
            <a:r>
              <a:rPr lang="fr-BE" dirty="0"/>
              <a:t>Motivations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2FDF7A-B928-2ACC-3C67-B3AF8E789690}"/>
              </a:ext>
            </a:extLst>
          </p:cNvPr>
          <p:cNvSpPr txBox="1"/>
          <p:nvPr/>
        </p:nvSpPr>
        <p:spPr>
          <a:xfrm>
            <a:off x="320338" y="1730477"/>
            <a:ext cx="10829443" cy="61863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Reconnaissance de mon diplôme. 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Valoriser mes compétences.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84400" indent="-285750">
              <a:buFont typeface="Arial" panose="020B0604020202020204" pitchFamily="34" charset="0"/>
              <a:buChar char="•"/>
            </a:pPr>
            <a:r>
              <a:rPr lang="fr-BE" dirty="0"/>
              <a:t>Devenir personne de confiance en full time.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Assumer un rôle clé et à responsabilités,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Être un point de référence fiable.</a:t>
            </a:r>
            <a:endParaRPr lang="fr-BE" dirty="0">
              <a:latin typeface="Segoe UI" panose="020B0502040204020203" pitchFamily="34" charset="0"/>
            </a:endParaRP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Travailler dans le domaine humain.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Accompagnement,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Écoute active,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Rôle de médiation, …</a:t>
            </a:r>
          </a:p>
          <a:p>
            <a:pPr marL="743850"/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Relever de nouveaux défis.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M’adapter à de nouvelles situations,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M’investir pleinement dans mes missions.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7360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5581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Widescreen</PresentationFormat>
  <Paragraphs>35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Aptos</vt:lpstr>
      <vt:lpstr>Aptos Display</vt:lpstr>
      <vt:lpstr>Arial</vt:lpstr>
      <vt:lpstr>Palanquin Bold</vt:lpstr>
      <vt:lpstr>Palanquin Regular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>CDN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Serra</dc:creator>
  <cp:lastModifiedBy>Michael Serra</cp:lastModifiedBy>
  <cp:revision>1</cp:revision>
  <dcterms:created xsi:type="dcterms:W3CDTF">2026-07-08T13:20:22Z</dcterms:created>
  <dcterms:modified xsi:type="dcterms:W3CDTF">2026-07-08T13:20:54Z</dcterms:modified>
</cp:coreProperties>
</file>