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0" r:id="rId2"/>
    <p:sldId id="515" r:id="rId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3F43F4-AC4E-4FBA-9037-9ACABCFEF91F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100C3-2350-44EB-BE8C-D62C2693D91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1653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1F2AE-33C2-E025-6138-70B17F757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52300E-45C9-A08C-1A31-17BA9C715E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AE5E5-960A-EF8B-5B47-9B6F3F75F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F86F6-20BE-7BEF-5CB6-12F81D0E19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8881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5008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3718E-DCA3-5DA5-841F-5F832968D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DD89C-402D-25DB-3951-C613E4FCB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8C2B9-3643-3AAF-B879-888ACBBAB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FD154-0866-E280-3788-B5D92E63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AD2DF-A51E-E2A6-9CB7-2D393907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427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593F9-57BA-810A-BDE6-CDC28939E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B3156-5F63-3BD8-D09F-59F29689B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51F69-38E5-7DC6-1625-49EE49399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F65C1-85AF-0178-9DC1-0B97522FA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E046D-218A-7EB7-4FE6-AAE9C673F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514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ABC072-E187-069D-45F9-0ADC5C7F2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7402C5-D8B0-2561-5EAA-8F3B20F52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166CF-28F2-7716-A179-5B7D1366F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F133-308F-EC04-2F25-9F0C665A3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1E5FC-D97C-3621-9CA3-9BA446F64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380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737DCA-524A-60D4-585D-877E3FD152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2580" y="237902"/>
            <a:ext cx="875171" cy="88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9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57880-11B2-4C60-3E57-EC48F5D4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205B1-8EBD-9674-CE92-AD4331273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17406-E8F4-109E-B815-3D88EE4B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23B84-DE11-7211-5268-9F5F180E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7606F-14F9-211C-0FCA-F0DB2CB9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9877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282D2-5611-4F62-32F0-286617A7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1EA75-C495-D7C3-0F71-A6C386B99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D6AB7-314B-8A54-EA84-2BBD0F83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7F345-4F5B-0A02-9D21-375A99E17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476C8-E5F2-6536-422B-79EBF2A0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9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3364F-C7D4-35C2-C13B-B7AEFFC24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55DFF-54EB-3859-EDB4-D9A92331C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BFE0B-9CAF-6F64-3548-4D204E978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40094-D7B4-74E0-F352-A41781A0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2DF92-7699-F21C-9DFE-76F600D4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3261C-D4FA-1925-4545-FBD815F6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75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A3232-69F3-040C-530E-1CFE493F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D5F64-A169-24EA-D809-BBA07CC9B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CB702-A6CA-1477-9B9C-55941C4AE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67DC1-1C26-4170-1DCA-26AA311C8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3303A-0636-6EF3-F25A-69D6AA86A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0B50FF-6B1C-0F7D-62E8-0DCAE975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530DB-F06F-F09A-555F-E99758D73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32AF69-7CB3-E000-5AA4-CE2B89CAF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774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FDB0B-B72D-5FFC-A15F-B02A8159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2C6C5-209E-C944-E953-C840D7C7C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37C47-4C14-E35D-8C2F-51DA11E41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17EA6-FFDC-2088-E84D-935AF3C3B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1066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7518C4-DB14-D5FE-F7AB-1395735D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D51CC-1D3F-B7FB-EBC3-709F68B2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6463C-2A72-78EF-9A1F-F6FE157FD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885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266F4-5F10-6203-3DCD-91B991B2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B4C0-1E87-533D-83A2-93B770FFB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0A532-30C0-2FBB-7DD4-C887B47A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A6849-FDCB-4BD7-0A6A-164076A07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7DADD-703A-96B0-51D1-CE49B5F46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FDB34-43D2-2446-8EA8-0C15B26D8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7579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9B1-EEE0-6783-D96B-F38D018F3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D97C5-B854-06B4-4294-FF01FA4478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CB467F-40F8-A369-44EF-5358E5A4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19692-7AF1-94B8-7511-DA086343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9BFE-03AB-70C3-B37C-88144EC39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2D69-2097-FCA0-F7D1-C10F7F629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553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F6206-80AE-30C2-7C13-2769BA9AC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18FC9-6971-F1E4-F51B-D8FEFD9BB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AF674-F989-3A49-6B00-8E24B1F24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37C30-DF93-F377-FF02-F5E03410B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30073-346B-476A-A6A1-42C531CDD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418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6FCE0-37E1-0D9E-C27C-87C1B3B44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8D639E-DA4F-B439-7E56-5E7C0070B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1SM DE BECKER Lionel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8DA64-F5B9-4D81-0452-DD897D776F0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37284" y="1647589"/>
            <a:ext cx="11237400" cy="3044761"/>
          </a:xfrm>
        </p:spPr>
        <p:txBody>
          <a:bodyPr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fr-BE" sz="2800" dirty="0"/>
          </a:p>
          <a:p>
            <a:endParaRPr lang="fr-BE" dirty="0"/>
          </a:p>
          <a:p>
            <a:endParaRPr lang="fr-BE" dirty="0"/>
          </a:p>
        </p:txBody>
      </p:sp>
      <p:pic>
        <p:nvPicPr>
          <p:cNvPr id="4" name="Picture 3" descr="A collage of symbols&#10;&#10;Description automatically generated">
            <a:extLst>
              <a:ext uri="{FF2B5EF4-FFF2-40B4-BE49-F238E27FC236}">
                <a16:creationId xmlns:a16="http://schemas.microsoft.com/office/drawing/2014/main" id="{ED5EBE62-0741-40AE-A4C3-3212CC067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78" y="5869596"/>
            <a:ext cx="1584960" cy="868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729219-9449-4844-9FCA-95F3A11F1A00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7BE625-3D35-7404-E886-1BBD107A91D1}"/>
              </a:ext>
            </a:extLst>
          </p:cNvPr>
          <p:cNvSpPr txBox="1"/>
          <p:nvPr/>
        </p:nvSpPr>
        <p:spPr>
          <a:xfrm>
            <a:off x="337284" y="1996500"/>
            <a:ext cx="11403267" cy="33624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BE" sz="2400">
                <a:solidFill>
                  <a:schemeClr val="bg2"/>
                </a:solidFill>
              </a:rPr>
              <a:t>Expériences professionnelles </a:t>
            </a:r>
            <a:r>
              <a:rPr lang="fr-BE" sz="2400" dirty="0">
                <a:solidFill>
                  <a:schemeClr val="bg2"/>
                </a:solidFill>
              </a:rPr>
              <a:t>et postes occupés: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2009 Volontaire au 4Bn </a:t>
            </a:r>
            <a:r>
              <a:rPr lang="fr-BE" sz="1400" dirty="0" err="1">
                <a:solidFill>
                  <a:schemeClr val="bg2"/>
                </a:solidFill>
              </a:rPr>
              <a:t>Gn</a:t>
            </a:r>
            <a:r>
              <a:rPr lang="fr-BE" sz="1400" dirty="0">
                <a:solidFill>
                  <a:schemeClr val="bg2"/>
                </a:solidFill>
              </a:rPr>
              <a:t> </a:t>
            </a:r>
            <a:r>
              <a:rPr lang="fr-BE" sz="1400" dirty="0" err="1">
                <a:solidFill>
                  <a:schemeClr val="bg2"/>
                </a:solidFill>
              </a:rPr>
              <a:t>Comb</a:t>
            </a:r>
            <a:r>
              <a:rPr lang="fr-BE" sz="1400" dirty="0">
                <a:solidFill>
                  <a:schemeClr val="bg2"/>
                </a:solidFill>
              </a:rPr>
              <a:t> (détecteur de mines)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 2010 Formation </a:t>
            </a:r>
            <a:r>
              <a:rPr lang="fr-BE" sz="1400" dirty="0" err="1">
                <a:solidFill>
                  <a:schemeClr val="bg2"/>
                </a:solidFill>
              </a:rPr>
              <a:t>SOffr</a:t>
            </a:r>
            <a:endParaRPr lang="fr-BE" sz="1400" dirty="0">
              <a:solidFill>
                <a:schemeClr val="bg2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2011 – 2016 6Gp CIS (Poseur de Lignes) =&gt; HMRA (Magasinier) puis Pools Ops de </a:t>
            </a:r>
            <a:r>
              <a:rPr lang="fr-BE" sz="1400" dirty="0" err="1">
                <a:solidFill>
                  <a:schemeClr val="bg2"/>
                </a:solidFill>
              </a:rPr>
              <a:t>Peutie</a:t>
            </a:r>
            <a:r>
              <a:rPr lang="fr-BE" sz="1400" dirty="0">
                <a:solidFill>
                  <a:schemeClr val="bg2"/>
                </a:solidFill>
              </a:rPr>
              <a:t> (Magasinier) =&gt; Reconversion logistique (</a:t>
            </a:r>
            <a:r>
              <a:rPr lang="fr-BE" sz="1400" dirty="0" err="1">
                <a:solidFill>
                  <a:schemeClr val="bg2"/>
                </a:solidFill>
              </a:rPr>
              <a:t>Supply</a:t>
            </a:r>
            <a:r>
              <a:rPr lang="fr-BE" sz="1400" dirty="0">
                <a:solidFill>
                  <a:schemeClr val="bg2"/>
                </a:solidFill>
              </a:rPr>
              <a:t> Chain &amp; </a:t>
            </a:r>
            <a:r>
              <a:rPr lang="fr-BE" sz="1400" dirty="0" err="1">
                <a:solidFill>
                  <a:schemeClr val="bg2"/>
                </a:solidFill>
              </a:rPr>
              <a:t>Mobility</a:t>
            </a:r>
            <a:r>
              <a:rPr lang="fr-BE" sz="1400" dirty="0">
                <a:solidFill>
                  <a:schemeClr val="bg2"/>
                </a:solidFill>
              </a:rPr>
              <a:t>)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2017-2019 Ci-MEG (AL, Adjoint AS4 et responsable QM) + B1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 2020 - 20XX MRMP-S/AD (Adjoint </a:t>
            </a:r>
            <a:r>
              <a:rPr lang="fr-BE" sz="1400" dirty="0" err="1">
                <a:solidFill>
                  <a:schemeClr val="bg2"/>
                </a:solidFill>
              </a:rPr>
              <a:t>Offr</a:t>
            </a:r>
            <a:r>
              <a:rPr lang="fr-BE" sz="1400" dirty="0">
                <a:solidFill>
                  <a:schemeClr val="bg2"/>
                </a:solidFill>
              </a:rPr>
              <a:t> Acheteur) </a:t>
            </a:r>
          </a:p>
        </p:txBody>
      </p:sp>
    </p:spTree>
    <p:extLst>
      <p:ext uri="{BB962C8B-B14F-4D97-AF65-F5344CB8AC3E}">
        <p14:creationId xmlns:p14="http://schemas.microsoft.com/office/powerpoint/2010/main" val="214700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EAF474-37AF-1448-2CAB-025BB187F616}"/>
              </a:ext>
            </a:extLst>
          </p:cNvPr>
          <p:cNvSpPr txBox="1"/>
          <p:nvPr/>
        </p:nvSpPr>
        <p:spPr>
          <a:xfrm>
            <a:off x="402497" y="1693809"/>
            <a:ext cx="11050697" cy="43511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BE" sz="2400" b="1" dirty="0" err="1"/>
              <a:t>Motivation</a:t>
            </a:r>
            <a:r>
              <a:rPr lang="nl-BE" sz="2400" b="1" dirty="0"/>
              <a:t>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BE" b="1" dirty="0" err="1"/>
              <a:t>Lors</a:t>
            </a:r>
            <a:r>
              <a:rPr lang="nl-BE" b="1" dirty="0"/>
              <a:t> de ma </a:t>
            </a:r>
            <a:r>
              <a:rPr lang="nl-BE" b="1" dirty="0" err="1"/>
              <a:t>Fmn</a:t>
            </a:r>
            <a:r>
              <a:rPr lang="nl-BE" b="1" dirty="0"/>
              <a:t> </a:t>
            </a:r>
            <a:r>
              <a:rPr lang="nl-BE" b="1" dirty="0" err="1"/>
              <a:t>SOffr</a:t>
            </a:r>
            <a:r>
              <a:rPr lang="nl-BE" b="1" dirty="0"/>
              <a:t>, </a:t>
            </a:r>
            <a:r>
              <a:rPr lang="nl-BE" b="1" dirty="0" err="1"/>
              <a:t>j’ai</a:t>
            </a:r>
            <a:r>
              <a:rPr lang="nl-BE" b="1" dirty="0"/>
              <a:t> rencontré </a:t>
            </a:r>
            <a:r>
              <a:rPr lang="nl-BE" b="1" dirty="0" err="1"/>
              <a:t>le</a:t>
            </a:r>
            <a:r>
              <a:rPr lang="nl-BE" b="1" dirty="0"/>
              <a:t> </a:t>
            </a:r>
            <a:r>
              <a:rPr lang="nl-BE" b="1" dirty="0" err="1"/>
              <a:t>chemin</a:t>
            </a:r>
            <a:r>
              <a:rPr lang="nl-BE" b="1" dirty="0"/>
              <a:t> </a:t>
            </a:r>
            <a:r>
              <a:rPr lang="nl-BE" b="1" dirty="0" err="1"/>
              <a:t>d’une</a:t>
            </a:r>
            <a:r>
              <a:rPr lang="nl-BE" b="1" dirty="0"/>
              <a:t> PC =&gt; </a:t>
            </a:r>
            <a:r>
              <a:rPr lang="nl-BE" b="1" dirty="0" err="1"/>
              <a:t>Depuis</a:t>
            </a:r>
            <a:r>
              <a:rPr lang="nl-BE" b="1" dirty="0"/>
              <a:t> </a:t>
            </a:r>
            <a:r>
              <a:rPr lang="nl-BE" b="1" dirty="0" err="1"/>
              <a:t>cette</a:t>
            </a:r>
            <a:r>
              <a:rPr lang="nl-BE" b="1" dirty="0"/>
              <a:t> rencontre </a:t>
            </a:r>
            <a:r>
              <a:rPr lang="nl-BE" b="1" dirty="0" err="1"/>
              <a:t>l’intérêt</a:t>
            </a:r>
            <a:r>
              <a:rPr lang="nl-BE" b="1" dirty="0"/>
              <a:t> de </a:t>
            </a:r>
            <a:r>
              <a:rPr lang="nl-BE" b="1" dirty="0" err="1"/>
              <a:t>vouloir</a:t>
            </a:r>
            <a:r>
              <a:rPr lang="nl-BE" b="1" dirty="0"/>
              <a:t> </a:t>
            </a:r>
            <a:r>
              <a:rPr lang="nl-BE" b="1" dirty="0" err="1"/>
              <a:t>être</a:t>
            </a:r>
            <a:r>
              <a:rPr lang="nl-BE" b="1" dirty="0"/>
              <a:t> PC y </a:t>
            </a:r>
            <a:r>
              <a:rPr lang="nl-BE" b="1" dirty="0" err="1"/>
              <a:t>est</a:t>
            </a:r>
            <a:r>
              <a:rPr lang="nl-BE" b="1" dirty="0"/>
              <a:t> </a:t>
            </a:r>
            <a:r>
              <a:rPr lang="nl-BE" b="1" dirty="0" err="1"/>
              <a:t>resté</a:t>
            </a:r>
            <a:r>
              <a:rPr lang="nl-BE" b="1" dirty="0"/>
              <a:t>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BE" b="1" dirty="0"/>
              <a:t>Mes </a:t>
            </a:r>
            <a:r>
              <a:rPr lang="nl-BE" b="1" dirty="0" err="1"/>
              <a:t>qualités</a:t>
            </a:r>
            <a:r>
              <a:rPr lang="nl-BE" b="1" dirty="0"/>
              <a:t> ( </a:t>
            </a:r>
            <a:r>
              <a:rPr lang="nl-BE" b="1" dirty="0" err="1"/>
              <a:t>l’écoute</a:t>
            </a:r>
            <a:r>
              <a:rPr lang="nl-BE" b="1" dirty="0"/>
              <a:t>, la </a:t>
            </a:r>
            <a:r>
              <a:rPr lang="nl-BE" b="1" dirty="0" err="1"/>
              <a:t>communication</a:t>
            </a:r>
            <a:r>
              <a:rPr lang="nl-BE" b="1" dirty="0"/>
              <a:t>, la </a:t>
            </a:r>
            <a:r>
              <a:rPr lang="nl-BE" b="1" dirty="0" err="1"/>
              <a:t>réactivité</a:t>
            </a:r>
            <a:r>
              <a:rPr lang="nl-BE" b="1" dirty="0"/>
              <a:t> ) et mes </a:t>
            </a:r>
            <a:r>
              <a:rPr lang="nl-BE" b="1" dirty="0" err="1"/>
              <a:t>valeurs</a:t>
            </a:r>
            <a:r>
              <a:rPr lang="nl-BE" b="1" dirty="0"/>
              <a:t> ( respect, </a:t>
            </a:r>
            <a:r>
              <a:rPr lang="nl-BE" b="1" dirty="0" err="1"/>
              <a:t>fiabilité</a:t>
            </a:r>
            <a:r>
              <a:rPr lang="nl-BE" b="1" dirty="0"/>
              <a:t>, empathie, </a:t>
            </a:r>
            <a:r>
              <a:rPr lang="nl-BE" b="1" dirty="0" err="1"/>
              <a:t>discrétion</a:t>
            </a:r>
            <a:r>
              <a:rPr lang="nl-BE" b="1" dirty="0"/>
              <a:t> ) correspondent à la </a:t>
            </a:r>
            <a:r>
              <a:rPr lang="nl-BE" b="1" dirty="0" err="1"/>
              <a:t>fonction</a:t>
            </a:r>
            <a:r>
              <a:rPr lang="nl-BE" b="1" dirty="0"/>
              <a:t> de PC en cumul. </a:t>
            </a:r>
            <a:endParaRPr lang="nl-BE" sz="10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BE" b="1" dirty="0"/>
              <a:t>De par mes </a:t>
            </a:r>
            <a:r>
              <a:rPr lang="nl-BE" b="1" dirty="0" err="1"/>
              <a:t>qualités</a:t>
            </a:r>
            <a:r>
              <a:rPr lang="nl-BE" b="1" dirty="0"/>
              <a:t>, </a:t>
            </a:r>
            <a:r>
              <a:rPr lang="nl-BE" b="1" dirty="0" err="1"/>
              <a:t>j’ai</a:t>
            </a:r>
            <a:r>
              <a:rPr lang="nl-BE" b="1" dirty="0"/>
              <a:t> </a:t>
            </a:r>
            <a:r>
              <a:rPr lang="nl-BE" b="1" dirty="0" err="1"/>
              <a:t>cette</a:t>
            </a:r>
            <a:r>
              <a:rPr lang="nl-BE" b="1" dirty="0"/>
              <a:t> </a:t>
            </a:r>
            <a:r>
              <a:rPr lang="nl-BE" b="1" dirty="0" err="1"/>
              <a:t>envie</a:t>
            </a:r>
            <a:r>
              <a:rPr lang="nl-BE" b="1" dirty="0"/>
              <a:t> de me </a:t>
            </a:r>
            <a:r>
              <a:rPr lang="nl-BE" b="1" dirty="0" err="1"/>
              <a:t>sentir</a:t>
            </a:r>
            <a:r>
              <a:rPr lang="nl-BE" b="1" dirty="0"/>
              <a:t> </a:t>
            </a:r>
            <a:r>
              <a:rPr lang="nl-BE" b="1" dirty="0" err="1"/>
              <a:t>utile</a:t>
            </a:r>
            <a:r>
              <a:rPr lang="nl-BE" b="1" dirty="0"/>
              <a:t> &amp; </a:t>
            </a:r>
            <a:r>
              <a:rPr lang="nl-BE" b="1" dirty="0" err="1"/>
              <a:t>d’aider</a:t>
            </a:r>
            <a:r>
              <a:rPr lang="nl-BE" b="1" dirty="0"/>
              <a:t> </a:t>
            </a:r>
            <a:r>
              <a:rPr lang="nl-BE" b="1" dirty="0" err="1"/>
              <a:t>mon</a:t>
            </a:r>
            <a:r>
              <a:rPr lang="nl-BE" b="1" dirty="0"/>
              <a:t> </a:t>
            </a:r>
            <a:r>
              <a:rPr lang="nl-BE" b="1" dirty="0" err="1"/>
              <a:t>prochain</a:t>
            </a:r>
            <a:r>
              <a:rPr lang="nl-BE" b="1" dirty="0"/>
              <a:t>. </a:t>
            </a:r>
            <a:r>
              <a:rPr lang="nl-BE" b="1" dirty="0" err="1"/>
              <a:t>Cela</a:t>
            </a:r>
            <a:r>
              <a:rPr lang="nl-BE" b="1" dirty="0"/>
              <a:t> </a:t>
            </a:r>
            <a:r>
              <a:rPr lang="nl-BE" b="1" dirty="0" err="1"/>
              <a:t>reste</a:t>
            </a:r>
            <a:r>
              <a:rPr lang="nl-BE" b="1" dirty="0"/>
              <a:t> pour </a:t>
            </a:r>
            <a:r>
              <a:rPr lang="nl-BE" b="1" dirty="0" err="1"/>
              <a:t>moi</a:t>
            </a:r>
            <a:r>
              <a:rPr lang="nl-BE" b="1" dirty="0"/>
              <a:t> </a:t>
            </a:r>
            <a:r>
              <a:rPr lang="nl-BE" b="1" dirty="0" err="1"/>
              <a:t>une</a:t>
            </a:r>
            <a:r>
              <a:rPr lang="nl-BE" b="1" dirty="0"/>
              <a:t> </a:t>
            </a:r>
            <a:r>
              <a:rPr lang="nl-BE" b="1" dirty="0" err="1"/>
              <a:t>prio</a:t>
            </a:r>
            <a:r>
              <a:rPr lang="nl-BE" b="1" dirty="0"/>
              <a:t> 1 ( </a:t>
            </a:r>
            <a:r>
              <a:rPr lang="nl-BE" b="1" dirty="0" err="1"/>
              <a:t>Depuis</a:t>
            </a:r>
            <a:r>
              <a:rPr lang="nl-BE" b="1" dirty="0"/>
              <a:t> Jan 2026, </a:t>
            </a:r>
            <a:r>
              <a:rPr lang="nl-BE" b="1" dirty="0" err="1"/>
              <a:t>j’ai</a:t>
            </a:r>
            <a:r>
              <a:rPr lang="nl-BE" b="1" dirty="0"/>
              <a:t> </a:t>
            </a:r>
            <a:r>
              <a:rPr lang="nl-BE" b="1" dirty="0" err="1"/>
              <a:t>intégré</a:t>
            </a:r>
            <a:r>
              <a:rPr lang="nl-BE" b="1" dirty="0"/>
              <a:t> la CRB en </a:t>
            </a:r>
            <a:r>
              <a:rPr lang="nl-BE" b="1" dirty="0" err="1"/>
              <a:t>tant</a:t>
            </a:r>
            <a:r>
              <a:rPr lang="nl-BE" b="1" dirty="0"/>
              <a:t> </a:t>
            </a:r>
            <a:r>
              <a:rPr lang="nl-BE" b="1" dirty="0" err="1"/>
              <a:t>qu’animateur</a:t>
            </a:r>
            <a:r>
              <a:rPr lang="nl-BE" b="1" dirty="0"/>
              <a:t> </a:t>
            </a:r>
            <a:r>
              <a:rPr lang="nl-BE" b="1" dirty="0" err="1"/>
              <a:t>jeunesse</a:t>
            </a:r>
            <a:r>
              <a:rPr lang="nl-BE" b="1" dirty="0"/>
              <a:t> &amp; Stands-</a:t>
            </a:r>
            <a:r>
              <a:rPr lang="nl-BE" b="1" dirty="0" err="1"/>
              <a:t>Coms</a:t>
            </a:r>
            <a:r>
              <a:rPr lang="nl-BE" b="1" dirty="0"/>
              <a:t> en événementiel 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BE" b="1" dirty="0" err="1"/>
              <a:t>Depuis</a:t>
            </a:r>
            <a:r>
              <a:rPr lang="nl-BE" b="1" dirty="0"/>
              <a:t> </a:t>
            </a:r>
            <a:r>
              <a:rPr lang="nl-BE" b="1" dirty="0" err="1"/>
              <a:t>quelques</a:t>
            </a:r>
            <a:r>
              <a:rPr lang="nl-BE" b="1" dirty="0"/>
              <a:t> </a:t>
            </a:r>
            <a:r>
              <a:rPr lang="nl-BE" b="1" dirty="0" err="1"/>
              <a:t>années</a:t>
            </a:r>
            <a:r>
              <a:rPr lang="nl-BE" b="1" dirty="0"/>
              <a:t>, des </a:t>
            </a:r>
            <a:r>
              <a:rPr lang="nl-BE" b="1" dirty="0" err="1"/>
              <a:t>collègues</a:t>
            </a:r>
            <a:r>
              <a:rPr lang="nl-BE" b="1" dirty="0"/>
              <a:t>, des </a:t>
            </a:r>
            <a:r>
              <a:rPr lang="nl-BE" b="1" dirty="0" err="1"/>
              <a:t>bénévoles</a:t>
            </a:r>
            <a:r>
              <a:rPr lang="nl-BE" b="1" dirty="0"/>
              <a:t> et </a:t>
            </a:r>
            <a:r>
              <a:rPr lang="nl-BE" b="1" dirty="0" err="1"/>
              <a:t>mon</a:t>
            </a:r>
            <a:r>
              <a:rPr lang="nl-BE" b="1" dirty="0"/>
              <a:t> entourage se </a:t>
            </a:r>
            <a:r>
              <a:rPr lang="nl-BE" b="1" dirty="0" err="1"/>
              <a:t>confient</a:t>
            </a:r>
            <a:r>
              <a:rPr lang="nl-BE" b="1" dirty="0"/>
              <a:t> à </a:t>
            </a:r>
            <a:r>
              <a:rPr lang="nl-BE" b="1" dirty="0" err="1"/>
              <a:t>moi</a:t>
            </a:r>
            <a:r>
              <a:rPr lang="nl-BE" b="1" dirty="0"/>
              <a:t> </a:t>
            </a:r>
            <a:r>
              <a:rPr lang="nl-BE" b="1" dirty="0" err="1"/>
              <a:t>lorsqu’ils</a:t>
            </a:r>
            <a:r>
              <a:rPr lang="nl-BE" b="1" dirty="0"/>
              <a:t> ont </a:t>
            </a:r>
            <a:r>
              <a:rPr lang="nl-BE" b="1" dirty="0" err="1"/>
              <a:t>besoin</a:t>
            </a:r>
            <a:r>
              <a:rPr lang="nl-BE" b="1" dirty="0"/>
              <a:t> </a:t>
            </a:r>
            <a:r>
              <a:rPr lang="nl-BE" b="1" dirty="0" err="1"/>
              <a:t>d’un</a:t>
            </a:r>
            <a:r>
              <a:rPr lang="nl-BE" b="1" dirty="0"/>
              <a:t> </a:t>
            </a:r>
            <a:r>
              <a:rPr lang="nl-BE" b="1" dirty="0" err="1"/>
              <a:t>conseil</a:t>
            </a:r>
            <a:r>
              <a:rPr lang="nl-BE" b="1" dirty="0"/>
              <a:t> </a:t>
            </a:r>
            <a:r>
              <a:rPr lang="nl-BE" b="1" dirty="0" err="1"/>
              <a:t>ou</a:t>
            </a:r>
            <a:r>
              <a:rPr lang="nl-BE" b="1" dirty="0"/>
              <a:t> </a:t>
            </a:r>
            <a:r>
              <a:rPr lang="nl-BE" b="1" dirty="0" err="1"/>
              <a:t>d’une</a:t>
            </a:r>
            <a:r>
              <a:rPr lang="nl-BE" b="1" dirty="0"/>
              <a:t> </a:t>
            </a:r>
            <a:r>
              <a:rPr lang="nl-BE" b="1" dirty="0" err="1"/>
              <a:t>oreille</a:t>
            </a:r>
            <a:r>
              <a:rPr lang="nl-BE" b="1" dirty="0"/>
              <a:t> </a:t>
            </a:r>
            <a:r>
              <a:rPr lang="nl-BE" b="1" dirty="0" err="1"/>
              <a:t>attentive</a:t>
            </a:r>
            <a:r>
              <a:rPr lang="nl-BE" b="1" dirty="0"/>
              <a:t>. </a:t>
            </a:r>
            <a:endParaRPr lang="nl-BE" sz="10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1SM DE BECKER Lionel</a:t>
            </a:r>
          </a:p>
        </p:txBody>
      </p:sp>
      <p:pic>
        <p:nvPicPr>
          <p:cNvPr id="4" name="Picture 3" descr="A collage of symbols&#10;&#10;Description automatically generated">
            <a:extLst>
              <a:ext uri="{FF2B5EF4-FFF2-40B4-BE49-F238E27FC236}">
                <a16:creationId xmlns:a16="http://schemas.microsoft.com/office/drawing/2014/main" id="{DD6465B0-ADEA-E63C-01EB-94CDB3799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78" y="5869596"/>
            <a:ext cx="1584960" cy="868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9444FE-C601-B8F5-7286-3CE2C8CCA592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5756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215</Words>
  <Application>Microsoft Office PowerPoint</Application>
  <PresentationFormat>Widescreen</PresentationFormat>
  <Paragraphs>16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Palanquin Bold</vt:lpstr>
      <vt:lpstr>Palanquin Regular</vt:lpstr>
      <vt:lpstr>Office Theme</vt:lpstr>
      <vt:lpstr>PowerPoint Presentation</vt:lpstr>
      <vt:lpstr>PowerPoint Presentation</vt:lpstr>
    </vt:vector>
  </TitlesOfParts>
  <Company>CDN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Serra</dc:creator>
  <cp:lastModifiedBy>Michael Serra</cp:lastModifiedBy>
  <cp:revision>3</cp:revision>
  <dcterms:created xsi:type="dcterms:W3CDTF">2026-07-08T12:52:50Z</dcterms:created>
  <dcterms:modified xsi:type="dcterms:W3CDTF">2026-07-08T12:55:37Z</dcterms:modified>
</cp:coreProperties>
</file>