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518" r:id="rId2"/>
    <p:sldId id="519" r:id="rId3"/>
    <p:sldId id="520" r:id="rId4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3F43F4-AC4E-4FBA-9037-9ACABCFEF91F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1100C3-2350-44EB-BE8C-D62C2693D91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1653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3718E-DCA3-5DA5-841F-5F832968DD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1DD89C-402D-25DB-3951-C613E4FCB2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D8C2B9-3643-3AAF-B879-888ACBBAB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AFD154-0866-E280-3788-B5D92E633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AD2DF-A51E-E2A6-9CB7-2D393907D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34274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593F9-57BA-810A-BDE6-CDC28939E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BB3156-5F63-3BD8-D09F-59F29689B0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851F69-38E5-7DC6-1625-49EE49399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8F65C1-85AF-0178-9DC1-0B97522FA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DE046D-218A-7EB7-4FE6-AAE9C673F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95147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ABC072-E187-069D-45F9-0ADC5C7F29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7402C5-D8B0-2561-5EAA-8F3B20F52B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0166CF-28F2-7716-A179-5B7D1366F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4F133-308F-EC04-2F25-9F0C665A3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C1E5FC-D97C-3621-9CA3-9BA446F64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2380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2" b="10313"/>
          <a:stretch/>
        </p:blipFill>
        <p:spPr>
          <a:xfrm>
            <a:off x="0" y="-8709"/>
            <a:ext cx="12192000" cy="6862356"/>
          </a:xfrm>
          <a:prstGeom prst="rect">
            <a:avLst/>
          </a:prstGeom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kern="0" baseline="0">
                <a:solidFill>
                  <a:schemeClr val="accent5">
                    <a:lumMod val="20000"/>
                    <a:lumOff val="80000"/>
                  </a:schemeClr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376962" y="1186891"/>
            <a:ext cx="8220788" cy="245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0" i="0" cap="none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fr-BE" dirty="0"/>
              <a:t>Day </a:t>
            </a:r>
            <a:r>
              <a:rPr lang="fr-BE" dirty="0" err="1"/>
              <a:t>Month</a:t>
            </a:r>
            <a:r>
              <a:rPr lang="fr-BE" dirty="0"/>
              <a:t> </a:t>
            </a:r>
            <a:r>
              <a:rPr lang="fr-BE" dirty="0" err="1"/>
              <a:t>Year</a:t>
            </a:r>
            <a:endParaRPr lang="fr-BE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4F9F5938-E2C8-BC4B-A548-3C47C2F9BF03}"/>
              </a:ext>
            </a:extLst>
          </p:cNvPr>
          <p:cNvSpPr/>
          <p:nvPr userDrawn="1"/>
        </p:nvSpPr>
        <p:spPr>
          <a:xfrm>
            <a:off x="475512" y="1016332"/>
            <a:ext cx="496039" cy="4572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376962" y="436595"/>
            <a:ext cx="8233638" cy="198253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department</a:t>
            </a:r>
            <a:endParaRPr lang="fr-BE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76962" y="653898"/>
            <a:ext cx="8220788" cy="237595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  <a:endParaRPr lang="fr-BE" dirty="0"/>
          </a:p>
        </p:txBody>
      </p:sp>
      <p:pic>
        <p:nvPicPr>
          <p:cNvPr id="16" name="Picture 1" descr="Picture 1">
            <a:extLst>
              <a:ext uri="{FF2B5EF4-FFF2-40B4-BE49-F238E27FC236}">
                <a16:creationId xmlns:a16="http://schemas.microsoft.com/office/drawing/2014/main" id="{B5C3552D-2649-1344-B1CC-7CD5425739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5554" t="3482"/>
          <a:stretch/>
        </p:blipFill>
        <p:spPr>
          <a:xfrm>
            <a:off x="10312399" y="389466"/>
            <a:ext cx="1578879" cy="41485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683" y="411372"/>
            <a:ext cx="429799" cy="5340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B40C8A-A448-00BF-BACE-B7AA2A5B01AE}"/>
              </a:ext>
            </a:extLst>
          </p:cNvPr>
          <p:cNvSpPr txBox="1"/>
          <p:nvPr userDrawn="1"/>
        </p:nvSpPr>
        <p:spPr>
          <a:xfrm>
            <a:off x="10139813" y="668415"/>
            <a:ext cx="192405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nl-BE" sz="1200" b="1" dirty="0">
                <a:solidFill>
                  <a:schemeClr val="bg1">
                    <a:lumMod val="85000"/>
                  </a:schemeClr>
                </a:solidFill>
                <a:latin typeface="Palanquin Regular" panose="020B0004020203020204" pitchFamily="34" charset="0"/>
                <a:cs typeface="Palanquin Regular" panose="020B0004020203020204" pitchFamily="34" charset="0"/>
              </a:rPr>
              <a:t>Medische Dienst</a:t>
            </a:r>
          </a:p>
        </p:txBody>
      </p:sp>
    </p:spTree>
    <p:extLst>
      <p:ext uri="{BB962C8B-B14F-4D97-AF65-F5344CB8AC3E}">
        <p14:creationId xmlns:p14="http://schemas.microsoft.com/office/powerpoint/2010/main" val="2349622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57880-11B2-4C60-3E57-EC48F5D4D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205B1-8EBD-9674-CE92-AD43312739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D17406-E8F4-109E-B815-3D88EE4B4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23B84-DE11-7211-5268-9F5F180EB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57606F-14F9-211C-0FCA-F0DB2CB9C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19877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282D2-5611-4F62-32F0-286617A79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71EA75-C495-D7C3-0F71-A6C386B998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9D6AB7-314B-8A54-EA84-2BBD0F83C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47F345-4F5B-0A02-9D21-375A99E17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F476C8-E5F2-6536-422B-79EBF2A02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299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3364F-C7D4-35C2-C13B-B7AEFFC24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55DFF-54EB-3859-EDB4-D9A92331CA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8BFE0B-9CAF-6F64-3548-4D204E9785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240094-D7B4-74E0-F352-A41781A03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02DF92-7699-F21C-9DFE-76F600D43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C3261C-D4FA-1925-4545-FBD815F6B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74756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A3232-69F3-040C-530E-1CFE493FF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1D5F64-A169-24EA-D809-BBA07CC9B0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ECB702-A6CA-1477-9B9C-55941C4AE8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A67DC1-1C26-4170-1DCA-26AA311C83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83303A-0636-6EF3-F25A-69D6AA86AA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0B50FF-6B1C-0F7D-62E8-0DCAE9753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1530DB-F06F-F09A-555F-E99758D73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32AF69-7CB3-E000-5AA4-CE2B89CAF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57743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FDB0B-B72D-5FFC-A15F-B02A81596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2C6C5-209E-C944-E953-C840D7C7C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637C47-4C14-E35D-8C2F-51DA11E41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B17EA6-FFDC-2088-E84D-935AF3C3B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01066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7518C4-DB14-D5FE-F7AB-1395735DB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8D51CC-1D3F-B7FB-EBC3-709F68B27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C6463C-2A72-78EF-9A1F-F6FE157FD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38851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266F4-5F10-6203-3DCD-91B991B2D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2B4C0-1E87-533D-83A2-93B770FFB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0A532-30C0-2FBB-7DD4-C887B47A2A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0A6849-FDCB-4BD7-0A6A-164076A07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67DADD-703A-96B0-51D1-CE49B5F46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4FDB34-43D2-2446-8EA8-0C15B26D8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75793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D99B1-EEE0-6783-D96B-F38D018F3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3D97C5-B854-06B4-4294-FF01FA4478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CB467F-40F8-A369-44EF-5358E5A411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F19692-7AF1-94B8-7511-DA086343B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59BFE-03AB-70C3-B37C-88144EC39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12D69-2097-FCA0-F7D1-C10F7F629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55536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F6206-80AE-30C2-7C13-2769BA9AC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B18FC9-6971-F1E4-F51B-D8FEFD9BB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AF674-F989-3A49-6B00-8E24B1F247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37C30-DF93-F377-FF02-F5E03410B8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C30073-346B-476A-A6A1-42C531CDD7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04189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r>
              <a:rPr lang="fr-BE" dirty="0" err="1"/>
              <a:t>Kandidatuur</a:t>
            </a:r>
            <a:r>
              <a:rPr lang="fr-BE" dirty="0"/>
              <a:t> </a:t>
            </a:r>
            <a:r>
              <a:rPr lang="fr-BE" dirty="0" err="1"/>
              <a:t>vertrouwenspersoon</a:t>
            </a:r>
            <a:endParaRPr lang="fr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fr-BE" dirty="0"/>
              <a:t>11 </a:t>
            </a:r>
            <a:r>
              <a:rPr lang="fr-BE" dirty="0" err="1"/>
              <a:t>juni</a:t>
            </a:r>
            <a:r>
              <a:rPr lang="fr-BE" dirty="0"/>
              <a:t> 2026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BE" dirty="0"/>
              <a:t>DEPARTMENT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r-BE" dirty="0"/>
              <a:t>AJM - </a:t>
            </a:r>
            <a:r>
              <a:rPr lang="fr-BE" dirty="0" err="1"/>
              <a:t>fewan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851199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53F47-7D4D-D321-BF5B-ED4A855C4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14B508-8083-475D-5847-AA4C8E8FE42B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352162" y="1548143"/>
            <a:ext cx="11672876" cy="3539430"/>
          </a:xfrm>
        </p:spPr>
        <p:txBody>
          <a:bodyPr/>
          <a:lstStyle/>
          <a:p>
            <a:r>
              <a:rPr lang="fr-BE" sz="2800" dirty="0"/>
              <a:t>1997-1998: KSOO </a:t>
            </a:r>
            <a:r>
              <a:rPr lang="fr-BE" sz="2800" dirty="0" err="1"/>
              <a:t>Zedelegem</a:t>
            </a:r>
            <a:endParaRPr lang="fr-BE" sz="2800" dirty="0"/>
          </a:p>
          <a:p>
            <a:r>
              <a:rPr lang="fr-BE" sz="2800" dirty="0"/>
              <a:t>1998-1999: </a:t>
            </a:r>
            <a:r>
              <a:rPr lang="fr-BE" sz="2800" dirty="0" err="1"/>
              <a:t>Infanterieschool</a:t>
            </a:r>
            <a:r>
              <a:rPr lang="fr-BE" sz="2800" dirty="0"/>
              <a:t> Arlon</a:t>
            </a:r>
          </a:p>
          <a:p>
            <a:r>
              <a:rPr lang="fr-BE" sz="2800" dirty="0"/>
              <a:t>1999-2002: 1 </a:t>
            </a:r>
            <a:r>
              <a:rPr lang="fr-BE" sz="2800" dirty="0" err="1"/>
              <a:t>Cy</a:t>
            </a:r>
            <a:r>
              <a:rPr lang="fr-BE" sz="2800" dirty="0"/>
              <a:t> </a:t>
            </a:r>
            <a:r>
              <a:rPr lang="fr-BE" sz="2800" dirty="0" err="1"/>
              <a:t>Spich</a:t>
            </a:r>
            <a:r>
              <a:rPr lang="fr-BE" sz="2800" dirty="0"/>
              <a:t> (GER)</a:t>
            </a:r>
          </a:p>
          <a:p>
            <a:r>
              <a:rPr lang="fr-BE" sz="2800" dirty="0"/>
              <a:t>2002-2003: </a:t>
            </a:r>
            <a:r>
              <a:rPr lang="fr-BE" sz="2800" dirty="0" err="1"/>
              <a:t>Bevr</a:t>
            </a:r>
            <a:r>
              <a:rPr lang="fr-BE" sz="2800" dirty="0"/>
              <a:t> 5-Li</a:t>
            </a:r>
          </a:p>
          <a:p>
            <a:r>
              <a:rPr lang="fr-BE" sz="2800" dirty="0"/>
              <a:t>2003-2006: </a:t>
            </a:r>
            <a:r>
              <a:rPr lang="fr-BE" sz="2800" dirty="0" err="1"/>
              <a:t>Bachelor</a:t>
            </a:r>
            <a:r>
              <a:rPr lang="fr-BE" sz="2800" dirty="0"/>
              <a:t> </a:t>
            </a:r>
            <a:r>
              <a:rPr lang="fr-BE" sz="2800" dirty="0" err="1"/>
              <a:t>verpleegkunde</a:t>
            </a:r>
            <a:endParaRPr lang="fr-BE" sz="2800" dirty="0"/>
          </a:p>
          <a:p>
            <a:r>
              <a:rPr lang="fr-BE" sz="2800"/>
              <a:t>2006-2013</a:t>
            </a:r>
            <a:r>
              <a:rPr lang="fr-BE" sz="2800" dirty="0"/>
              <a:t>: CME + VE 32 (MHKA)</a:t>
            </a:r>
          </a:p>
          <a:p>
            <a:r>
              <a:rPr lang="fr-BE" sz="2800" dirty="0"/>
              <a:t>2013-2023: </a:t>
            </a:r>
            <a:r>
              <a:rPr lang="fr-BE" sz="2800" dirty="0" err="1"/>
              <a:t>Coordinator</a:t>
            </a:r>
            <a:r>
              <a:rPr lang="fr-BE" sz="2800" dirty="0"/>
              <a:t> CME</a:t>
            </a:r>
          </a:p>
          <a:p>
            <a:r>
              <a:rPr lang="fr-BE" sz="2800" dirty="0"/>
              <a:t>2023-2026: </a:t>
            </a:r>
            <a:r>
              <a:rPr lang="fr-BE" sz="2800" dirty="0" err="1"/>
              <a:t>Kab</a:t>
            </a:r>
            <a:r>
              <a:rPr lang="fr-BE" sz="2800" dirty="0"/>
              <a:t> </a:t>
            </a:r>
            <a:r>
              <a:rPr lang="fr-BE" sz="2800" dirty="0" err="1"/>
              <a:t>Comd</a:t>
            </a:r>
            <a:r>
              <a:rPr lang="fr-BE" sz="2800" dirty="0"/>
              <a:t> MD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B1D524-BB41-08D8-EF0D-40B8E0337CA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fr-BE" dirty="0"/>
              <a:t>11 </a:t>
            </a:r>
            <a:r>
              <a:rPr lang="fr-BE" dirty="0" err="1"/>
              <a:t>juni</a:t>
            </a:r>
            <a:r>
              <a:rPr lang="fr-BE" dirty="0"/>
              <a:t> 2026Day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6333DF-6A3A-6BF4-4DBA-EDAABC0E241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BE" dirty="0"/>
              <a:t>DEPARTMENT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19FB24-5676-8EA4-1B97-23E9037259C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r-BE" dirty="0"/>
              <a:t>AJM - </a:t>
            </a:r>
            <a:r>
              <a:rPr lang="fr-BE" dirty="0" err="1"/>
              <a:t>fewan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896410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E1991-F557-B836-1546-3F051929A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20BC8B-32F4-8863-30A4-3FF08721BFA2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352162" y="1548143"/>
            <a:ext cx="11672876" cy="3970318"/>
          </a:xfrm>
        </p:spPr>
        <p:txBody>
          <a:bodyPr/>
          <a:lstStyle/>
          <a:p>
            <a:r>
              <a:rPr lang="fr-BE" sz="2800" dirty="0" err="1"/>
              <a:t>Waarom</a:t>
            </a:r>
            <a:r>
              <a:rPr lang="fr-BE" sz="2800" dirty="0"/>
              <a:t>?</a:t>
            </a:r>
          </a:p>
          <a:p>
            <a:endParaRPr lang="fr-B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BE" sz="2800" dirty="0"/>
              <a:t>Psychosociale </a:t>
            </a:r>
            <a:r>
              <a:rPr lang="fr-BE" sz="2800" dirty="0" err="1"/>
              <a:t>druk</a:t>
            </a:r>
            <a:r>
              <a:rPr lang="fr-BE" sz="2800" dirty="0"/>
              <a:t> en stress </a:t>
            </a:r>
            <a:r>
              <a:rPr lang="fr-BE" sz="2800" dirty="0" err="1"/>
              <a:t>zijn</a:t>
            </a:r>
            <a:r>
              <a:rPr lang="fr-BE" sz="2800" dirty="0"/>
              <a:t> </a:t>
            </a:r>
            <a:r>
              <a:rPr lang="fr-BE" sz="2800" dirty="0" err="1"/>
              <a:t>enorm</a:t>
            </a:r>
            <a:r>
              <a:rPr lang="fr-BE" sz="2800" dirty="0"/>
              <a:t> </a:t>
            </a:r>
            <a:r>
              <a:rPr lang="fr-BE" sz="2800" dirty="0" err="1"/>
              <a:t>gestegen</a:t>
            </a:r>
            <a:endParaRPr lang="fr-B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BE" sz="2800" dirty="0"/>
              <a:t>Gebrek aan vertrouwen binnen teams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BE" sz="2800" dirty="0" err="1"/>
              <a:t>Sterke</a:t>
            </a:r>
            <a:r>
              <a:rPr lang="fr-BE" sz="2800" dirty="0"/>
              <a:t> </a:t>
            </a:r>
            <a:r>
              <a:rPr lang="fr-BE" sz="2800" dirty="0" err="1"/>
              <a:t>hiërarchie</a:t>
            </a:r>
            <a:endParaRPr lang="fr-B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BE" sz="2800" dirty="0" err="1"/>
              <a:t>Drempel</a:t>
            </a:r>
            <a:r>
              <a:rPr lang="fr-BE" sz="2800" dirty="0"/>
              <a:t> om </a:t>
            </a:r>
            <a:r>
              <a:rPr lang="fr-BE" sz="2800" dirty="0" err="1"/>
              <a:t>problemen</a:t>
            </a:r>
            <a:r>
              <a:rPr lang="fr-BE" sz="2800" dirty="0"/>
              <a:t> te </a:t>
            </a:r>
            <a:r>
              <a:rPr lang="fr-BE" sz="2800" dirty="0" err="1"/>
              <a:t>melden</a:t>
            </a:r>
            <a:endParaRPr lang="fr-B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BE" sz="2800" dirty="0" err="1"/>
              <a:t>Ventileren</a:t>
            </a:r>
            <a:br>
              <a:rPr lang="fr-BE" sz="2800" dirty="0"/>
            </a:br>
            <a:br>
              <a:rPr lang="fr-BE" sz="2800" dirty="0"/>
            </a:br>
            <a:endParaRPr lang="fr-BE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BF2867-87D1-A84E-3104-099FF89D5DC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fr-BE" dirty="0"/>
              <a:t>11 </a:t>
            </a:r>
            <a:r>
              <a:rPr lang="fr-BE" dirty="0" err="1"/>
              <a:t>juni</a:t>
            </a:r>
            <a:r>
              <a:rPr lang="fr-BE" dirty="0"/>
              <a:t> 2026Day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44DD29-04C3-E415-C234-95CC46C26C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BE" dirty="0"/>
              <a:t>DEPARTMENT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CF51F9-C31A-A0A5-3014-1CC74981DE3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r-BE" dirty="0"/>
              <a:t>AJM - </a:t>
            </a:r>
            <a:r>
              <a:rPr lang="fr-BE" dirty="0" err="1"/>
              <a:t>fewan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6490700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89</Words>
  <Application>Microsoft Office PowerPoint</Application>
  <PresentationFormat>Widescreen</PresentationFormat>
  <Paragraphs>25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Aptos</vt:lpstr>
      <vt:lpstr>Aptos Display</vt:lpstr>
      <vt:lpstr>Arial</vt:lpstr>
      <vt:lpstr>Palanquin Bold</vt:lpstr>
      <vt:lpstr>Palanquin Regular</vt:lpstr>
      <vt:lpstr>Office Theme</vt:lpstr>
      <vt:lpstr>PowerPoint Presentation</vt:lpstr>
      <vt:lpstr>PowerPoint Presentation</vt:lpstr>
      <vt:lpstr>PowerPoint Presentation</vt:lpstr>
    </vt:vector>
  </TitlesOfParts>
  <Company>CDN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Serra</dc:creator>
  <cp:lastModifiedBy>Michael Serra</cp:lastModifiedBy>
  <cp:revision>4</cp:revision>
  <dcterms:created xsi:type="dcterms:W3CDTF">2026-07-08T12:52:50Z</dcterms:created>
  <dcterms:modified xsi:type="dcterms:W3CDTF">2026-07-08T12:56:17Z</dcterms:modified>
</cp:coreProperties>
</file>