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  <p:sldMasterId id="2147483739" r:id="rId5"/>
    <p:sldMasterId id="2147483753" r:id="rId6"/>
  </p:sldMasterIdLst>
  <p:notesMasterIdLst>
    <p:notesMasterId r:id="rId53"/>
  </p:notesMasterIdLst>
  <p:handoutMasterIdLst>
    <p:handoutMasterId r:id="rId54"/>
  </p:handoutMasterIdLst>
  <p:sldIdLst>
    <p:sldId id="271" r:id="rId7"/>
    <p:sldId id="273" r:id="rId8"/>
    <p:sldId id="341" r:id="rId9"/>
    <p:sldId id="342" r:id="rId10"/>
    <p:sldId id="340" r:id="rId11"/>
    <p:sldId id="521" r:id="rId12"/>
    <p:sldId id="375" r:id="rId13"/>
    <p:sldId id="390" r:id="rId14"/>
    <p:sldId id="487" r:id="rId15"/>
    <p:sldId id="488" r:id="rId16"/>
    <p:sldId id="502" r:id="rId17"/>
    <p:sldId id="489" r:id="rId18"/>
    <p:sldId id="505" r:id="rId19"/>
    <p:sldId id="490" r:id="rId20"/>
    <p:sldId id="506" r:id="rId21"/>
    <p:sldId id="507" r:id="rId22"/>
    <p:sldId id="508" r:id="rId23"/>
    <p:sldId id="509" r:id="rId24"/>
    <p:sldId id="501" r:id="rId25"/>
    <p:sldId id="510" r:id="rId26"/>
    <p:sldId id="272" r:id="rId27"/>
    <p:sldId id="511" r:id="rId28"/>
    <p:sldId id="512" r:id="rId29"/>
    <p:sldId id="269" r:id="rId30"/>
    <p:sldId id="513" r:id="rId31"/>
    <p:sldId id="514" r:id="rId32"/>
    <p:sldId id="270" r:id="rId33"/>
    <p:sldId id="515" r:id="rId34"/>
    <p:sldId id="518" r:id="rId35"/>
    <p:sldId id="519" r:id="rId36"/>
    <p:sldId id="520" r:id="rId37"/>
    <p:sldId id="352" r:id="rId38"/>
    <p:sldId id="358" r:id="rId39"/>
    <p:sldId id="348" r:id="rId40"/>
    <p:sldId id="343" r:id="rId41"/>
    <p:sldId id="322" r:id="rId42"/>
    <p:sldId id="298" r:id="rId43"/>
    <p:sldId id="353" r:id="rId44"/>
    <p:sldId id="354" r:id="rId45"/>
    <p:sldId id="347" r:id="rId46"/>
    <p:sldId id="344" r:id="rId47"/>
    <p:sldId id="346" r:id="rId48"/>
    <p:sldId id="345" r:id="rId49"/>
    <p:sldId id="349" r:id="rId50"/>
    <p:sldId id="275" r:id="rId51"/>
    <p:sldId id="350" r:id="rId5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90"/>
    <a:srgbClr val="E7EDEE"/>
    <a:srgbClr val="184652"/>
    <a:srgbClr val="F5F1E7"/>
    <a:srgbClr val="1A4652"/>
    <a:srgbClr val="FBE4D5"/>
    <a:srgbClr val="475D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9CC708-A574-41F0-B5CE-0AD2DFE92733}" v="207" dt="2026-06-11T06:12:39.4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1722" y="6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osten Sven" userId="8c9b6894-3d70-4e84-aa3f-17c52c4caa3b" providerId="ADAL" clId="{E0C81C19-7E24-45BF-9FFC-63AD4F9705FE}"/>
    <pc:docChg chg="undo custSel addSld delSld modSld sldOrd">
      <pc:chgData name="Joosten Sven" userId="8c9b6894-3d70-4e84-aa3f-17c52c4caa3b" providerId="ADAL" clId="{E0C81C19-7E24-45BF-9FFC-63AD4F9705FE}" dt="2026-06-11T06:32:40" v="2884" actId="1076"/>
      <pc:docMkLst>
        <pc:docMk/>
      </pc:docMkLst>
      <pc:sldChg chg="add">
        <pc:chgData name="Joosten Sven" userId="8c9b6894-3d70-4e84-aa3f-17c52c4caa3b" providerId="ADAL" clId="{E0C81C19-7E24-45BF-9FFC-63AD4F9705FE}" dt="2026-06-10T20:04:04.511" v="274"/>
        <pc:sldMkLst>
          <pc:docMk/>
          <pc:sldMk cId="1574727668" sldId="269"/>
        </pc:sldMkLst>
      </pc:sldChg>
      <pc:sldChg chg="add">
        <pc:chgData name="Joosten Sven" userId="8c9b6894-3d70-4e84-aa3f-17c52c4caa3b" providerId="ADAL" clId="{E0C81C19-7E24-45BF-9FFC-63AD4F9705FE}" dt="2026-06-10T20:07:53.209" v="280"/>
        <pc:sldMkLst>
          <pc:docMk/>
          <pc:sldMk cId="2147001263" sldId="270"/>
        </pc:sldMkLst>
      </pc:sldChg>
      <pc:sldChg chg="modSp mod">
        <pc:chgData name="Joosten Sven" userId="8c9b6894-3d70-4e84-aa3f-17c52c4caa3b" providerId="ADAL" clId="{E0C81C19-7E24-45BF-9FFC-63AD4F9705FE}" dt="2026-06-09T19:34:36.524" v="9" actId="20577"/>
        <pc:sldMkLst>
          <pc:docMk/>
          <pc:sldMk cId="831469907" sldId="271"/>
        </pc:sldMkLst>
        <pc:spChg chg="mod">
          <ac:chgData name="Joosten Sven" userId="8c9b6894-3d70-4e84-aa3f-17c52c4caa3b" providerId="ADAL" clId="{E0C81C19-7E24-45BF-9FFC-63AD4F9705FE}" dt="2026-06-09T19:34:36.524" v="9" actId="20577"/>
          <ac:spMkLst>
            <pc:docMk/>
            <pc:sldMk cId="831469907" sldId="271"/>
            <ac:spMk id="2" creationId="{00000000-0000-0000-0000-000000000000}"/>
          </ac:spMkLst>
        </pc:spChg>
        <pc:spChg chg="mod">
          <ac:chgData name="Joosten Sven" userId="8c9b6894-3d70-4e84-aa3f-17c52c4caa3b" providerId="ADAL" clId="{E0C81C19-7E24-45BF-9FFC-63AD4F9705FE}" dt="2026-06-09T19:34:33.309" v="7" actId="20577"/>
          <ac:spMkLst>
            <pc:docMk/>
            <pc:sldMk cId="831469907" sldId="271"/>
            <ac:spMk id="3" creationId="{00000000-0000-0000-0000-000000000000}"/>
          </ac:spMkLst>
        </pc:spChg>
      </pc:sldChg>
      <pc:sldChg chg="add">
        <pc:chgData name="Joosten Sven" userId="8c9b6894-3d70-4e84-aa3f-17c52c4caa3b" providerId="ADAL" clId="{E0C81C19-7E24-45BF-9FFC-63AD4F9705FE}" dt="2026-06-10T20:01:59.353" v="273"/>
        <pc:sldMkLst>
          <pc:docMk/>
          <pc:sldMk cId="623493016" sldId="272"/>
        </pc:sldMkLst>
      </pc:sldChg>
      <pc:sldChg chg="modSp mod">
        <pc:chgData name="Joosten Sven" userId="8c9b6894-3d70-4e84-aa3f-17c52c4caa3b" providerId="ADAL" clId="{E0C81C19-7E24-45BF-9FFC-63AD4F9705FE}" dt="2026-06-09T19:56:41.231" v="217" actId="1035"/>
        <pc:sldMkLst>
          <pc:docMk/>
          <pc:sldMk cId="1140607741" sldId="273"/>
        </pc:sldMkLst>
        <pc:spChg chg="mod">
          <ac:chgData name="Joosten Sven" userId="8c9b6894-3d70-4e84-aa3f-17c52c4caa3b" providerId="ADAL" clId="{E0C81C19-7E24-45BF-9FFC-63AD4F9705FE}" dt="2026-06-09T19:56:41.231" v="217" actId="1035"/>
          <ac:spMkLst>
            <pc:docMk/>
            <pc:sldMk cId="1140607741" sldId="273"/>
            <ac:spMk id="2" creationId="{CAB31846-44FC-8395-4FEC-20D20102AE22}"/>
          </ac:spMkLst>
        </pc:spChg>
        <pc:graphicFrameChg chg="mod modGraphic">
          <ac:chgData name="Joosten Sven" userId="8c9b6894-3d70-4e84-aa3f-17c52c4caa3b" providerId="ADAL" clId="{E0C81C19-7E24-45BF-9FFC-63AD4F9705FE}" dt="2026-06-09T19:56:31.490" v="198" actId="12788"/>
          <ac:graphicFrameMkLst>
            <pc:docMk/>
            <pc:sldMk cId="1140607741" sldId="273"/>
            <ac:graphicFrameMk id="3" creationId="{2303A6A4-9B0D-AE3B-E039-B1881F57CBD7}"/>
          </ac:graphicFrameMkLst>
        </pc:graphicFrameChg>
      </pc:sldChg>
      <pc:sldChg chg="addSp delSp modSp mod">
        <pc:chgData name="Joosten Sven" userId="8c9b6894-3d70-4e84-aa3f-17c52c4caa3b" providerId="ADAL" clId="{E0C81C19-7E24-45BF-9FFC-63AD4F9705FE}" dt="2026-06-10T21:54:25.916" v="2687" actId="2062"/>
        <pc:sldMkLst>
          <pc:docMk/>
          <pc:sldMk cId="3509440470" sldId="275"/>
        </pc:sldMkLst>
        <pc:graphicFrameChg chg="add del mod">
          <ac:chgData name="Joosten Sven" userId="8c9b6894-3d70-4e84-aa3f-17c52c4caa3b" providerId="ADAL" clId="{E0C81C19-7E24-45BF-9FFC-63AD4F9705FE}" dt="2026-06-10T21:52:21.951" v="2657" actId="478"/>
          <ac:graphicFrameMkLst>
            <pc:docMk/>
            <pc:sldMk cId="3509440470" sldId="275"/>
            <ac:graphicFrameMk id="3" creationId="{EBF19074-2077-F96D-CF78-0ACE7761D237}"/>
          </ac:graphicFrameMkLst>
        </pc:graphicFrameChg>
        <pc:graphicFrameChg chg="mod modGraphic">
          <ac:chgData name="Joosten Sven" userId="8c9b6894-3d70-4e84-aa3f-17c52c4caa3b" providerId="ADAL" clId="{E0C81C19-7E24-45BF-9FFC-63AD4F9705FE}" dt="2026-06-10T21:54:25.916" v="2687" actId="2062"/>
          <ac:graphicFrameMkLst>
            <pc:docMk/>
            <pc:sldMk cId="3509440470" sldId="275"/>
            <ac:graphicFrameMk id="5" creationId="{89C3D6B2-31E8-DCBC-0523-684D553A59C0}"/>
          </ac:graphicFrameMkLst>
        </pc:graphicFrame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4" creationId="{B67A6058-8B23-DA98-6AED-D2FAD1D1779C}"/>
          </ac:picMkLst>
        </pc:pic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6" creationId="{FDC0FC36-4181-6E5D-0437-2D2FAC5C6E7F}"/>
          </ac:picMkLst>
        </pc:pic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8" creationId="{72AED4E8-011A-8F2E-65CD-83882C0CBEB2}"/>
          </ac:picMkLst>
        </pc:pic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9" creationId="{D0CD4554-C570-ECA9-789B-BD2905303668}"/>
          </ac:picMkLst>
        </pc:pic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10" creationId="{720B9997-BC01-2063-C79E-4696C55B68E8}"/>
          </ac:picMkLst>
        </pc:picChg>
        <pc:picChg chg="add del mod">
          <ac:chgData name="Joosten Sven" userId="8c9b6894-3d70-4e84-aa3f-17c52c4caa3b" providerId="ADAL" clId="{E0C81C19-7E24-45BF-9FFC-63AD4F9705FE}" dt="2026-06-10T21:53:34.904" v="2669" actId="478"/>
          <ac:picMkLst>
            <pc:docMk/>
            <pc:sldMk cId="3509440470" sldId="275"/>
            <ac:picMk id="11" creationId="{EF2E584F-6C00-E450-F156-DB536A149C09}"/>
          </ac:picMkLst>
        </pc:picChg>
      </pc:sldChg>
      <pc:sldChg chg="add del">
        <pc:chgData name="Joosten Sven" userId="8c9b6894-3d70-4e84-aa3f-17c52c4caa3b" providerId="ADAL" clId="{E0C81C19-7E24-45BF-9FFC-63AD4F9705FE}" dt="2026-06-10T20:09:41.782" v="285" actId="47"/>
        <pc:sldMkLst>
          <pc:docMk/>
          <pc:sldMk cId="2140335278" sldId="276"/>
        </pc:sldMkLst>
      </pc:sldChg>
      <pc:sldChg chg="del mod modShow">
        <pc:chgData name="Joosten Sven" userId="8c9b6894-3d70-4e84-aa3f-17c52c4caa3b" providerId="ADAL" clId="{E0C81C19-7E24-45BF-9FFC-63AD4F9705FE}" dt="2026-06-10T19:59:44.224" v="263" actId="47"/>
        <pc:sldMkLst>
          <pc:docMk/>
          <pc:sldMk cId="3398652214" sldId="286"/>
        </pc:sldMkLst>
      </pc:sldChg>
      <pc:sldChg chg="del mod modShow">
        <pc:chgData name="Joosten Sven" userId="8c9b6894-3d70-4e84-aa3f-17c52c4caa3b" providerId="ADAL" clId="{E0C81C19-7E24-45BF-9FFC-63AD4F9705FE}" dt="2026-06-10T19:59:46.201" v="266" actId="47"/>
        <pc:sldMkLst>
          <pc:docMk/>
          <pc:sldMk cId="3490399828" sldId="287"/>
        </pc:sldMkLst>
      </pc:sldChg>
      <pc:sldChg chg="del mod modShow">
        <pc:chgData name="Joosten Sven" userId="8c9b6894-3d70-4e84-aa3f-17c52c4caa3b" providerId="ADAL" clId="{E0C81C19-7E24-45BF-9FFC-63AD4F9705FE}" dt="2026-06-10T19:59:44.868" v="264" actId="47"/>
        <pc:sldMkLst>
          <pc:docMk/>
          <pc:sldMk cId="1422780685" sldId="288"/>
        </pc:sldMkLst>
      </pc:sldChg>
      <pc:sldChg chg="del mod modShow">
        <pc:chgData name="Joosten Sven" userId="8c9b6894-3d70-4e84-aa3f-17c52c4caa3b" providerId="ADAL" clId="{E0C81C19-7E24-45BF-9FFC-63AD4F9705FE}" dt="2026-06-10T19:59:50.604" v="269" actId="47"/>
        <pc:sldMkLst>
          <pc:docMk/>
          <pc:sldMk cId="1926103768" sldId="289"/>
        </pc:sldMkLst>
      </pc:sldChg>
      <pc:sldChg chg="del mod modShow">
        <pc:chgData name="Joosten Sven" userId="8c9b6894-3d70-4e84-aa3f-17c52c4caa3b" providerId="ADAL" clId="{E0C81C19-7E24-45BF-9FFC-63AD4F9705FE}" dt="2026-06-10T20:00:15.164" v="270" actId="47"/>
        <pc:sldMkLst>
          <pc:docMk/>
          <pc:sldMk cId="3182337614" sldId="291"/>
        </pc:sldMkLst>
      </pc:sldChg>
      <pc:sldChg chg="del mod modShow">
        <pc:chgData name="Joosten Sven" userId="8c9b6894-3d70-4e84-aa3f-17c52c4caa3b" providerId="ADAL" clId="{E0C81C19-7E24-45BF-9FFC-63AD4F9705FE}" dt="2026-06-10T20:00:16.707" v="271" actId="47"/>
        <pc:sldMkLst>
          <pc:docMk/>
          <pc:sldMk cId="1334493443" sldId="293"/>
        </pc:sldMkLst>
      </pc:sldChg>
      <pc:sldChg chg="del mod modShow">
        <pc:chgData name="Joosten Sven" userId="8c9b6894-3d70-4e84-aa3f-17c52c4caa3b" providerId="ADAL" clId="{E0C81C19-7E24-45BF-9FFC-63AD4F9705FE}" dt="2026-06-10T19:59:46.938" v="267" actId="47"/>
        <pc:sldMkLst>
          <pc:docMk/>
          <pc:sldMk cId="2261201554" sldId="294"/>
        </pc:sldMkLst>
      </pc:sldChg>
      <pc:sldChg chg="del mod modShow">
        <pc:chgData name="Joosten Sven" userId="8c9b6894-3d70-4e84-aa3f-17c52c4caa3b" providerId="ADAL" clId="{E0C81C19-7E24-45BF-9FFC-63AD4F9705FE}" dt="2026-06-10T19:59:48.325" v="268" actId="47"/>
        <pc:sldMkLst>
          <pc:docMk/>
          <pc:sldMk cId="31605428" sldId="295"/>
        </pc:sldMkLst>
      </pc:sldChg>
      <pc:sldChg chg="addSp delSp modSp mod">
        <pc:chgData name="Joosten Sven" userId="8c9b6894-3d70-4e84-aa3f-17c52c4caa3b" providerId="ADAL" clId="{E0C81C19-7E24-45BF-9FFC-63AD4F9705FE}" dt="2026-06-10T21:38:40.775" v="2256" actId="207"/>
        <pc:sldMkLst>
          <pc:docMk/>
          <pc:sldMk cId="1242432085" sldId="298"/>
        </pc:sldMkLst>
        <pc:spChg chg="add del mod">
          <ac:chgData name="Joosten Sven" userId="8c9b6894-3d70-4e84-aa3f-17c52c4caa3b" providerId="ADAL" clId="{E0C81C19-7E24-45BF-9FFC-63AD4F9705FE}" dt="2026-06-10T21:33:35.359" v="2210" actId="478"/>
          <ac:spMkLst>
            <pc:docMk/>
            <pc:sldMk cId="1242432085" sldId="298"/>
            <ac:spMk id="3" creationId="{E8AB60DD-56E1-1347-7AB3-06B6BCD65752}"/>
          </ac:spMkLst>
        </pc:spChg>
        <pc:spChg chg="mod">
          <ac:chgData name="Joosten Sven" userId="8c9b6894-3d70-4e84-aa3f-17c52c4caa3b" providerId="ADAL" clId="{E0C81C19-7E24-45BF-9FFC-63AD4F9705FE}" dt="2026-06-10T21:38:21.296" v="2254" actId="207"/>
          <ac:spMkLst>
            <pc:docMk/>
            <pc:sldMk cId="1242432085" sldId="298"/>
            <ac:spMk id="4" creationId="{4775CAE8-B04F-D0E6-3B4F-2F8231894A5F}"/>
          </ac:spMkLst>
        </pc:spChg>
        <pc:spChg chg="add del mod">
          <ac:chgData name="Joosten Sven" userId="8c9b6894-3d70-4e84-aa3f-17c52c4caa3b" providerId="ADAL" clId="{E0C81C19-7E24-45BF-9FFC-63AD4F9705FE}" dt="2026-06-10T21:34:20.580" v="2213" actId="478"/>
          <ac:spMkLst>
            <pc:docMk/>
            <pc:sldMk cId="1242432085" sldId="298"/>
            <ac:spMk id="5" creationId="{BA7E5BC6-9C9E-19C5-9B91-C74B2D175EE4}"/>
          </ac:spMkLst>
        </pc:spChg>
        <pc:spChg chg="mod">
          <ac:chgData name="Joosten Sven" userId="8c9b6894-3d70-4e84-aa3f-17c52c4caa3b" providerId="ADAL" clId="{E0C81C19-7E24-45BF-9FFC-63AD4F9705FE}" dt="2026-06-10T21:38:40.775" v="2256" actId="207"/>
          <ac:spMkLst>
            <pc:docMk/>
            <pc:sldMk cId="1242432085" sldId="298"/>
            <ac:spMk id="6" creationId="{6BD1BA09-4A58-6D1F-26BB-247FC5700161}"/>
          </ac:spMkLst>
        </pc:spChg>
        <pc:spChg chg="mod">
          <ac:chgData name="Joosten Sven" userId="8c9b6894-3d70-4e84-aa3f-17c52c4caa3b" providerId="ADAL" clId="{E0C81C19-7E24-45BF-9FFC-63AD4F9705FE}" dt="2026-06-10T21:29:53.201" v="2209" actId="6549"/>
          <ac:spMkLst>
            <pc:docMk/>
            <pc:sldMk cId="1242432085" sldId="298"/>
            <ac:spMk id="7" creationId="{4E461E25-2DBE-FC75-FBB1-3C3A4EAB3196}"/>
          </ac:spMkLst>
        </pc:spChg>
        <pc:spChg chg="add del mod">
          <ac:chgData name="Joosten Sven" userId="8c9b6894-3d70-4e84-aa3f-17c52c4caa3b" providerId="ADAL" clId="{E0C81C19-7E24-45BF-9FFC-63AD4F9705FE}" dt="2026-06-10T21:36:41.390" v="2238" actId="478"/>
          <ac:spMkLst>
            <pc:docMk/>
            <pc:sldMk cId="1242432085" sldId="298"/>
            <ac:spMk id="9" creationId="{254B48EA-2D22-B75E-9F3D-1FFA21833B75}"/>
          </ac:spMkLst>
        </pc:spChg>
        <pc:spChg chg="add mod">
          <ac:chgData name="Joosten Sven" userId="8c9b6894-3d70-4e84-aa3f-17c52c4caa3b" providerId="ADAL" clId="{E0C81C19-7E24-45BF-9FFC-63AD4F9705FE}" dt="2026-06-10T21:37:16.789" v="2246" actId="1076"/>
          <ac:spMkLst>
            <pc:docMk/>
            <pc:sldMk cId="1242432085" sldId="298"/>
            <ac:spMk id="10" creationId="{F6073F1B-DB91-6803-224B-E158DD5F0120}"/>
          </ac:spMkLst>
        </pc:spChg>
        <pc:spChg chg="add mod">
          <ac:chgData name="Joosten Sven" userId="8c9b6894-3d70-4e84-aa3f-17c52c4caa3b" providerId="ADAL" clId="{E0C81C19-7E24-45BF-9FFC-63AD4F9705FE}" dt="2026-06-10T21:37:46.474" v="2252" actId="14100"/>
          <ac:spMkLst>
            <pc:docMk/>
            <pc:sldMk cId="1242432085" sldId="298"/>
            <ac:spMk id="11" creationId="{CF77EF5B-53B0-2A40-23DB-5A1C43FDC7B1}"/>
          </ac:spMkLst>
        </pc:spChg>
      </pc:sldChg>
      <pc:sldChg chg="addSp delSp modSp mod ord">
        <pc:chgData name="Joosten Sven" userId="8c9b6894-3d70-4e84-aa3f-17c52c4caa3b" providerId="ADAL" clId="{E0C81C19-7E24-45BF-9FFC-63AD4F9705FE}" dt="2026-06-10T21:29:33.057" v="2197" actId="20577"/>
        <pc:sldMkLst>
          <pc:docMk/>
          <pc:sldMk cId="2497139083" sldId="322"/>
        </pc:sldMkLst>
        <pc:spChg chg="add del mod">
          <ac:chgData name="Joosten Sven" userId="8c9b6894-3d70-4e84-aa3f-17c52c4caa3b" providerId="ADAL" clId="{E0C81C19-7E24-45BF-9FFC-63AD4F9705FE}" dt="2026-06-10T21:21:43.712" v="1766" actId="478"/>
          <ac:spMkLst>
            <pc:docMk/>
            <pc:sldMk cId="2497139083" sldId="322"/>
            <ac:spMk id="3" creationId="{316A143A-AD02-A15F-38FB-15C648E5C81C}"/>
          </ac:spMkLst>
        </pc:spChg>
        <pc:spChg chg="mod">
          <ac:chgData name="Joosten Sven" userId="8c9b6894-3d70-4e84-aa3f-17c52c4caa3b" providerId="ADAL" clId="{E0C81C19-7E24-45BF-9FFC-63AD4F9705FE}" dt="2026-06-10T21:29:33.057" v="2197" actId="20577"/>
          <ac:spMkLst>
            <pc:docMk/>
            <pc:sldMk cId="2497139083" sldId="322"/>
            <ac:spMk id="9" creationId="{3F710FD3-EC20-74C8-6D89-DE797A405E00}"/>
          </ac:spMkLst>
        </pc:spChg>
        <pc:spChg chg="mod">
          <ac:chgData name="Joosten Sven" userId="8c9b6894-3d70-4e84-aa3f-17c52c4caa3b" providerId="ADAL" clId="{E0C81C19-7E24-45BF-9FFC-63AD4F9705FE}" dt="2026-06-10T21:29:24.810" v="2191" actId="113"/>
          <ac:spMkLst>
            <pc:docMk/>
            <pc:sldMk cId="2497139083" sldId="322"/>
            <ac:spMk id="16" creationId="{D68F6AC9-3029-18D3-62CD-B13A6C30323B}"/>
          </ac:spMkLst>
        </pc:spChg>
        <pc:spChg chg="mod">
          <ac:chgData name="Joosten Sven" userId="8c9b6894-3d70-4e84-aa3f-17c52c4caa3b" providerId="ADAL" clId="{E0C81C19-7E24-45BF-9FFC-63AD4F9705FE}" dt="2026-06-10T21:21:34.845" v="1765" actId="6549"/>
          <ac:spMkLst>
            <pc:docMk/>
            <pc:sldMk cId="2497139083" sldId="322"/>
            <ac:spMk id="17" creationId="{D178B606-0022-C0F3-9966-AF1C0A454679}"/>
          </ac:spMkLst>
        </pc:spChg>
      </pc:sldChg>
      <pc:sldChg chg="modSp mod">
        <pc:chgData name="Joosten Sven" userId="8c9b6894-3d70-4e84-aa3f-17c52c4caa3b" providerId="ADAL" clId="{E0C81C19-7E24-45BF-9FFC-63AD4F9705FE}" dt="2026-06-09T19:39:27.983" v="70"/>
        <pc:sldMkLst>
          <pc:docMk/>
          <pc:sldMk cId="27753727" sldId="340"/>
        </pc:sldMkLst>
        <pc:graphicFrameChg chg="mod modGraphic">
          <ac:chgData name="Joosten Sven" userId="8c9b6894-3d70-4e84-aa3f-17c52c4caa3b" providerId="ADAL" clId="{E0C81C19-7E24-45BF-9FFC-63AD4F9705FE}" dt="2026-06-09T19:39:27.983" v="70"/>
          <ac:graphicFrameMkLst>
            <pc:docMk/>
            <pc:sldMk cId="27753727" sldId="340"/>
            <ac:graphicFrameMk id="10" creationId="{AD1BA6B4-EFAC-4078-AD67-36840F50B29B}"/>
          </ac:graphicFrameMkLst>
        </pc:graphicFrameChg>
      </pc:sldChg>
      <pc:sldChg chg="modSp mod">
        <pc:chgData name="Joosten Sven" userId="8c9b6894-3d70-4e84-aa3f-17c52c4caa3b" providerId="ADAL" clId="{E0C81C19-7E24-45BF-9FFC-63AD4F9705FE}" dt="2026-06-10T20:05:24.795" v="278" actId="20577"/>
        <pc:sldMkLst>
          <pc:docMk/>
          <pc:sldMk cId="3349905597" sldId="342"/>
        </pc:sldMkLst>
        <pc:graphicFrameChg chg="modGraphic">
          <ac:chgData name="Joosten Sven" userId="8c9b6894-3d70-4e84-aa3f-17c52c4caa3b" providerId="ADAL" clId="{E0C81C19-7E24-45BF-9FFC-63AD4F9705FE}" dt="2026-06-10T20:05:24.795" v="278" actId="20577"/>
          <ac:graphicFrameMkLst>
            <pc:docMk/>
            <pc:sldMk cId="3349905597" sldId="342"/>
            <ac:graphicFrameMk id="3" creationId="{F49ACC08-6C8D-55B0-1DFB-F446FA9670F5}"/>
          </ac:graphicFrameMkLst>
        </pc:graphicFrameChg>
      </pc:sldChg>
      <pc:sldChg chg="modSp mod">
        <pc:chgData name="Joosten Sven" userId="8c9b6894-3d70-4e84-aa3f-17c52c4caa3b" providerId="ADAL" clId="{E0C81C19-7E24-45BF-9FFC-63AD4F9705FE}" dt="2026-06-10T21:21:15.517" v="1751" actId="20577"/>
        <pc:sldMkLst>
          <pc:docMk/>
          <pc:sldMk cId="3278715915" sldId="343"/>
        </pc:sldMkLst>
        <pc:graphicFrameChg chg="mod modGraphic">
          <ac:chgData name="Joosten Sven" userId="8c9b6894-3d70-4e84-aa3f-17c52c4caa3b" providerId="ADAL" clId="{E0C81C19-7E24-45BF-9FFC-63AD4F9705FE}" dt="2026-06-10T21:21:15.517" v="1751" actId="20577"/>
          <ac:graphicFrameMkLst>
            <pc:docMk/>
            <pc:sldMk cId="3278715915" sldId="343"/>
            <ac:graphicFrameMk id="3" creationId="{0825A8D2-B759-588C-6C88-FA6A2890AADD}"/>
          </ac:graphicFrameMkLst>
        </pc:graphicFrameChg>
      </pc:sldChg>
      <pc:sldChg chg="modSp">
        <pc:chgData name="Joosten Sven" userId="8c9b6894-3d70-4e84-aa3f-17c52c4caa3b" providerId="ADAL" clId="{E0C81C19-7E24-45BF-9FFC-63AD4F9705FE}" dt="2026-06-09T20:00:15.238" v="240"/>
        <pc:sldMkLst>
          <pc:docMk/>
          <pc:sldMk cId="245069802" sldId="344"/>
        </pc:sldMkLst>
        <pc:graphicFrameChg chg="mod">
          <ac:chgData name="Joosten Sven" userId="8c9b6894-3d70-4e84-aa3f-17c52c4caa3b" providerId="ADAL" clId="{E0C81C19-7E24-45BF-9FFC-63AD4F9705FE}" dt="2026-06-09T20:00:15.238" v="240"/>
          <ac:graphicFrameMkLst>
            <pc:docMk/>
            <pc:sldMk cId="245069802" sldId="344"/>
            <ac:graphicFrameMk id="3" creationId="{E126641F-723B-E170-154D-5376AF3641E4}"/>
          </ac:graphicFrameMkLst>
        </pc:graphicFrameChg>
      </pc:sldChg>
      <pc:sldChg chg="addSp modSp mod">
        <pc:chgData name="Joosten Sven" userId="8c9b6894-3d70-4e84-aa3f-17c52c4caa3b" providerId="ADAL" clId="{E0C81C19-7E24-45BF-9FFC-63AD4F9705FE}" dt="2026-06-10T22:02:25.317" v="2741" actId="1038"/>
        <pc:sldMkLst>
          <pc:docMk/>
          <pc:sldMk cId="697473480" sldId="349"/>
        </pc:sldMkLst>
        <pc:spChg chg="add mod">
          <ac:chgData name="Joosten Sven" userId="8c9b6894-3d70-4e84-aa3f-17c52c4caa3b" providerId="ADAL" clId="{E0C81C19-7E24-45BF-9FFC-63AD4F9705FE}" dt="2026-06-10T22:02:16.928" v="2715" actId="1076"/>
          <ac:spMkLst>
            <pc:docMk/>
            <pc:sldMk cId="697473480" sldId="349"/>
            <ac:spMk id="3" creationId="{F0FF8B6A-3DE7-07A9-753D-D49FCE8594F1}"/>
          </ac:spMkLst>
        </pc:spChg>
        <pc:spChg chg="add mod">
          <ac:chgData name="Joosten Sven" userId="8c9b6894-3d70-4e84-aa3f-17c52c4caa3b" providerId="ADAL" clId="{E0C81C19-7E24-45BF-9FFC-63AD4F9705FE}" dt="2026-06-10T22:02:12.376" v="2714" actId="1076"/>
          <ac:spMkLst>
            <pc:docMk/>
            <pc:sldMk cId="697473480" sldId="349"/>
            <ac:spMk id="4" creationId="{714AE4A5-DF7A-30A4-4191-3596E92FAE7C}"/>
          </ac:spMkLst>
        </pc:spChg>
        <pc:picChg chg="mod">
          <ac:chgData name="Joosten Sven" userId="8c9b6894-3d70-4e84-aa3f-17c52c4caa3b" providerId="ADAL" clId="{E0C81C19-7E24-45BF-9FFC-63AD4F9705FE}" dt="2026-06-10T22:02:25.317" v="2741" actId="1038"/>
          <ac:picMkLst>
            <pc:docMk/>
            <pc:sldMk cId="697473480" sldId="349"/>
            <ac:picMk id="10" creationId="{3B4588F7-EB3A-0461-2DF7-147919C2A465}"/>
          </ac:picMkLst>
        </pc:picChg>
      </pc:sldChg>
      <pc:sldChg chg="addSp delSp modSp mod">
        <pc:chgData name="Joosten Sven" userId="8c9b6894-3d70-4e84-aa3f-17c52c4caa3b" providerId="ADAL" clId="{E0C81C19-7E24-45BF-9FFC-63AD4F9705FE}" dt="2026-06-11T06:32:40" v="2884" actId="1076"/>
        <pc:sldMkLst>
          <pc:docMk/>
          <pc:sldMk cId="3536925731" sldId="352"/>
        </pc:sldMkLst>
        <pc:spChg chg="add del mod">
          <ac:chgData name="Joosten Sven" userId="8c9b6894-3d70-4e84-aa3f-17c52c4caa3b" providerId="ADAL" clId="{E0C81C19-7E24-45BF-9FFC-63AD4F9705FE}" dt="2026-06-10T20:29:44.244" v="380" actId="478"/>
          <ac:spMkLst>
            <pc:docMk/>
            <pc:sldMk cId="3536925731" sldId="352"/>
            <ac:spMk id="3" creationId="{F29C227B-0FB4-E778-76F3-CB572E400F64}"/>
          </ac:spMkLst>
        </pc:spChg>
        <pc:spChg chg="add mod">
          <ac:chgData name="Joosten Sven" userId="8c9b6894-3d70-4e84-aa3f-17c52c4caa3b" providerId="ADAL" clId="{E0C81C19-7E24-45BF-9FFC-63AD4F9705FE}" dt="2026-06-11T06:32:40" v="2884" actId="1076"/>
          <ac:spMkLst>
            <pc:docMk/>
            <pc:sldMk cId="3536925731" sldId="352"/>
            <ac:spMk id="5" creationId="{A85C828D-B455-665D-0BCF-938C79320282}"/>
          </ac:spMkLst>
        </pc:spChg>
        <pc:spChg chg="del">
          <ac:chgData name="Joosten Sven" userId="8c9b6894-3d70-4e84-aa3f-17c52c4caa3b" providerId="ADAL" clId="{E0C81C19-7E24-45BF-9FFC-63AD4F9705FE}" dt="2026-06-10T20:00:25.368" v="272" actId="478"/>
          <ac:spMkLst>
            <pc:docMk/>
            <pc:sldMk cId="3536925731" sldId="352"/>
            <ac:spMk id="6" creationId="{64C12C3F-770C-6084-0487-4DDA0DC23F4E}"/>
          </ac:spMkLst>
        </pc:spChg>
      </pc:sldChg>
      <pc:sldChg chg="addSp delSp modSp mod">
        <pc:chgData name="Joosten Sven" userId="8c9b6894-3d70-4e84-aa3f-17c52c4caa3b" providerId="ADAL" clId="{E0C81C19-7E24-45BF-9FFC-63AD4F9705FE}" dt="2026-06-10T21:42:40.994" v="2280" actId="1076"/>
        <pc:sldMkLst>
          <pc:docMk/>
          <pc:sldMk cId="3924566242" sldId="353"/>
        </pc:sldMkLst>
        <pc:spChg chg="add del mod">
          <ac:chgData name="Joosten Sven" userId="8c9b6894-3d70-4e84-aa3f-17c52c4caa3b" providerId="ADAL" clId="{E0C81C19-7E24-45BF-9FFC-63AD4F9705FE}" dt="2026-06-10T21:40:34.803" v="2257" actId="478"/>
          <ac:spMkLst>
            <pc:docMk/>
            <pc:sldMk cId="3924566242" sldId="353"/>
            <ac:spMk id="4" creationId="{A3F88843-99F4-A40A-A92E-C765C5A00C43}"/>
          </ac:spMkLst>
        </pc:spChg>
        <pc:spChg chg="add mod">
          <ac:chgData name="Joosten Sven" userId="8c9b6894-3d70-4e84-aa3f-17c52c4caa3b" providerId="ADAL" clId="{E0C81C19-7E24-45BF-9FFC-63AD4F9705FE}" dt="2026-06-10T21:42:40.994" v="2280" actId="1076"/>
          <ac:spMkLst>
            <pc:docMk/>
            <pc:sldMk cId="3924566242" sldId="353"/>
            <ac:spMk id="5" creationId="{E7B12AFC-DF63-2830-E938-4BC434CD547D}"/>
          </ac:spMkLst>
        </pc:spChg>
      </pc:sldChg>
      <pc:sldChg chg="addSp delSp modSp mod">
        <pc:chgData name="Joosten Sven" userId="8c9b6894-3d70-4e84-aa3f-17c52c4caa3b" providerId="ADAL" clId="{E0C81C19-7E24-45BF-9FFC-63AD4F9705FE}" dt="2026-06-10T21:50:14.982" v="2647" actId="948"/>
        <pc:sldMkLst>
          <pc:docMk/>
          <pc:sldMk cId="3059135711" sldId="354"/>
        </pc:sldMkLst>
        <pc:spChg chg="add del mod">
          <ac:chgData name="Joosten Sven" userId="8c9b6894-3d70-4e84-aa3f-17c52c4caa3b" providerId="ADAL" clId="{E0C81C19-7E24-45BF-9FFC-63AD4F9705FE}" dt="2026-06-10T21:43:12.183" v="2281" actId="478"/>
          <ac:spMkLst>
            <pc:docMk/>
            <pc:sldMk cId="3059135711" sldId="354"/>
            <ac:spMk id="3" creationId="{67138C94-9623-A04D-D5E9-9C96551B5CDD}"/>
          </ac:spMkLst>
        </pc:spChg>
        <pc:spChg chg="add mod">
          <ac:chgData name="Joosten Sven" userId="8c9b6894-3d70-4e84-aa3f-17c52c4caa3b" providerId="ADAL" clId="{E0C81C19-7E24-45BF-9FFC-63AD4F9705FE}" dt="2026-06-10T21:50:14.982" v="2647" actId="948"/>
          <ac:spMkLst>
            <pc:docMk/>
            <pc:sldMk cId="3059135711" sldId="354"/>
            <ac:spMk id="4" creationId="{918F3B38-76B9-C229-366D-381C6F61C108}"/>
          </ac:spMkLst>
        </pc:spChg>
        <pc:grpChg chg="mod">
          <ac:chgData name="Joosten Sven" userId="8c9b6894-3d70-4e84-aa3f-17c52c4caa3b" providerId="ADAL" clId="{E0C81C19-7E24-45BF-9FFC-63AD4F9705FE}" dt="2026-06-10T21:48:06.480" v="2625" actId="1035"/>
          <ac:grpSpMkLst>
            <pc:docMk/>
            <pc:sldMk cId="3059135711" sldId="354"/>
            <ac:grpSpMk id="20" creationId="{F8CB0053-CB3B-CE9E-6DBB-683455AA15F2}"/>
          </ac:grpSpMkLst>
        </pc:grpChg>
        <pc:picChg chg="add mod modCrop">
          <ac:chgData name="Joosten Sven" userId="8c9b6894-3d70-4e84-aa3f-17c52c4caa3b" providerId="ADAL" clId="{E0C81C19-7E24-45BF-9FFC-63AD4F9705FE}" dt="2026-06-10T21:48:38.752" v="2629" actId="732"/>
          <ac:picMkLst>
            <pc:docMk/>
            <pc:sldMk cId="3059135711" sldId="354"/>
            <ac:picMk id="5" creationId="{A343F2EA-0CA5-46BA-8F5B-96BABC0BACCE}"/>
          </ac:picMkLst>
        </pc:picChg>
        <pc:picChg chg="mod modCrop">
          <ac:chgData name="Joosten Sven" userId="8c9b6894-3d70-4e84-aa3f-17c52c4caa3b" providerId="ADAL" clId="{E0C81C19-7E24-45BF-9FFC-63AD4F9705FE}" dt="2026-06-10T21:49:01.168" v="2631" actId="1076"/>
          <ac:picMkLst>
            <pc:docMk/>
            <pc:sldMk cId="3059135711" sldId="354"/>
            <ac:picMk id="11" creationId="{85BE2C45-6E5C-1C47-D4D0-43036AF74804}"/>
          </ac:picMkLst>
        </pc:picChg>
      </pc:sldChg>
      <pc:sldChg chg="addSp modSp del">
        <pc:chgData name="Joosten Sven" userId="8c9b6894-3d70-4e84-aa3f-17c52c4caa3b" providerId="ADAL" clId="{E0C81C19-7E24-45BF-9FFC-63AD4F9705FE}" dt="2026-06-10T20:58:03.609" v="949" actId="47"/>
        <pc:sldMkLst>
          <pc:docMk/>
          <pc:sldMk cId="2884878946" sldId="355"/>
        </pc:sldMkLst>
      </pc:sldChg>
      <pc:sldChg chg="del mod modShow">
        <pc:chgData name="Joosten Sven" userId="8c9b6894-3d70-4e84-aa3f-17c52c4caa3b" providerId="ADAL" clId="{E0C81C19-7E24-45BF-9FFC-63AD4F9705FE}" dt="2026-06-10T19:59:45.439" v="265" actId="47"/>
        <pc:sldMkLst>
          <pc:docMk/>
          <pc:sldMk cId="2976838769" sldId="356"/>
        </pc:sldMkLst>
      </pc:sldChg>
      <pc:sldChg chg="addSp delSp modSp del mod">
        <pc:chgData name="Joosten Sven" userId="8c9b6894-3d70-4e84-aa3f-17c52c4caa3b" providerId="ADAL" clId="{E0C81C19-7E24-45BF-9FFC-63AD4F9705FE}" dt="2026-06-10T20:29:47.199" v="381" actId="47"/>
        <pc:sldMkLst>
          <pc:docMk/>
          <pc:sldMk cId="2420324794" sldId="357"/>
        </pc:sldMkLst>
        <pc:spChg chg="mod">
          <ac:chgData name="Joosten Sven" userId="8c9b6894-3d70-4e84-aa3f-17c52c4caa3b" providerId="ADAL" clId="{E0C81C19-7E24-45BF-9FFC-63AD4F9705FE}" dt="2026-06-10T20:28:12.803" v="359" actId="20577"/>
          <ac:spMkLst>
            <pc:docMk/>
            <pc:sldMk cId="2420324794" sldId="357"/>
            <ac:spMk id="31" creationId="{CC6C2E7F-70A5-45D0-AA4B-F3E5BA1D5E4F}"/>
          </ac:spMkLst>
        </pc:spChg>
        <pc:picChg chg="del">
          <ac:chgData name="Joosten Sven" userId="8c9b6894-3d70-4e84-aa3f-17c52c4caa3b" providerId="ADAL" clId="{E0C81C19-7E24-45BF-9FFC-63AD4F9705FE}" dt="2026-06-10T20:28:01.116" v="313" actId="478"/>
          <ac:picMkLst>
            <pc:docMk/>
            <pc:sldMk cId="2420324794" sldId="357"/>
            <ac:picMk id="9" creationId="{592A5528-A0C9-54B3-D0B5-B824E084E607}"/>
          </ac:picMkLst>
        </pc:picChg>
        <pc:picChg chg="del">
          <ac:chgData name="Joosten Sven" userId="8c9b6894-3d70-4e84-aa3f-17c52c4caa3b" providerId="ADAL" clId="{E0C81C19-7E24-45BF-9FFC-63AD4F9705FE}" dt="2026-06-10T20:27:59.153" v="312" actId="478"/>
          <ac:picMkLst>
            <pc:docMk/>
            <pc:sldMk cId="2420324794" sldId="357"/>
            <ac:picMk id="14" creationId="{4690D0C3-C71A-0BE6-607E-F81CE9AD522C}"/>
          </ac:picMkLst>
        </pc:picChg>
        <pc:picChg chg="add mod">
          <ac:chgData name="Joosten Sven" userId="8c9b6894-3d70-4e84-aa3f-17c52c4caa3b" providerId="ADAL" clId="{E0C81C19-7E24-45BF-9FFC-63AD4F9705FE}" dt="2026-06-10T20:28:07.313" v="350" actId="1037"/>
          <ac:picMkLst>
            <pc:docMk/>
            <pc:sldMk cId="2420324794" sldId="357"/>
            <ac:picMk id="1026" creationId="{F8FBEF90-E992-91C7-E8E4-4CBDFDB630C6}"/>
          </ac:picMkLst>
        </pc:picChg>
      </pc:sldChg>
      <pc:sldChg chg="addSp delSp modSp mod">
        <pc:chgData name="Joosten Sven" userId="8c9b6894-3d70-4e84-aa3f-17c52c4caa3b" providerId="ADAL" clId="{E0C81C19-7E24-45BF-9FFC-63AD4F9705FE}" dt="2026-06-10T21:20:53.091" v="1747" actId="478"/>
        <pc:sldMkLst>
          <pc:docMk/>
          <pc:sldMk cId="1913674479" sldId="358"/>
        </pc:sldMkLst>
        <pc:spChg chg="mod">
          <ac:chgData name="Joosten Sven" userId="8c9b6894-3d70-4e84-aa3f-17c52c4caa3b" providerId="ADAL" clId="{E0C81C19-7E24-45BF-9FFC-63AD4F9705FE}" dt="2026-06-10T20:16:37.321" v="289" actId="20577"/>
          <ac:spMkLst>
            <pc:docMk/>
            <pc:sldMk cId="1913674479" sldId="358"/>
            <ac:spMk id="2" creationId="{3B05F58C-00B8-93BA-A06A-31A7EB3D2918}"/>
          </ac:spMkLst>
        </pc:spChg>
        <pc:spChg chg="add del mod">
          <ac:chgData name="Joosten Sven" userId="8c9b6894-3d70-4e84-aa3f-17c52c4caa3b" providerId="ADAL" clId="{E0C81C19-7E24-45BF-9FFC-63AD4F9705FE}" dt="2026-06-10T21:20:53.091" v="1747" actId="478"/>
          <ac:spMkLst>
            <pc:docMk/>
            <pc:sldMk cId="1913674479" sldId="358"/>
            <ac:spMk id="3" creationId="{A39B80DC-CB1F-9E1C-50B4-386FE51D0EF7}"/>
          </ac:spMkLst>
        </pc:spChg>
        <pc:spChg chg="mod">
          <ac:chgData name="Joosten Sven" userId="8c9b6894-3d70-4e84-aa3f-17c52c4caa3b" providerId="ADAL" clId="{E0C81C19-7E24-45BF-9FFC-63AD4F9705FE}" dt="2026-06-10T21:18:39.412" v="1666" actId="20577"/>
          <ac:spMkLst>
            <pc:docMk/>
            <pc:sldMk cId="1913674479" sldId="358"/>
            <ac:spMk id="25" creationId="{2772DAFE-307E-1F1D-7DF1-4137DB420652}"/>
          </ac:spMkLst>
        </pc:spChg>
        <pc:spChg chg="mod">
          <ac:chgData name="Joosten Sven" userId="8c9b6894-3d70-4e84-aa3f-17c52c4caa3b" providerId="ADAL" clId="{E0C81C19-7E24-45BF-9FFC-63AD4F9705FE}" dt="2026-06-10T21:20:25.592" v="1746" actId="20577"/>
          <ac:spMkLst>
            <pc:docMk/>
            <pc:sldMk cId="1913674479" sldId="358"/>
            <ac:spMk id="27" creationId="{82CBE2F3-7418-E70F-44F2-D2DB196FE12F}"/>
          </ac:spMkLst>
        </pc:spChg>
        <pc:spChg chg="mod">
          <ac:chgData name="Joosten Sven" userId="8c9b6894-3d70-4e84-aa3f-17c52c4caa3b" providerId="ADAL" clId="{E0C81C19-7E24-45BF-9FFC-63AD4F9705FE}" dt="2026-06-10T20:16:51.868" v="299" actId="6549"/>
          <ac:spMkLst>
            <pc:docMk/>
            <pc:sldMk cId="1913674479" sldId="358"/>
            <ac:spMk id="31" creationId="{5086863B-5823-C536-EBAF-2CD776C68AE3}"/>
          </ac:spMkLst>
        </pc:spChg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077170590" sldId="375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815130164" sldId="390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3018275765" sldId="487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878633526" sldId="488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1046743575" sldId="489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3525759729" sldId="490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588680271" sldId="501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759362871" sldId="502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91101341" sldId="505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1287022768" sldId="506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3694267040" sldId="507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4251188259" sldId="508"/>
        </pc:sldMkLst>
      </pc:sldChg>
      <pc:sldChg chg="add del">
        <pc:chgData name="Joosten Sven" userId="8c9b6894-3d70-4e84-aa3f-17c52c4caa3b" providerId="ADAL" clId="{E0C81C19-7E24-45BF-9FFC-63AD4F9705FE}" dt="2026-06-10T19:32:09.910" v="262"/>
        <pc:sldMkLst>
          <pc:docMk/>
          <pc:sldMk cId="2599083690" sldId="509"/>
        </pc:sldMkLst>
      </pc:sldChg>
      <pc:sldChg chg="add">
        <pc:chgData name="Joosten Sven" userId="8c9b6894-3d70-4e84-aa3f-17c52c4caa3b" providerId="ADAL" clId="{E0C81C19-7E24-45BF-9FFC-63AD4F9705FE}" dt="2026-06-10T20:01:59.353" v="273"/>
        <pc:sldMkLst>
          <pc:docMk/>
          <pc:sldMk cId="1850330618" sldId="510"/>
        </pc:sldMkLst>
      </pc:sldChg>
      <pc:sldChg chg="add">
        <pc:chgData name="Joosten Sven" userId="8c9b6894-3d70-4e84-aa3f-17c52c4caa3b" providerId="ADAL" clId="{E0C81C19-7E24-45BF-9FFC-63AD4F9705FE}" dt="2026-06-10T20:01:59.353" v="273"/>
        <pc:sldMkLst>
          <pc:docMk/>
          <pc:sldMk cId="1524974134" sldId="511"/>
        </pc:sldMkLst>
      </pc:sldChg>
      <pc:sldChg chg="add">
        <pc:chgData name="Joosten Sven" userId="8c9b6894-3d70-4e84-aa3f-17c52c4caa3b" providerId="ADAL" clId="{E0C81C19-7E24-45BF-9FFC-63AD4F9705FE}" dt="2026-06-10T20:04:04.511" v="274"/>
        <pc:sldMkLst>
          <pc:docMk/>
          <pc:sldMk cId="775010367" sldId="512"/>
        </pc:sldMkLst>
      </pc:sldChg>
      <pc:sldChg chg="add">
        <pc:chgData name="Joosten Sven" userId="8c9b6894-3d70-4e84-aa3f-17c52c4caa3b" providerId="ADAL" clId="{E0C81C19-7E24-45BF-9FFC-63AD4F9705FE}" dt="2026-06-10T20:04:04.511" v="274"/>
        <pc:sldMkLst>
          <pc:docMk/>
          <pc:sldMk cId="4105581068" sldId="513"/>
        </pc:sldMkLst>
      </pc:sldChg>
      <pc:sldChg chg="add">
        <pc:chgData name="Joosten Sven" userId="8c9b6894-3d70-4e84-aa3f-17c52c4caa3b" providerId="ADAL" clId="{E0C81C19-7E24-45BF-9FFC-63AD4F9705FE}" dt="2026-06-10T20:06:50.643" v="279"/>
        <pc:sldMkLst>
          <pc:docMk/>
          <pc:sldMk cId="3552034920" sldId="514"/>
        </pc:sldMkLst>
      </pc:sldChg>
      <pc:sldChg chg="add">
        <pc:chgData name="Joosten Sven" userId="8c9b6894-3d70-4e84-aa3f-17c52c4caa3b" providerId="ADAL" clId="{E0C81C19-7E24-45BF-9FFC-63AD4F9705FE}" dt="2026-06-10T20:07:53.209" v="280"/>
        <pc:sldMkLst>
          <pc:docMk/>
          <pc:sldMk cId="1757561681" sldId="515"/>
        </pc:sldMkLst>
      </pc:sldChg>
      <pc:sldChg chg="add del">
        <pc:chgData name="Joosten Sven" userId="8c9b6894-3d70-4e84-aa3f-17c52c4caa3b" providerId="ADAL" clId="{E0C81C19-7E24-45BF-9FFC-63AD4F9705FE}" dt="2026-06-10T20:09:40.041" v="283" actId="47"/>
        <pc:sldMkLst>
          <pc:docMk/>
          <pc:sldMk cId="4050916503" sldId="516"/>
        </pc:sldMkLst>
      </pc:sldChg>
      <pc:sldChg chg="add del">
        <pc:chgData name="Joosten Sven" userId="8c9b6894-3d70-4e84-aa3f-17c52c4caa3b" providerId="ADAL" clId="{E0C81C19-7E24-45BF-9FFC-63AD4F9705FE}" dt="2026-06-10T20:09:40.790" v="284" actId="47"/>
        <pc:sldMkLst>
          <pc:docMk/>
          <pc:sldMk cId="3744832952" sldId="517"/>
        </pc:sldMkLst>
      </pc:sldChg>
      <pc:sldChg chg="add">
        <pc:chgData name="Joosten Sven" userId="8c9b6894-3d70-4e84-aa3f-17c52c4caa3b" providerId="ADAL" clId="{E0C81C19-7E24-45BF-9FFC-63AD4F9705FE}" dt="2026-06-10T20:09:34.984" v="282"/>
        <pc:sldMkLst>
          <pc:docMk/>
          <pc:sldMk cId="2851199592" sldId="518"/>
        </pc:sldMkLst>
      </pc:sldChg>
      <pc:sldChg chg="add">
        <pc:chgData name="Joosten Sven" userId="8c9b6894-3d70-4e84-aa3f-17c52c4caa3b" providerId="ADAL" clId="{E0C81C19-7E24-45BF-9FFC-63AD4F9705FE}" dt="2026-06-10T20:09:34.984" v="282"/>
        <pc:sldMkLst>
          <pc:docMk/>
          <pc:sldMk cId="3896410440" sldId="519"/>
        </pc:sldMkLst>
      </pc:sldChg>
      <pc:sldChg chg="add">
        <pc:chgData name="Joosten Sven" userId="8c9b6894-3d70-4e84-aa3f-17c52c4caa3b" providerId="ADAL" clId="{E0C81C19-7E24-45BF-9FFC-63AD4F9705FE}" dt="2026-06-10T20:09:34.984" v="282"/>
        <pc:sldMkLst>
          <pc:docMk/>
          <pc:sldMk cId="1649070051" sldId="520"/>
        </pc:sldMkLst>
      </pc:sldChg>
      <pc:sldChg chg="addSp delSp modSp new mod">
        <pc:chgData name="Joosten Sven" userId="8c9b6894-3d70-4e84-aa3f-17c52c4caa3b" providerId="ADAL" clId="{E0C81C19-7E24-45BF-9FFC-63AD4F9705FE}" dt="2026-06-10T21:06:22.544" v="1131" actId="1036"/>
        <pc:sldMkLst>
          <pc:docMk/>
          <pc:sldMk cId="4152039801" sldId="521"/>
        </pc:sldMkLst>
        <pc:spChg chg="del mod">
          <ac:chgData name="Joosten Sven" userId="8c9b6894-3d70-4e84-aa3f-17c52c4caa3b" providerId="ADAL" clId="{E0C81C19-7E24-45BF-9FFC-63AD4F9705FE}" dt="2026-06-10T21:05:47.966" v="1029" actId="478"/>
          <ac:spMkLst>
            <pc:docMk/>
            <pc:sldMk cId="4152039801" sldId="521"/>
            <ac:spMk id="2" creationId="{748E4FE0-93A3-BA01-8277-48CDE01157D0}"/>
          </ac:spMkLst>
        </pc:spChg>
        <pc:spChg chg="del">
          <ac:chgData name="Joosten Sven" userId="8c9b6894-3d70-4e84-aa3f-17c52c4caa3b" providerId="ADAL" clId="{E0C81C19-7E24-45BF-9FFC-63AD4F9705FE}" dt="2026-06-10T20:30:39.149" v="385" actId="478"/>
          <ac:spMkLst>
            <pc:docMk/>
            <pc:sldMk cId="4152039801" sldId="521"/>
            <ac:spMk id="3" creationId="{B968F9E9-7A72-F63F-E8B1-696614AF0890}"/>
          </ac:spMkLst>
        </pc:spChg>
        <pc:spChg chg="add del mod">
          <ac:chgData name="Joosten Sven" userId="8c9b6894-3d70-4e84-aa3f-17c52c4caa3b" providerId="ADAL" clId="{E0C81C19-7E24-45BF-9FFC-63AD4F9705FE}" dt="2026-06-10T21:05:50.088" v="1030" actId="478"/>
          <ac:spMkLst>
            <pc:docMk/>
            <pc:sldMk cId="4152039801" sldId="521"/>
            <ac:spMk id="18" creationId="{33E20864-7FF1-AAD8-D527-8F81BF1D26E7}"/>
          </ac:spMkLst>
        </pc:spChg>
        <pc:spChg chg="add mod">
          <ac:chgData name="Joosten Sven" userId="8c9b6894-3d70-4e84-aa3f-17c52c4caa3b" providerId="ADAL" clId="{E0C81C19-7E24-45BF-9FFC-63AD4F9705FE}" dt="2026-06-10T21:06:12.832" v="1125" actId="6549"/>
          <ac:spMkLst>
            <pc:docMk/>
            <pc:sldMk cId="4152039801" sldId="521"/>
            <ac:spMk id="19" creationId="{B905FBE4-2654-3E3B-9DCC-F32A9EDFB0A2}"/>
          </ac:spMkLst>
        </pc:spChg>
        <pc:graphicFrameChg chg="add mod">
          <ac:chgData name="Joosten Sven" userId="8c9b6894-3d70-4e84-aa3f-17c52c4caa3b" providerId="ADAL" clId="{E0C81C19-7E24-45BF-9FFC-63AD4F9705FE}" dt="2026-06-10T20:30:30.429" v="383"/>
          <ac:graphicFrameMkLst>
            <pc:docMk/>
            <pc:sldMk cId="4152039801" sldId="521"/>
            <ac:graphicFrameMk id="4" creationId="{BF8C935C-7642-66F0-165A-0CA940B7C792}"/>
          </ac:graphicFrameMkLst>
        </pc:graphicFrameChg>
        <pc:graphicFrameChg chg="add del mod modGraphic">
          <ac:chgData name="Joosten Sven" userId="8c9b6894-3d70-4e84-aa3f-17c52c4caa3b" providerId="ADAL" clId="{E0C81C19-7E24-45BF-9FFC-63AD4F9705FE}" dt="2026-06-10T20:54:43.285" v="908" actId="478"/>
          <ac:graphicFrameMkLst>
            <pc:docMk/>
            <pc:sldMk cId="4152039801" sldId="521"/>
            <ac:graphicFrameMk id="5" creationId="{C2E9686F-8B36-5A6A-6911-ECC6112FE5DB}"/>
          </ac:graphicFrameMkLst>
        </pc:graphicFrameChg>
        <pc:graphicFrameChg chg="add del mod modGraphic">
          <ac:chgData name="Joosten Sven" userId="8c9b6894-3d70-4e84-aa3f-17c52c4caa3b" providerId="ADAL" clId="{E0C81C19-7E24-45BF-9FFC-63AD4F9705FE}" dt="2026-06-10T20:40:09.143" v="674" actId="478"/>
          <ac:graphicFrameMkLst>
            <pc:docMk/>
            <pc:sldMk cId="4152039801" sldId="521"/>
            <ac:graphicFrameMk id="6" creationId="{6B8BAE07-13FF-D57E-2C65-9C95010DE037}"/>
          </ac:graphicFrameMkLst>
        </pc:graphicFrameChg>
        <pc:graphicFrameChg chg="add mod modGraphic">
          <ac:chgData name="Joosten Sven" userId="8c9b6894-3d70-4e84-aa3f-17c52c4caa3b" providerId="ADAL" clId="{E0C81C19-7E24-45BF-9FFC-63AD4F9705FE}" dt="2026-06-10T21:06:22.544" v="1131" actId="1036"/>
          <ac:graphicFrameMkLst>
            <pc:docMk/>
            <pc:sldMk cId="4152039801" sldId="521"/>
            <ac:graphicFrameMk id="7" creationId="{D2A65ADB-7724-9EAD-EA24-D8151E8F3EDF}"/>
          </ac:graphicFrameMkLst>
        </pc:graphicFrameChg>
        <pc:picChg chg="add del mod">
          <ac:chgData name="Joosten Sven" userId="8c9b6894-3d70-4e84-aa3f-17c52c4caa3b" providerId="ADAL" clId="{E0C81C19-7E24-45BF-9FFC-63AD4F9705FE}" dt="2026-06-10T20:56:31.767" v="934" actId="21"/>
          <ac:picMkLst>
            <pc:docMk/>
            <pc:sldMk cId="4152039801" sldId="521"/>
            <ac:picMk id="8" creationId="{5F503C39-631C-2CE6-2E82-A4F0B649B813}"/>
          </ac:picMkLst>
        </pc:picChg>
        <pc:picChg chg="add mod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9" creationId="{27A7FCA7-CD06-86AC-4D81-3C8802440FF6}"/>
          </ac:picMkLst>
        </pc:picChg>
        <pc:picChg chg="add mod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10" creationId="{2C6A9856-A49C-6D72-B182-DC890961C0E7}"/>
          </ac:picMkLst>
        </pc:picChg>
        <pc:picChg chg="add del mod">
          <ac:chgData name="Joosten Sven" userId="8c9b6894-3d70-4e84-aa3f-17c52c4caa3b" providerId="ADAL" clId="{E0C81C19-7E24-45BF-9FFC-63AD4F9705FE}" dt="2026-06-10T20:56:37.274" v="936" actId="478"/>
          <ac:picMkLst>
            <pc:docMk/>
            <pc:sldMk cId="4152039801" sldId="521"/>
            <ac:picMk id="11" creationId="{5F503C39-631C-2CE6-2E82-A4F0B649B813}"/>
          </ac:picMkLst>
        </pc:picChg>
        <pc:picChg chg="add mod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12" creationId="{42D76B6E-E3A5-85F4-8325-5596EA3F21AF}"/>
          </ac:picMkLst>
        </pc:picChg>
        <pc:picChg chg="add mod modCrop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14" creationId="{9B279151-4C1E-549D-5C74-6CA76F2F07E9}"/>
          </ac:picMkLst>
        </pc:picChg>
        <pc:picChg chg="add mod modCrop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16" creationId="{A937DA51-2A7C-1D99-7EE8-7D2E82EEE438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49" creationId="{D65ACE75-E1CE-98F4-AB23-99AAD272E442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50" creationId="{05BC3A9D-97F8-E4A4-BCCC-5F28840E4D30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51" creationId="{8D59E7A9-A9D8-7139-BA9F-2C057101E6FC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52" creationId="{93CCF15A-C59F-3FBA-D993-72E8A9E11FCD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53" creationId="{6AC9975B-699D-17CE-2AFF-EC1153B5F2C7}"/>
          </ac:picMkLst>
        </pc:picChg>
        <pc:picChg chg="add mod">
          <ac:chgData name="Joosten Sven" userId="8c9b6894-3d70-4e84-aa3f-17c52c4caa3b" providerId="ADAL" clId="{E0C81C19-7E24-45BF-9FFC-63AD4F9705FE}" dt="2026-06-10T20:30:36.611" v="384"/>
          <ac:picMkLst>
            <pc:docMk/>
            <pc:sldMk cId="4152039801" sldId="521"/>
            <ac:picMk id="2054" creationId="{DE41DE14-12CD-8704-2872-C77374B6023E}"/>
          </ac:picMkLst>
        </pc:picChg>
        <pc:picChg chg="add del mod">
          <ac:chgData name="Joosten Sven" userId="8c9b6894-3d70-4e84-aa3f-17c52c4caa3b" providerId="ADAL" clId="{E0C81C19-7E24-45BF-9FFC-63AD4F9705FE}" dt="2026-06-10T21:02:25.363" v="957" actId="478"/>
          <ac:picMkLst>
            <pc:docMk/>
            <pc:sldMk cId="4152039801" sldId="521"/>
            <ac:picMk id="2055" creationId="{5902FADC-CAA6-7859-EC22-917BEEF2BF05}"/>
          </ac:picMkLst>
        </pc:picChg>
        <pc:picChg chg="add del mod">
          <ac:chgData name="Joosten Sven" userId="8c9b6894-3d70-4e84-aa3f-17c52c4caa3b" providerId="ADAL" clId="{E0C81C19-7E24-45BF-9FFC-63AD4F9705FE}" dt="2026-06-10T21:03:27.610" v="966" actId="478"/>
          <ac:picMkLst>
            <pc:docMk/>
            <pc:sldMk cId="4152039801" sldId="521"/>
            <ac:picMk id="2056" creationId="{93FDF8C8-E2E7-E406-7E4C-40D0828919A4}"/>
          </ac:picMkLst>
        </pc:picChg>
        <pc:picChg chg="add del mod">
          <ac:chgData name="Joosten Sven" userId="8c9b6894-3d70-4e84-aa3f-17c52c4caa3b" providerId="ADAL" clId="{E0C81C19-7E24-45BF-9FFC-63AD4F9705FE}" dt="2026-06-10T21:02:33.351" v="959" actId="478"/>
          <ac:picMkLst>
            <pc:docMk/>
            <pc:sldMk cId="4152039801" sldId="521"/>
            <ac:picMk id="2057" creationId="{96F56C59-2195-6E7C-D349-F32A0C902092}"/>
          </ac:picMkLst>
        </pc:picChg>
        <pc:picChg chg="add del mod">
          <ac:chgData name="Joosten Sven" userId="8c9b6894-3d70-4e84-aa3f-17c52c4caa3b" providerId="ADAL" clId="{E0C81C19-7E24-45BF-9FFC-63AD4F9705FE}" dt="2026-06-10T20:57:26.662" v="946" actId="478"/>
          <ac:picMkLst>
            <pc:docMk/>
            <pc:sldMk cId="4152039801" sldId="521"/>
            <ac:picMk id="2058" creationId="{5C0557C0-2B62-532C-A7C4-A4949D32A1A6}"/>
          </ac:picMkLst>
        </pc:picChg>
        <pc:picChg chg="add del mod">
          <ac:chgData name="Joosten Sven" userId="8c9b6894-3d70-4e84-aa3f-17c52c4caa3b" providerId="ADAL" clId="{E0C81C19-7E24-45BF-9FFC-63AD4F9705FE}" dt="2026-06-10T20:57:24.767" v="945" actId="478"/>
          <ac:picMkLst>
            <pc:docMk/>
            <pc:sldMk cId="4152039801" sldId="521"/>
            <ac:picMk id="2059" creationId="{D960779F-5D8D-2B2A-8CD2-902F3C4E454F}"/>
          </ac:picMkLst>
        </pc:picChg>
        <pc:picChg chg="add del mod">
          <ac:chgData name="Joosten Sven" userId="8c9b6894-3d70-4e84-aa3f-17c52c4caa3b" providerId="ADAL" clId="{E0C81C19-7E24-45BF-9FFC-63AD4F9705FE}" dt="2026-06-10T20:55:35.174" v="912" actId="478"/>
          <ac:picMkLst>
            <pc:docMk/>
            <pc:sldMk cId="4152039801" sldId="521"/>
            <ac:picMk id="2060" creationId="{05542C32-3EA9-625E-F88A-6069ABE356B3}"/>
          </ac:picMkLst>
        </pc:picChg>
        <pc:picChg chg="add mod">
          <ac:chgData name="Joosten Sven" userId="8c9b6894-3d70-4e84-aa3f-17c52c4caa3b" providerId="ADAL" clId="{E0C81C19-7E24-45BF-9FFC-63AD4F9705FE}" dt="2026-06-10T21:06:22.544" v="1131" actId="1036"/>
          <ac:picMkLst>
            <pc:docMk/>
            <pc:sldMk cId="4152039801" sldId="521"/>
            <ac:picMk id="2062" creationId="{77A1EC54-DAA9-DAA2-68D1-289287C5CACF}"/>
          </ac:picMkLst>
        </pc:picChg>
      </pc:sldChg>
      <pc:sldMasterChg chg="delSldLayout">
        <pc:chgData name="Joosten Sven" userId="8c9b6894-3d70-4e84-aa3f-17c52c4caa3b" providerId="ADAL" clId="{E0C81C19-7E24-45BF-9FFC-63AD4F9705FE}" dt="2026-06-10T19:21:19.652" v="261" actId="47"/>
        <pc:sldMasterMkLst>
          <pc:docMk/>
          <pc:sldMasterMk cId="2447900341" sldId="2147483718"/>
        </pc:sldMasterMkLst>
        <pc:sldLayoutChg chg="del">
          <pc:chgData name="Joosten Sven" userId="8c9b6894-3d70-4e84-aa3f-17c52c4caa3b" providerId="ADAL" clId="{E0C81C19-7E24-45BF-9FFC-63AD4F9705FE}" dt="2026-06-10T19:21:19.652" v="261" actId="47"/>
          <pc:sldLayoutMkLst>
            <pc:docMk/>
            <pc:sldMasterMk cId="2447900341" sldId="2147483718"/>
            <pc:sldLayoutMk cId="246245895" sldId="214748375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37492188476441E-2"/>
          <c:y val="3.2615825882795766E-4"/>
          <c:w val="0.96562499999999996"/>
          <c:h val="0.7675987470719274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024-4198-8FD8-31ED4E5E961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024-4198-8FD8-31ED4E5E961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024-4198-8FD8-31ED4E5E961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024-4198-8FD8-31ED4E5E961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024-4198-8FD8-31ED4E5E96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Advies + Meeting KKE</c:v>
                </c:pt>
                <c:pt idx="1">
                  <c:v>Cursus/ Vorming</c:v>
                </c:pt>
                <c:pt idx="2">
                  <c:v>Rondgangen KKE + Milieu Analyse KKE Update</c:v>
                </c:pt>
                <c:pt idx="3">
                  <c:v>NHQ support/consultant</c:v>
                </c:pt>
                <c:pt idx="4">
                  <c:v>DataMgt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</c:v>
                </c:pt>
                <c:pt idx="1">
                  <c:v>27</c:v>
                </c:pt>
                <c:pt idx="2">
                  <c:v>9</c:v>
                </c:pt>
                <c:pt idx="3">
                  <c:v>32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024-4198-8FD8-31ED4E5E961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DB3CA-588A-45D7-BF8F-BD541DD7BA62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71383466-E85E-4C76-B196-8EBCCD661241}">
      <dgm:prSet phldrT="[Text]"/>
      <dgm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gm:t>
    </dgm:pt>
    <dgm:pt modelId="{A91985A5-775E-4C52-86AA-751902604DAC}" type="parTrans" cxnId="{9EF67E42-376E-4243-971C-9CBBD2F0F9AD}">
      <dgm:prSet/>
      <dgm:spPr/>
      <dgm:t>
        <a:bodyPr/>
        <a:lstStyle/>
        <a:p>
          <a:endParaRPr lang="fr-BE"/>
        </a:p>
      </dgm:t>
    </dgm:pt>
    <dgm:pt modelId="{225167EC-6841-4590-9411-344130DF3DAC}" type="sibTrans" cxnId="{9EF67E42-376E-4243-971C-9CBBD2F0F9AD}">
      <dgm:prSet/>
      <dgm:spPr/>
      <dgm:t>
        <a:bodyPr/>
        <a:lstStyle/>
        <a:p>
          <a:endParaRPr lang="fr-BE"/>
        </a:p>
      </dgm:t>
    </dgm:pt>
    <dgm:pt modelId="{77E5F6FA-E390-4BB9-9DA4-7751B25D2499}">
      <dgm:prSet phldrT="[Text]" custT="1"/>
      <dgm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634719F-F1C5-41AD-A3C5-D2095D31A6CC}" type="parTrans" cxnId="{8FF4F60D-167C-43B5-ADD9-1017CBF577E3}">
      <dgm:prSet/>
      <dgm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3DC8B34-5E36-4B00-88A0-CD2F3C3CA8AF}" type="sibTrans" cxnId="{8FF4F60D-167C-43B5-ADD9-1017CBF577E3}">
      <dgm:prSet/>
      <dgm:spPr/>
      <dgm:t>
        <a:bodyPr/>
        <a:lstStyle/>
        <a:p>
          <a:endParaRPr lang="fr-BE"/>
        </a:p>
      </dgm:t>
    </dgm:pt>
    <dgm:pt modelId="{A5CD396B-0E0C-48B3-8692-AD33C5FA0A52}">
      <dgm:prSet phldrT="[Text]" custT="1"/>
      <dgm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1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gm:t>
    </dgm:pt>
    <dgm:pt modelId="{2AA1161F-F323-42CC-9AC5-32062676E81E}" type="parTrans" cxnId="{674EF70B-8ACC-4783-B395-DA10783F0372}">
      <dgm:prSet/>
      <dgm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A1EAA38-B67A-450A-894B-79F294CC07B4}" type="sibTrans" cxnId="{674EF70B-8ACC-4783-B395-DA10783F0372}">
      <dgm:prSet/>
      <dgm:spPr/>
      <dgm:t>
        <a:bodyPr/>
        <a:lstStyle/>
        <a:p>
          <a:endParaRPr lang="fr-BE"/>
        </a:p>
      </dgm:t>
    </dgm:pt>
    <dgm:pt modelId="{D2FA9760-C5F3-4665-B19A-7E550F58CA01}">
      <dgm:prSet phldrT="[Text]" custT="1"/>
      <dgm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gm:t>
    </dgm:pt>
    <dgm:pt modelId="{D98DC32C-04D8-49CE-84F9-65CF83CC505C}" type="parTrans" cxnId="{43634D81-DEC0-46EC-9085-EB4D151DAC36}">
      <dgm:prSet/>
      <dgm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91CF6DE-A0DE-4D53-A776-F890D1187DDD}" type="sibTrans" cxnId="{43634D81-DEC0-46EC-9085-EB4D151DAC36}">
      <dgm:prSet/>
      <dgm:spPr/>
      <dgm:t>
        <a:bodyPr/>
        <a:lstStyle/>
        <a:p>
          <a:endParaRPr lang="fr-BE"/>
        </a:p>
      </dgm:t>
    </dgm:pt>
    <dgm:pt modelId="{2BF31FB0-64B6-43E2-80EF-399E8A3F15F3}">
      <dgm:prSet phldrT="[Text]" custT="1"/>
      <dgm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gm:t>
    </dgm:pt>
    <dgm:pt modelId="{52CE8B56-9636-4B9E-8493-AAB3DC3DC9D9}" type="parTrans" cxnId="{737593D5-3E28-47DC-BFCE-BCA835B9D0CC}">
      <dgm:prSet/>
      <dgm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8D8829A-92F5-4A0C-BEFE-71F208333812}" type="sibTrans" cxnId="{737593D5-3E28-47DC-BFCE-BCA835B9D0CC}">
      <dgm:prSet/>
      <dgm:spPr/>
      <dgm:t>
        <a:bodyPr/>
        <a:lstStyle/>
        <a:p>
          <a:endParaRPr lang="fr-BE"/>
        </a:p>
      </dgm:t>
    </dgm:pt>
    <dgm:pt modelId="{FBF22C71-0DCC-445A-BF0C-4A20DCC7F962}">
      <dgm:prSet phldrT="[Text]" custT="1"/>
      <dgm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041D133-DA8C-42F5-ABFC-2B772ABC77A8}" type="sibTrans" cxnId="{720F6F96-A4C9-4E35-BAE9-5AE6CF5BBFB9}">
      <dgm:prSet/>
      <dgm:spPr/>
      <dgm:t>
        <a:bodyPr/>
        <a:lstStyle/>
        <a:p>
          <a:endParaRPr lang="fr-BE"/>
        </a:p>
      </dgm:t>
    </dgm:pt>
    <dgm:pt modelId="{CC7DB828-E0E9-4B8D-90F9-1F9D28248022}" type="parTrans" cxnId="{720F6F96-A4C9-4E35-BAE9-5AE6CF5BBFB9}">
      <dgm:prSet/>
      <dgm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56D9C52-479A-46AA-B680-4CF1A7D2814E}">
      <dgm:prSet custT="1"/>
      <dgm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0172A0-0184-4764-B7E5-5AB40F332B53}" type="parTrans" cxnId="{1943B076-8B8C-41B8-9926-F1637E373492}">
      <dgm:prSet/>
      <dgm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E7958A7-3BAF-400A-94C4-D6B414F77AF6}" type="sibTrans" cxnId="{1943B076-8B8C-41B8-9926-F1637E373492}">
      <dgm:prSet/>
      <dgm:spPr/>
      <dgm:t>
        <a:bodyPr/>
        <a:lstStyle/>
        <a:p>
          <a:endParaRPr lang="en-US"/>
        </a:p>
      </dgm:t>
    </dgm:pt>
    <dgm:pt modelId="{9E7AB3B7-E8AA-4417-8051-42721DE263CA}">
      <dgm:prSet custT="1"/>
      <dgm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44D5ED7-3026-4956-951E-D6A85B336C6C}" type="parTrans" cxnId="{25C3D4D2-B4BB-41E9-A9AD-23E1F9AB9168}">
      <dgm:prSet/>
      <dgm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59408BE-EE9E-4CE4-9C4A-64F2DFA610ED}" type="sibTrans" cxnId="{25C3D4D2-B4BB-41E9-A9AD-23E1F9AB9168}">
      <dgm:prSet/>
      <dgm:spPr/>
      <dgm:t>
        <a:bodyPr/>
        <a:lstStyle/>
        <a:p>
          <a:endParaRPr lang="en-US"/>
        </a:p>
      </dgm:t>
    </dgm:pt>
    <dgm:pt modelId="{B5EA7921-73B7-48BA-A979-72144B39E957}">
      <dgm:prSet custT="1"/>
      <dgm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9DE9BBE-7495-40E1-8FBF-F624419A5899}" type="parTrans" cxnId="{8AA55C1E-272B-46FA-887F-D852DAC6288C}">
      <dgm:prSet/>
      <dgm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4793A5F-B499-4332-81EC-DE0BD793C503}" type="sibTrans" cxnId="{8AA55C1E-272B-46FA-887F-D852DAC6288C}">
      <dgm:prSet/>
      <dgm:spPr/>
      <dgm:t>
        <a:bodyPr/>
        <a:lstStyle/>
        <a:p>
          <a:endParaRPr lang="en-US"/>
        </a:p>
      </dgm:t>
    </dgm:pt>
    <dgm:pt modelId="{65F84651-70B5-4A18-A723-2AEFCE128872}" type="pres">
      <dgm:prSet presAssocID="{AB7DB3CA-588A-45D7-BF8F-BD541DD7BA6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0EB75B2-4EA1-4C8A-A319-E47A76E00AC9}" type="pres">
      <dgm:prSet presAssocID="{71383466-E85E-4C76-B196-8EBCCD661241}" presName="root1" presStyleCnt="0"/>
      <dgm:spPr/>
    </dgm:pt>
    <dgm:pt modelId="{D99C84CE-D315-4D61-866F-017E639BF638}" type="pres">
      <dgm:prSet presAssocID="{71383466-E85E-4C76-B196-8EBCCD661241}" presName="LevelOneTextNode" presStyleLbl="node0" presStyleIdx="0" presStyleCnt="1" custScaleY="62364">
        <dgm:presLayoutVars>
          <dgm:chPref val="3"/>
        </dgm:presLayoutVars>
      </dgm:prSet>
      <dgm:spPr/>
    </dgm:pt>
    <dgm:pt modelId="{3D26C8EE-0829-436C-BED5-46A3CA21289B}" type="pres">
      <dgm:prSet presAssocID="{71383466-E85E-4C76-B196-8EBCCD661241}" presName="level2hierChild" presStyleCnt="0"/>
      <dgm:spPr/>
    </dgm:pt>
    <dgm:pt modelId="{5E87CE93-8B38-46E9-8A36-070BB5393ED0}" type="pres">
      <dgm:prSet presAssocID="{A634719F-F1C5-41AD-A3C5-D2095D31A6CC}" presName="conn2-1" presStyleLbl="parChTrans1D2" presStyleIdx="0" presStyleCnt="1"/>
      <dgm:spPr/>
    </dgm:pt>
    <dgm:pt modelId="{B477AE94-713B-4FDA-B91C-59D0CEF20071}" type="pres">
      <dgm:prSet presAssocID="{A634719F-F1C5-41AD-A3C5-D2095D31A6CC}" presName="connTx" presStyleLbl="parChTrans1D2" presStyleIdx="0" presStyleCnt="1"/>
      <dgm:spPr/>
    </dgm:pt>
    <dgm:pt modelId="{19B07533-EF47-4BDA-B0D8-105AE1ADA2CC}" type="pres">
      <dgm:prSet presAssocID="{77E5F6FA-E390-4BB9-9DA4-7751B25D2499}" presName="root2" presStyleCnt="0"/>
      <dgm:spPr/>
    </dgm:pt>
    <dgm:pt modelId="{106B4907-E3CF-486F-9E5E-4904CD1CECF7}" type="pres">
      <dgm:prSet presAssocID="{77E5F6FA-E390-4BB9-9DA4-7751B25D2499}" presName="LevelTwoTextNode" presStyleLbl="node2" presStyleIdx="0" presStyleCnt="1">
        <dgm:presLayoutVars>
          <dgm:chPref val="3"/>
        </dgm:presLayoutVars>
      </dgm:prSet>
      <dgm:spPr/>
    </dgm:pt>
    <dgm:pt modelId="{FF322F33-7C89-46B0-8C03-78415209C6CA}" type="pres">
      <dgm:prSet presAssocID="{77E5F6FA-E390-4BB9-9DA4-7751B25D2499}" presName="level3hierChild" presStyleCnt="0"/>
      <dgm:spPr/>
    </dgm:pt>
    <dgm:pt modelId="{2DFC97B6-F336-4F68-9D52-E8045D6A0745}" type="pres">
      <dgm:prSet presAssocID="{52CE8B56-9636-4B9E-8493-AAB3DC3DC9D9}" presName="conn2-1" presStyleLbl="parChTrans1D3" presStyleIdx="0" presStyleCnt="1"/>
      <dgm:spPr/>
    </dgm:pt>
    <dgm:pt modelId="{03F6BD94-5370-4064-8C42-87B816F4EE91}" type="pres">
      <dgm:prSet presAssocID="{52CE8B56-9636-4B9E-8493-AAB3DC3DC9D9}" presName="connTx" presStyleLbl="parChTrans1D3" presStyleIdx="0" presStyleCnt="1"/>
      <dgm:spPr/>
    </dgm:pt>
    <dgm:pt modelId="{CC6EC551-E3B8-4205-BFE7-76168DC10461}" type="pres">
      <dgm:prSet presAssocID="{2BF31FB0-64B6-43E2-80EF-399E8A3F15F3}" presName="root2" presStyleCnt="0"/>
      <dgm:spPr/>
    </dgm:pt>
    <dgm:pt modelId="{9D407ACF-1B74-4643-A755-FA71BD8DA26D}" type="pres">
      <dgm:prSet presAssocID="{2BF31FB0-64B6-43E2-80EF-399E8A3F15F3}" presName="LevelTwoTextNode" presStyleLbl="node3" presStyleIdx="0" presStyleCnt="1" custScaleX="113653">
        <dgm:presLayoutVars>
          <dgm:chPref val="3"/>
        </dgm:presLayoutVars>
      </dgm:prSet>
      <dgm:spPr/>
    </dgm:pt>
    <dgm:pt modelId="{39B2BE1D-214C-47EF-ADA3-7AFA23EE1804}" type="pres">
      <dgm:prSet presAssocID="{2BF31FB0-64B6-43E2-80EF-399E8A3F15F3}" presName="level3hierChild" presStyleCnt="0"/>
      <dgm:spPr/>
    </dgm:pt>
    <dgm:pt modelId="{C3393EBF-0EE0-4979-9567-A43A976A56EE}" type="pres">
      <dgm:prSet presAssocID="{2AA1161F-F323-42CC-9AC5-32062676E81E}" presName="conn2-1" presStyleLbl="parChTrans1D4" presStyleIdx="0" presStyleCnt="6"/>
      <dgm:spPr/>
    </dgm:pt>
    <dgm:pt modelId="{7B0C6B59-D676-4446-B762-E56168E6F770}" type="pres">
      <dgm:prSet presAssocID="{2AA1161F-F323-42CC-9AC5-32062676E81E}" presName="connTx" presStyleLbl="parChTrans1D4" presStyleIdx="0" presStyleCnt="6"/>
      <dgm:spPr/>
    </dgm:pt>
    <dgm:pt modelId="{C4EF4396-CFDA-41E2-8D35-E4E749314C80}" type="pres">
      <dgm:prSet presAssocID="{A5CD396B-0E0C-48B3-8692-AD33C5FA0A52}" presName="root2" presStyleCnt="0"/>
      <dgm:spPr/>
    </dgm:pt>
    <dgm:pt modelId="{83DF3088-3E57-4507-8320-07C4E4AFF6E6}" type="pres">
      <dgm:prSet presAssocID="{A5CD396B-0E0C-48B3-8692-AD33C5FA0A52}" presName="LevelTwoTextNode" presStyleLbl="node4" presStyleIdx="0" presStyleCnt="6">
        <dgm:presLayoutVars>
          <dgm:chPref val="3"/>
        </dgm:presLayoutVars>
      </dgm:prSet>
      <dgm:spPr/>
    </dgm:pt>
    <dgm:pt modelId="{BBE3629E-0A75-46CD-AE3A-4AD8FB074B07}" type="pres">
      <dgm:prSet presAssocID="{A5CD396B-0E0C-48B3-8692-AD33C5FA0A52}" presName="level3hierChild" presStyleCnt="0"/>
      <dgm:spPr/>
    </dgm:pt>
    <dgm:pt modelId="{C22C809D-50D9-4CB4-A6FD-BA559BDA1EC6}" type="pres">
      <dgm:prSet presAssocID="{CC7DB828-E0E9-4B8D-90F9-1F9D28248022}" presName="conn2-1" presStyleLbl="parChTrans1D4" presStyleIdx="1" presStyleCnt="6"/>
      <dgm:spPr/>
    </dgm:pt>
    <dgm:pt modelId="{87D7E7BC-BC27-42D8-BA50-207CFB156694}" type="pres">
      <dgm:prSet presAssocID="{CC7DB828-E0E9-4B8D-90F9-1F9D28248022}" presName="connTx" presStyleLbl="parChTrans1D4" presStyleIdx="1" presStyleCnt="6"/>
      <dgm:spPr/>
    </dgm:pt>
    <dgm:pt modelId="{4E48BA93-F3A1-433F-9488-E077AE7BA66F}" type="pres">
      <dgm:prSet presAssocID="{FBF22C71-0DCC-445A-BF0C-4A20DCC7F962}" presName="root2" presStyleCnt="0"/>
      <dgm:spPr/>
    </dgm:pt>
    <dgm:pt modelId="{CE55538E-C96D-449A-9677-2F476CD04AB7}" type="pres">
      <dgm:prSet presAssocID="{FBF22C71-0DCC-445A-BF0C-4A20DCC7F962}" presName="LevelTwoTextNode" presStyleLbl="node4" presStyleIdx="1" presStyleCnt="6">
        <dgm:presLayoutVars>
          <dgm:chPref val="3"/>
        </dgm:presLayoutVars>
      </dgm:prSet>
      <dgm:spPr/>
    </dgm:pt>
    <dgm:pt modelId="{1116155D-FBB4-464D-9C17-A0B410CFCAC8}" type="pres">
      <dgm:prSet presAssocID="{FBF22C71-0DCC-445A-BF0C-4A20DCC7F962}" presName="level3hierChild" presStyleCnt="0"/>
      <dgm:spPr/>
    </dgm:pt>
    <dgm:pt modelId="{D5E8FB78-2372-42DB-8B9A-B2FCBF7E01FB}" type="pres">
      <dgm:prSet presAssocID="{D30172A0-0184-4764-B7E5-5AB40F332B53}" presName="conn2-1" presStyleLbl="parChTrans1D4" presStyleIdx="2" presStyleCnt="6"/>
      <dgm:spPr/>
    </dgm:pt>
    <dgm:pt modelId="{65895E91-863B-469F-8FB8-0D3B77566FBD}" type="pres">
      <dgm:prSet presAssocID="{D30172A0-0184-4764-B7E5-5AB40F332B53}" presName="connTx" presStyleLbl="parChTrans1D4" presStyleIdx="2" presStyleCnt="6"/>
      <dgm:spPr/>
    </dgm:pt>
    <dgm:pt modelId="{FDFEB294-6234-4C8A-BEF8-11B4643A7505}" type="pres">
      <dgm:prSet presAssocID="{E56D9C52-479A-46AA-B680-4CF1A7D2814E}" presName="root2" presStyleCnt="0"/>
      <dgm:spPr/>
    </dgm:pt>
    <dgm:pt modelId="{01D9440B-0D42-4A45-8771-815B594E7A9B}" type="pres">
      <dgm:prSet presAssocID="{E56D9C52-479A-46AA-B680-4CF1A7D2814E}" presName="LevelTwoTextNode" presStyleLbl="node4" presStyleIdx="2" presStyleCnt="6">
        <dgm:presLayoutVars>
          <dgm:chPref val="3"/>
        </dgm:presLayoutVars>
      </dgm:prSet>
      <dgm:spPr/>
    </dgm:pt>
    <dgm:pt modelId="{A56B6C1A-5785-4D45-80A4-61425F38931E}" type="pres">
      <dgm:prSet presAssocID="{E56D9C52-479A-46AA-B680-4CF1A7D2814E}" presName="level3hierChild" presStyleCnt="0"/>
      <dgm:spPr/>
    </dgm:pt>
    <dgm:pt modelId="{171BCA9B-B972-4EEB-B176-C1B1B3B849B8}" type="pres">
      <dgm:prSet presAssocID="{69DE9BBE-7495-40E1-8FBF-F624419A5899}" presName="conn2-1" presStyleLbl="parChTrans1D4" presStyleIdx="3" presStyleCnt="6"/>
      <dgm:spPr/>
    </dgm:pt>
    <dgm:pt modelId="{09CA0891-64E1-4412-B82E-F56FDA6BE4BA}" type="pres">
      <dgm:prSet presAssocID="{69DE9BBE-7495-40E1-8FBF-F624419A5899}" presName="connTx" presStyleLbl="parChTrans1D4" presStyleIdx="3" presStyleCnt="6"/>
      <dgm:spPr/>
    </dgm:pt>
    <dgm:pt modelId="{CA32DD88-3918-4E78-82A8-6B82A773B956}" type="pres">
      <dgm:prSet presAssocID="{B5EA7921-73B7-48BA-A979-72144B39E957}" presName="root2" presStyleCnt="0"/>
      <dgm:spPr/>
    </dgm:pt>
    <dgm:pt modelId="{5EFEE7AB-3C16-42A3-BD86-B5A0202C89EC}" type="pres">
      <dgm:prSet presAssocID="{B5EA7921-73B7-48BA-A979-72144B39E957}" presName="LevelTwoTextNode" presStyleLbl="node4" presStyleIdx="3" presStyleCnt="6">
        <dgm:presLayoutVars>
          <dgm:chPref val="3"/>
        </dgm:presLayoutVars>
      </dgm:prSet>
      <dgm:spPr/>
    </dgm:pt>
    <dgm:pt modelId="{13BBB52A-3EC0-426E-9A0C-D877C11E2DA4}" type="pres">
      <dgm:prSet presAssocID="{B5EA7921-73B7-48BA-A979-72144B39E957}" presName="level3hierChild" presStyleCnt="0"/>
      <dgm:spPr/>
    </dgm:pt>
    <dgm:pt modelId="{61578F3C-85B5-4EED-942B-8B4FADF3D5EE}" type="pres">
      <dgm:prSet presAssocID="{F44D5ED7-3026-4956-951E-D6A85B336C6C}" presName="conn2-1" presStyleLbl="parChTrans1D4" presStyleIdx="4" presStyleCnt="6"/>
      <dgm:spPr/>
    </dgm:pt>
    <dgm:pt modelId="{D2AB331A-57A8-47EC-9BFE-4B9B755A39C9}" type="pres">
      <dgm:prSet presAssocID="{F44D5ED7-3026-4956-951E-D6A85B336C6C}" presName="connTx" presStyleLbl="parChTrans1D4" presStyleIdx="4" presStyleCnt="6"/>
      <dgm:spPr/>
    </dgm:pt>
    <dgm:pt modelId="{0019C4DA-AFDA-4426-9FFD-BAF2469DF2A2}" type="pres">
      <dgm:prSet presAssocID="{9E7AB3B7-E8AA-4417-8051-42721DE263CA}" presName="root2" presStyleCnt="0"/>
      <dgm:spPr/>
    </dgm:pt>
    <dgm:pt modelId="{706E3B88-A457-404F-8CE7-721B55DB6043}" type="pres">
      <dgm:prSet presAssocID="{9E7AB3B7-E8AA-4417-8051-42721DE263CA}" presName="LevelTwoTextNode" presStyleLbl="node4" presStyleIdx="4" presStyleCnt="6" custScaleY="142126">
        <dgm:presLayoutVars>
          <dgm:chPref val="3"/>
        </dgm:presLayoutVars>
      </dgm:prSet>
      <dgm:spPr/>
    </dgm:pt>
    <dgm:pt modelId="{BF573F1B-DA94-471A-A901-C45C7ED6883D}" type="pres">
      <dgm:prSet presAssocID="{9E7AB3B7-E8AA-4417-8051-42721DE263CA}" presName="level3hierChild" presStyleCnt="0"/>
      <dgm:spPr/>
    </dgm:pt>
    <dgm:pt modelId="{4DDAF160-6B19-48C4-9C35-54F3A7316C4D}" type="pres">
      <dgm:prSet presAssocID="{D98DC32C-04D8-49CE-84F9-65CF83CC505C}" presName="conn2-1" presStyleLbl="parChTrans1D4" presStyleIdx="5" presStyleCnt="6"/>
      <dgm:spPr/>
    </dgm:pt>
    <dgm:pt modelId="{B97D79D1-7556-4479-86D7-59932BFA3846}" type="pres">
      <dgm:prSet presAssocID="{D98DC32C-04D8-49CE-84F9-65CF83CC505C}" presName="connTx" presStyleLbl="parChTrans1D4" presStyleIdx="5" presStyleCnt="6"/>
      <dgm:spPr/>
    </dgm:pt>
    <dgm:pt modelId="{3E7A127B-4662-4933-8926-361807206FFA}" type="pres">
      <dgm:prSet presAssocID="{D2FA9760-C5F3-4665-B19A-7E550F58CA01}" presName="root2" presStyleCnt="0"/>
      <dgm:spPr/>
    </dgm:pt>
    <dgm:pt modelId="{738A9B8C-C2D5-4E97-BA77-5DF56F3EBC89}" type="pres">
      <dgm:prSet presAssocID="{D2FA9760-C5F3-4665-B19A-7E550F58CA01}" presName="LevelTwoTextNode" presStyleLbl="node4" presStyleIdx="5" presStyleCnt="6" custLinFactNeighborX="2375" custLinFactNeighborY="69310">
        <dgm:presLayoutVars>
          <dgm:chPref val="3"/>
        </dgm:presLayoutVars>
      </dgm:prSet>
      <dgm:spPr/>
    </dgm:pt>
    <dgm:pt modelId="{38FA65D2-5C95-4218-B5D9-B0A8C4BD5A02}" type="pres">
      <dgm:prSet presAssocID="{D2FA9760-C5F3-4665-B19A-7E550F58CA01}" presName="level3hierChild" presStyleCnt="0"/>
      <dgm:spPr/>
    </dgm:pt>
  </dgm:ptLst>
  <dgm:cxnLst>
    <dgm:cxn modelId="{311C3004-42AE-4E88-9F98-E05257A1F40B}" type="presOf" srcId="{2AA1161F-F323-42CC-9AC5-32062676E81E}" destId="{7B0C6B59-D676-4446-B762-E56168E6F770}" srcOrd="1" destOrd="0" presId="urn:microsoft.com/office/officeart/2008/layout/HorizontalMultiLevelHierarchy"/>
    <dgm:cxn modelId="{9AE5AF06-86DB-40DE-B434-CB1D7EB61F9C}" type="presOf" srcId="{CC7DB828-E0E9-4B8D-90F9-1F9D28248022}" destId="{C22C809D-50D9-4CB4-A6FD-BA559BDA1EC6}" srcOrd="0" destOrd="0" presId="urn:microsoft.com/office/officeart/2008/layout/HorizontalMultiLevelHierarchy"/>
    <dgm:cxn modelId="{674EF70B-8ACC-4783-B395-DA10783F0372}" srcId="{2BF31FB0-64B6-43E2-80EF-399E8A3F15F3}" destId="{A5CD396B-0E0C-48B3-8692-AD33C5FA0A52}" srcOrd="0" destOrd="0" parTransId="{2AA1161F-F323-42CC-9AC5-32062676E81E}" sibTransId="{CA1EAA38-B67A-450A-894B-79F294CC07B4}"/>
    <dgm:cxn modelId="{8FF4F60D-167C-43B5-ADD9-1017CBF577E3}" srcId="{71383466-E85E-4C76-B196-8EBCCD661241}" destId="{77E5F6FA-E390-4BB9-9DA4-7751B25D2499}" srcOrd="0" destOrd="0" parTransId="{A634719F-F1C5-41AD-A3C5-D2095D31A6CC}" sibTransId="{23DC8B34-5E36-4B00-88A0-CD2F3C3CA8AF}"/>
    <dgm:cxn modelId="{8E9DEA1C-4FE0-4E73-84A2-66118B4DFD41}" type="presOf" srcId="{D98DC32C-04D8-49CE-84F9-65CF83CC505C}" destId="{4DDAF160-6B19-48C4-9C35-54F3A7316C4D}" srcOrd="0" destOrd="0" presId="urn:microsoft.com/office/officeart/2008/layout/HorizontalMultiLevelHierarchy"/>
    <dgm:cxn modelId="{8AA55C1E-272B-46FA-887F-D852DAC6288C}" srcId="{FBF22C71-0DCC-445A-BF0C-4A20DCC7F962}" destId="{B5EA7921-73B7-48BA-A979-72144B39E957}" srcOrd="1" destOrd="0" parTransId="{69DE9BBE-7495-40E1-8FBF-F624419A5899}" sibTransId="{B4793A5F-B499-4332-81EC-DE0BD793C503}"/>
    <dgm:cxn modelId="{EA748622-18DC-4992-A953-B6506083031F}" type="presOf" srcId="{A634719F-F1C5-41AD-A3C5-D2095D31A6CC}" destId="{B477AE94-713B-4FDA-B91C-59D0CEF20071}" srcOrd="1" destOrd="0" presId="urn:microsoft.com/office/officeart/2008/layout/HorizontalMultiLevelHierarchy"/>
    <dgm:cxn modelId="{DB701425-9CA3-40E4-8128-C60219BD66E1}" type="presOf" srcId="{D2FA9760-C5F3-4665-B19A-7E550F58CA01}" destId="{738A9B8C-C2D5-4E97-BA77-5DF56F3EBC89}" srcOrd="0" destOrd="0" presId="urn:microsoft.com/office/officeart/2008/layout/HorizontalMultiLevelHierarchy"/>
    <dgm:cxn modelId="{F3665531-AC86-427C-97CF-4D146F8EF8DB}" type="presOf" srcId="{F44D5ED7-3026-4956-951E-D6A85B336C6C}" destId="{61578F3C-85B5-4EED-942B-8B4FADF3D5EE}" srcOrd="0" destOrd="0" presId="urn:microsoft.com/office/officeart/2008/layout/HorizontalMultiLevelHierarchy"/>
    <dgm:cxn modelId="{9EF67E42-376E-4243-971C-9CBBD2F0F9AD}" srcId="{AB7DB3CA-588A-45D7-BF8F-BD541DD7BA62}" destId="{71383466-E85E-4C76-B196-8EBCCD661241}" srcOrd="0" destOrd="0" parTransId="{A91985A5-775E-4C52-86AA-751902604DAC}" sibTransId="{225167EC-6841-4590-9411-344130DF3DAC}"/>
    <dgm:cxn modelId="{22583E45-9628-47EF-AE1F-00331CAB539C}" type="presOf" srcId="{FBF22C71-0DCC-445A-BF0C-4A20DCC7F962}" destId="{CE55538E-C96D-449A-9677-2F476CD04AB7}" srcOrd="0" destOrd="0" presId="urn:microsoft.com/office/officeart/2008/layout/HorizontalMultiLevelHierarchy"/>
    <dgm:cxn modelId="{0BAEBB6C-8907-45EB-BA33-0E4D78A614B0}" type="presOf" srcId="{D98DC32C-04D8-49CE-84F9-65CF83CC505C}" destId="{B97D79D1-7556-4479-86D7-59932BFA3846}" srcOrd="1" destOrd="0" presId="urn:microsoft.com/office/officeart/2008/layout/HorizontalMultiLevelHierarchy"/>
    <dgm:cxn modelId="{EA4E2F50-83CC-424F-85CC-71EEF80DDD6C}" type="presOf" srcId="{69DE9BBE-7495-40E1-8FBF-F624419A5899}" destId="{171BCA9B-B972-4EEB-B176-C1B1B3B849B8}" srcOrd="0" destOrd="0" presId="urn:microsoft.com/office/officeart/2008/layout/HorizontalMultiLevelHierarchy"/>
    <dgm:cxn modelId="{98348D50-E173-49E4-B213-4DE286967ECA}" type="presOf" srcId="{D30172A0-0184-4764-B7E5-5AB40F332B53}" destId="{D5E8FB78-2372-42DB-8B9A-B2FCBF7E01FB}" srcOrd="0" destOrd="0" presId="urn:microsoft.com/office/officeart/2008/layout/HorizontalMultiLevelHierarchy"/>
    <dgm:cxn modelId="{1943B076-8B8C-41B8-9926-F1637E373492}" srcId="{FBF22C71-0DCC-445A-BF0C-4A20DCC7F962}" destId="{E56D9C52-479A-46AA-B680-4CF1A7D2814E}" srcOrd="0" destOrd="0" parTransId="{D30172A0-0184-4764-B7E5-5AB40F332B53}" sibTransId="{BE7958A7-3BAF-400A-94C4-D6B414F77AF6}"/>
    <dgm:cxn modelId="{43634D81-DEC0-46EC-9085-EB4D151DAC36}" srcId="{FBF22C71-0DCC-445A-BF0C-4A20DCC7F962}" destId="{D2FA9760-C5F3-4665-B19A-7E550F58CA01}" srcOrd="3" destOrd="0" parTransId="{D98DC32C-04D8-49CE-84F9-65CF83CC505C}" sibTransId="{891CF6DE-A0DE-4D53-A776-F890D1187DDD}"/>
    <dgm:cxn modelId="{F11A2783-B9B3-473B-8EAA-7F668742FCC9}" type="presOf" srcId="{9E7AB3B7-E8AA-4417-8051-42721DE263CA}" destId="{706E3B88-A457-404F-8CE7-721B55DB6043}" srcOrd="0" destOrd="0" presId="urn:microsoft.com/office/officeart/2008/layout/HorizontalMultiLevelHierarchy"/>
    <dgm:cxn modelId="{74672591-612B-485B-8D26-E000D5492C1E}" type="presOf" srcId="{E56D9C52-479A-46AA-B680-4CF1A7D2814E}" destId="{01D9440B-0D42-4A45-8771-815B594E7A9B}" srcOrd="0" destOrd="0" presId="urn:microsoft.com/office/officeart/2008/layout/HorizontalMultiLevelHierarchy"/>
    <dgm:cxn modelId="{720F6F96-A4C9-4E35-BAE9-5AE6CF5BBFB9}" srcId="{2BF31FB0-64B6-43E2-80EF-399E8A3F15F3}" destId="{FBF22C71-0DCC-445A-BF0C-4A20DCC7F962}" srcOrd="1" destOrd="0" parTransId="{CC7DB828-E0E9-4B8D-90F9-1F9D28248022}" sibTransId="{9041D133-DA8C-42F5-ABFC-2B772ABC77A8}"/>
    <dgm:cxn modelId="{30985C9D-A9AF-47E6-9754-8491E83AF7B7}" type="presOf" srcId="{A634719F-F1C5-41AD-A3C5-D2095D31A6CC}" destId="{5E87CE93-8B38-46E9-8A36-070BB5393ED0}" srcOrd="0" destOrd="0" presId="urn:microsoft.com/office/officeart/2008/layout/HorizontalMultiLevelHierarchy"/>
    <dgm:cxn modelId="{20A0829D-2525-47F2-94F0-D473F2E1DF6B}" type="presOf" srcId="{77E5F6FA-E390-4BB9-9DA4-7751B25D2499}" destId="{106B4907-E3CF-486F-9E5E-4904CD1CECF7}" srcOrd="0" destOrd="0" presId="urn:microsoft.com/office/officeart/2008/layout/HorizontalMultiLevelHierarchy"/>
    <dgm:cxn modelId="{66DD69A4-5942-417C-968F-55FF87126314}" type="presOf" srcId="{69DE9BBE-7495-40E1-8FBF-F624419A5899}" destId="{09CA0891-64E1-4412-B82E-F56FDA6BE4BA}" srcOrd="1" destOrd="0" presId="urn:microsoft.com/office/officeart/2008/layout/HorizontalMultiLevelHierarchy"/>
    <dgm:cxn modelId="{8249D3B3-3CAE-4A16-BC62-ACE936974AEF}" type="presOf" srcId="{52CE8B56-9636-4B9E-8493-AAB3DC3DC9D9}" destId="{2DFC97B6-F336-4F68-9D52-E8045D6A0745}" srcOrd="0" destOrd="0" presId="urn:microsoft.com/office/officeart/2008/layout/HorizontalMultiLevelHierarchy"/>
    <dgm:cxn modelId="{C4D20FC1-EEAE-4FAE-99B8-68FE8621D2B7}" type="presOf" srcId="{B5EA7921-73B7-48BA-A979-72144B39E957}" destId="{5EFEE7AB-3C16-42A3-BD86-B5A0202C89EC}" srcOrd="0" destOrd="0" presId="urn:microsoft.com/office/officeart/2008/layout/HorizontalMultiLevelHierarchy"/>
    <dgm:cxn modelId="{6BA489C2-200E-46E7-89AC-92ACFB76B1EA}" type="presOf" srcId="{A5CD396B-0E0C-48B3-8692-AD33C5FA0A52}" destId="{83DF3088-3E57-4507-8320-07C4E4AFF6E6}" srcOrd="0" destOrd="0" presId="urn:microsoft.com/office/officeart/2008/layout/HorizontalMultiLevelHierarchy"/>
    <dgm:cxn modelId="{1CE2FFCD-8122-4B93-8055-614DD371A504}" type="presOf" srcId="{AB7DB3CA-588A-45D7-BF8F-BD541DD7BA62}" destId="{65F84651-70B5-4A18-A723-2AEFCE128872}" srcOrd="0" destOrd="0" presId="urn:microsoft.com/office/officeart/2008/layout/HorizontalMultiLevelHierarchy"/>
    <dgm:cxn modelId="{25C3D4D2-B4BB-41E9-A9AD-23E1F9AB9168}" srcId="{FBF22C71-0DCC-445A-BF0C-4A20DCC7F962}" destId="{9E7AB3B7-E8AA-4417-8051-42721DE263CA}" srcOrd="2" destOrd="0" parTransId="{F44D5ED7-3026-4956-951E-D6A85B336C6C}" sibTransId="{259408BE-EE9E-4CE4-9C4A-64F2DFA610ED}"/>
    <dgm:cxn modelId="{737593D5-3E28-47DC-BFCE-BCA835B9D0CC}" srcId="{77E5F6FA-E390-4BB9-9DA4-7751B25D2499}" destId="{2BF31FB0-64B6-43E2-80EF-399E8A3F15F3}" srcOrd="0" destOrd="0" parTransId="{52CE8B56-9636-4B9E-8493-AAB3DC3DC9D9}" sibTransId="{88D8829A-92F5-4A0C-BEFE-71F208333812}"/>
    <dgm:cxn modelId="{2D1AD1E1-9678-4D20-A6BE-B0EF593BE53E}" type="presOf" srcId="{F44D5ED7-3026-4956-951E-D6A85B336C6C}" destId="{D2AB331A-57A8-47EC-9BFE-4B9B755A39C9}" srcOrd="1" destOrd="0" presId="urn:microsoft.com/office/officeart/2008/layout/HorizontalMultiLevelHierarchy"/>
    <dgm:cxn modelId="{001BD3E3-3422-43D9-9086-CC7203210436}" type="presOf" srcId="{2BF31FB0-64B6-43E2-80EF-399E8A3F15F3}" destId="{9D407ACF-1B74-4643-A755-FA71BD8DA26D}" srcOrd="0" destOrd="0" presId="urn:microsoft.com/office/officeart/2008/layout/HorizontalMultiLevelHierarchy"/>
    <dgm:cxn modelId="{74ACEDE6-B577-4D5F-969D-0AF1F056923C}" type="presOf" srcId="{2AA1161F-F323-42CC-9AC5-32062676E81E}" destId="{C3393EBF-0EE0-4979-9567-A43A976A56EE}" srcOrd="0" destOrd="0" presId="urn:microsoft.com/office/officeart/2008/layout/HorizontalMultiLevelHierarchy"/>
    <dgm:cxn modelId="{7AE925E9-16F7-4083-95A6-8BC0D39C5269}" type="presOf" srcId="{71383466-E85E-4C76-B196-8EBCCD661241}" destId="{D99C84CE-D315-4D61-866F-017E639BF638}" srcOrd="0" destOrd="0" presId="urn:microsoft.com/office/officeart/2008/layout/HorizontalMultiLevelHierarchy"/>
    <dgm:cxn modelId="{9F2706EA-0C9A-43C1-AFC8-6E262E3C8AA9}" type="presOf" srcId="{52CE8B56-9636-4B9E-8493-AAB3DC3DC9D9}" destId="{03F6BD94-5370-4064-8C42-87B816F4EE91}" srcOrd="1" destOrd="0" presId="urn:microsoft.com/office/officeart/2008/layout/HorizontalMultiLevelHierarchy"/>
    <dgm:cxn modelId="{53CD14EC-41F0-4B99-A60E-6D2C7D095ABD}" type="presOf" srcId="{D30172A0-0184-4764-B7E5-5AB40F332B53}" destId="{65895E91-863B-469F-8FB8-0D3B77566FBD}" srcOrd="1" destOrd="0" presId="urn:microsoft.com/office/officeart/2008/layout/HorizontalMultiLevelHierarchy"/>
    <dgm:cxn modelId="{077B5CF7-70DA-4B12-B2B1-B59E72DBEF62}" type="presOf" srcId="{CC7DB828-E0E9-4B8D-90F9-1F9D28248022}" destId="{87D7E7BC-BC27-42D8-BA50-207CFB156694}" srcOrd="1" destOrd="0" presId="urn:microsoft.com/office/officeart/2008/layout/HorizontalMultiLevelHierarchy"/>
    <dgm:cxn modelId="{F14A4436-8347-44C9-A29C-C84D3BE840EB}" type="presParOf" srcId="{65F84651-70B5-4A18-A723-2AEFCE128872}" destId="{80EB75B2-4EA1-4C8A-A319-E47A76E00AC9}" srcOrd="0" destOrd="0" presId="urn:microsoft.com/office/officeart/2008/layout/HorizontalMultiLevelHierarchy"/>
    <dgm:cxn modelId="{8976B992-1552-43F4-B608-B8A0052FC61E}" type="presParOf" srcId="{80EB75B2-4EA1-4C8A-A319-E47A76E00AC9}" destId="{D99C84CE-D315-4D61-866F-017E639BF638}" srcOrd="0" destOrd="0" presId="urn:microsoft.com/office/officeart/2008/layout/HorizontalMultiLevelHierarchy"/>
    <dgm:cxn modelId="{1C09BA16-F8FA-4E7B-905D-FF4F903368CB}" type="presParOf" srcId="{80EB75B2-4EA1-4C8A-A319-E47A76E00AC9}" destId="{3D26C8EE-0829-436C-BED5-46A3CA21289B}" srcOrd="1" destOrd="0" presId="urn:microsoft.com/office/officeart/2008/layout/HorizontalMultiLevelHierarchy"/>
    <dgm:cxn modelId="{67D36C6A-C8FB-4616-ADD9-8BC0D5072497}" type="presParOf" srcId="{3D26C8EE-0829-436C-BED5-46A3CA21289B}" destId="{5E87CE93-8B38-46E9-8A36-070BB5393ED0}" srcOrd="0" destOrd="0" presId="urn:microsoft.com/office/officeart/2008/layout/HorizontalMultiLevelHierarchy"/>
    <dgm:cxn modelId="{6F7E62A9-FD27-4BB7-89AE-18F24A7D19FF}" type="presParOf" srcId="{5E87CE93-8B38-46E9-8A36-070BB5393ED0}" destId="{B477AE94-713B-4FDA-B91C-59D0CEF20071}" srcOrd="0" destOrd="0" presId="urn:microsoft.com/office/officeart/2008/layout/HorizontalMultiLevelHierarchy"/>
    <dgm:cxn modelId="{910D6AAA-184D-4D1C-A8F7-EFF8F884F067}" type="presParOf" srcId="{3D26C8EE-0829-436C-BED5-46A3CA21289B}" destId="{19B07533-EF47-4BDA-B0D8-105AE1ADA2CC}" srcOrd="1" destOrd="0" presId="urn:microsoft.com/office/officeart/2008/layout/HorizontalMultiLevelHierarchy"/>
    <dgm:cxn modelId="{EC8B3513-5B87-41BD-AA8A-8937FDF92AA8}" type="presParOf" srcId="{19B07533-EF47-4BDA-B0D8-105AE1ADA2CC}" destId="{106B4907-E3CF-486F-9E5E-4904CD1CECF7}" srcOrd="0" destOrd="0" presId="urn:microsoft.com/office/officeart/2008/layout/HorizontalMultiLevelHierarchy"/>
    <dgm:cxn modelId="{FFD93F34-9E90-402E-A489-16847DE2CB19}" type="presParOf" srcId="{19B07533-EF47-4BDA-B0D8-105AE1ADA2CC}" destId="{FF322F33-7C89-46B0-8C03-78415209C6CA}" srcOrd="1" destOrd="0" presId="urn:microsoft.com/office/officeart/2008/layout/HorizontalMultiLevelHierarchy"/>
    <dgm:cxn modelId="{6D2E29E6-8338-4CF2-B62D-48EA60F2C3FD}" type="presParOf" srcId="{FF322F33-7C89-46B0-8C03-78415209C6CA}" destId="{2DFC97B6-F336-4F68-9D52-E8045D6A0745}" srcOrd="0" destOrd="0" presId="urn:microsoft.com/office/officeart/2008/layout/HorizontalMultiLevelHierarchy"/>
    <dgm:cxn modelId="{62499A16-36C3-47E3-BFBD-7441A9132438}" type="presParOf" srcId="{2DFC97B6-F336-4F68-9D52-E8045D6A0745}" destId="{03F6BD94-5370-4064-8C42-87B816F4EE91}" srcOrd="0" destOrd="0" presId="urn:microsoft.com/office/officeart/2008/layout/HorizontalMultiLevelHierarchy"/>
    <dgm:cxn modelId="{C94CBC77-D6B8-4007-8533-1ECD4707F817}" type="presParOf" srcId="{FF322F33-7C89-46B0-8C03-78415209C6CA}" destId="{CC6EC551-E3B8-4205-BFE7-76168DC10461}" srcOrd="1" destOrd="0" presId="urn:microsoft.com/office/officeart/2008/layout/HorizontalMultiLevelHierarchy"/>
    <dgm:cxn modelId="{E71636AB-0F63-4775-8021-E5AA2310D67D}" type="presParOf" srcId="{CC6EC551-E3B8-4205-BFE7-76168DC10461}" destId="{9D407ACF-1B74-4643-A755-FA71BD8DA26D}" srcOrd="0" destOrd="0" presId="urn:microsoft.com/office/officeart/2008/layout/HorizontalMultiLevelHierarchy"/>
    <dgm:cxn modelId="{5AA527CD-836A-4159-99DE-C8B8EE049317}" type="presParOf" srcId="{CC6EC551-E3B8-4205-BFE7-76168DC10461}" destId="{39B2BE1D-214C-47EF-ADA3-7AFA23EE1804}" srcOrd="1" destOrd="0" presId="urn:microsoft.com/office/officeart/2008/layout/HorizontalMultiLevelHierarchy"/>
    <dgm:cxn modelId="{08CB65FF-2B2E-4E40-8C71-CA1C72123ED4}" type="presParOf" srcId="{39B2BE1D-214C-47EF-ADA3-7AFA23EE1804}" destId="{C3393EBF-0EE0-4979-9567-A43A976A56EE}" srcOrd="0" destOrd="0" presId="urn:microsoft.com/office/officeart/2008/layout/HorizontalMultiLevelHierarchy"/>
    <dgm:cxn modelId="{AEB7FD24-E4CF-4B4D-B422-A23D269E9529}" type="presParOf" srcId="{C3393EBF-0EE0-4979-9567-A43A976A56EE}" destId="{7B0C6B59-D676-4446-B762-E56168E6F770}" srcOrd="0" destOrd="0" presId="urn:microsoft.com/office/officeart/2008/layout/HorizontalMultiLevelHierarchy"/>
    <dgm:cxn modelId="{09359C18-9000-4A96-A6E4-D4E9800B3E2A}" type="presParOf" srcId="{39B2BE1D-214C-47EF-ADA3-7AFA23EE1804}" destId="{C4EF4396-CFDA-41E2-8D35-E4E749314C80}" srcOrd="1" destOrd="0" presId="urn:microsoft.com/office/officeart/2008/layout/HorizontalMultiLevelHierarchy"/>
    <dgm:cxn modelId="{218DB40E-0EBC-4514-8A01-67E912F40E84}" type="presParOf" srcId="{C4EF4396-CFDA-41E2-8D35-E4E749314C80}" destId="{83DF3088-3E57-4507-8320-07C4E4AFF6E6}" srcOrd="0" destOrd="0" presId="urn:microsoft.com/office/officeart/2008/layout/HorizontalMultiLevelHierarchy"/>
    <dgm:cxn modelId="{AB78A086-ECF6-457F-B29B-FEA55FA15208}" type="presParOf" srcId="{C4EF4396-CFDA-41E2-8D35-E4E749314C80}" destId="{BBE3629E-0A75-46CD-AE3A-4AD8FB074B07}" srcOrd="1" destOrd="0" presId="urn:microsoft.com/office/officeart/2008/layout/HorizontalMultiLevelHierarchy"/>
    <dgm:cxn modelId="{76CD8006-B003-470A-BBFF-40692EE56ADB}" type="presParOf" srcId="{39B2BE1D-214C-47EF-ADA3-7AFA23EE1804}" destId="{C22C809D-50D9-4CB4-A6FD-BA559BDA1EC6}" srcOrd="2" destOrd="0" presId="urn:microsoft.com/office/officeart/2008/layout/HorizontalMultiLevelHierarchy"/>
    <dgm:cxn modelId="{203E57C1-113D-40AB-8E39-09AA9F9CC90F}" type="presParOf" srcId="{C22C809D-50D9-4CB4-A6FD-BA559BDA1EC6}" destId="{87D7E7BC-BC27-42D8-BA50-207CFB156694}" srcOrd="0" destOrd="0" presId="urn:microsoft.com/office/officeart/2008/layout/HorizontalMultiLevelHierarchy"/>
    <dgm:cxn modelId="{B19A416E-2E0A-47FB-AD89-6080DFB15775}" type="presParOf" srcId="{39B2BE1D-214C-47EF-ADA3-7AFA23EE1804}" destId="{4E48BA93-F3A1-433F-9488-E077AE7BA66F}" srcOrd="3" destOrd="0" presId="urn:microsoft.com/office/officeart/2008/layout/HorizontalMultiLevelHierarchy"/>
    <dgm:cxn modelId="{F04A4F5A-71D5-4212-97CF-53AB72F2EF48}" type="presParOf" srcId="{4E48BA93-F3A1-433F-9488-E077AE7BA66F}" destId="{CE55538E-C96D-449A-9677-2F476CD04AB7}" srcOrd="0" destOrd="0" presId="urn:microsoft.com/office/officeart/2008/layout/HorizontalMultiLevelHierarchy"/>
    <dgm:cxn modelId="{E92B8AF7-52E9-40E0-B666-3DFED2A42922}" type="presParOf" srcId="{4E48BA93-F3A1-433F-9488-E077AE7BA66F}" destId="{1116155D-FBB4-464D-9C17-A0B410CFCAC8}" srcOrd="1" destOrd="0" presId="urn:microsoft.com/office/officeart/2008/layout/HorizontalMultiLevelHierarchy"/>
    <dgm:cxn modelId="{012BEA21-C797-4C76-889D-9C39755EE840}" type="presParOf" srcId="{1116155D-FBB4-464D-9C17-A0B410CFCAC8}" destId="{D5E8FB78-2372-42DB-8B9A-B2FCBF7E01FB}" srcOrd="0" destOrd="0" presId="urn:microsoft.com/office/officeart/2008/layout/HorizontalMultiLevelHierarchy"/>
    <dgm:cxn modelId="{2108374E-1FB9-4A22-96C4-B31E90EA8C96}" type="presParOf" srcId="{D5E8FB78-2372-42DB-8B9A-B2FCBF7E01FB}" destId="{65895E91-863B-469F-8FB8-0D3B77566FBD}" srcOrd="0" destOrd="0" presId="urn:microsoft.com/office/officeart/2008/layout/HorizontalMultiLevelHierarchy"/>
    <dgm:cxn modelId="{9722DB9D-4631-457E-A574-334DF997D5C3}" type="presParOf" srcId="{1116155D-FBB4-464D-9C17-A0B410CFCAC8}" destId="{FDFEB294-6234-4C8A-BEF8-11B4643A7505}" srcOrd="1" destOrd="0" presId="urn:microsoft.com/office/officeart/2008/layout/HorizontalMultiLevelHierarchy"/>
    <dgm:cxn modelId="{330A1ED3-0073-4458-B747-416D429CFE0E}" type="presParOf" srcId="{FDFEB294-6234-4C8A-BEF8-11B4643A7505}" destId="{01D9440B-0D42-4A45-8771-815B594E7A9B}" srcOrd="0" destOrd="0" presId="urn:microsoft.com/office/officeart/2008/layout/HorizontalMultiLevelHierarchy"/>
    <dgm:cxn modelId="{2B9DB44F-F4BA-4E9D-A4B7-A5FD65DA6130}" type="presParOf" srcId="{FDFEB294-6234-4C8A-BEF8-11B4643A7505}" destId="{A56B6C1A-5785-4D45-80A4-61425F38931E}" srcOrd="1" destOrd="0" presId="urn:microsoft.com/office/officeart/2008/layout/HorizontalMultiLevelHierarchy"/>
    <dgm:cxn modelId="{9DBC7C94-B8C8-4340-A23A-7A5B08048174}" type="presParOf" srcId="{1116155D-FBB4-464D-9C17-A0B410CFCAC8}" destId="{171BCA9B-B972-4EEB-B176-C1B1B3B849B8}" srcOrd="2" destOrd="0" presId="urn:microsoft.com/office/officeart/2008/layout/HorizontalMultiLevelHierarchy"/>
    <dgm:cxn modelId="{957241AA-5B2A-4A67-B19C-90D62DA4BDA3}" type="presParOf" srcId="{171BCA9B-B972-4EEB-B176-C1B1B3B849B8}" destId="{09CA0891-64E1-4412-B82E-F56FDA6BE4BA}" srcOrd="0" destOrd="0" presId="urn:microsoft.com/office/officeart/2008/layout/HorizontalMultiLevelHierarchy"/>
    <dgm:cxn modelId="{AE4D3C30-68BA-458F-B3D5-98D94FF4BB75}" type="presParOf" srcId="{1116155D-FBB4-464D-9C17-A0B410CFCAC8}" destId="{CA32DD88-3918-4E78-82A8-6B82A773B956}" srcOrd="3" destOrd="0" presId="urn:microsoft.com/office/officeart/2008/layout/HorizontalMultiLevelHierarchy"/>
    <dgm:cxn modelId="{766DB2A9-16CF-4C26-AD45-049C78F63F76}" type="presParOf" srcId="{CA32DD88-3918-4E78-82A8-6B82A773B956}" destId="{5EFEE7AB-3C16-42A3-BD86-B5A0202C89EC}" srcOrd="0" destOrd="0" presId="urn:microsoft.com/office/officeart/2008/layout/HorizontalMultiLevelHierarchy"/>
    <dgm:cxn modelId="{4BFD849C-5A46-461D-AE57-FDCF410BA0F3}" type="presParOf" srcId="{CA32DD88-3918-4E78-82A8-6B82A773B956}" destId="{13BBB52A-3EC0-426E-9A0C-D877C11E2DA4}" srcOrd="1" destOrd="0" presId="urn:microsoft.com/office/officeart/2008/layout/HorizontalMultiLevelHierarchy"/>
    <dgm:cxn modelId="{043C1F06-F8C1-4BA4-AED5-ACA72BAE39FF}" type="presParOf" srcId="{1116155D-FBB4-464D-9C17-A0B410CFCAC8}" destId="{61578F3C-85B5-4EED-942B-8B4FADF3D5EE}" srcOrd="4" destOrd="0" presId="urn:microsoft.com/office/officeart/2008/layout/HorizontalMultiLevelHierarchy"/>
    <dgm:cxn modelId="{3FC8E8F6-C735-4D08-A698-0DEB659A944B}" type="presParOf" srcId="{61578F3C-85B5-4EED-942B-8B4FADF3D5EE}" destId="{D2AB331A-57A8-47EC-9BFE-4B9B755A39C9}" srcOrd="0" destOrd="0" presId="urn:microsoft.com/office/officeart/2008/layout/HorizontalMultiLevelHierarchy"/>
    <dgm:cxn modelId="{336D74B7-4F22-4E4C-8F51-237F70173DEC}" type="presParOf" srcId="{1116155D-FBB4-464D-9C17-A0B410CFCAC8}" destId="{0019C4DA-AFDA-4426-9FFD-BAF2469DF2A2}" srcOrd="5" destOrd="0" presId="urn:microsoft.com/office/officeart/2008/layout/HorizontalMultiLevelHierarchy"/>
    <dgm:cxn modelId="{8A6F8EB4-B63A-4330-BF08-DB116B5242D6}" type="presParOf" srcId="{0019C4DA-AFDA-4426-9FFD-BAF2469DF2A2}" destId="{706E3B88-A457-404F-8CE7-721B55DB6043}" srcOrd="0" destOrd="0" presId="urn:microsoft.com/office/officeart/2008/layout/HorizontalMultiLevelHierarchy"/>
    <dgm:cxn modelId="{4B5667AA-D5BF-42A9-8623-A5900D238891}" type="presParOf" srcId="{0019C4DA-AFDA-4426-9FFD-BAF2469DF2A2}" destId="{BF573F1B-DA94-471A-A901-C45C7ED6883D}" srcOrd="1" destOrd="0" presId="urn:microsoft.com/office/officeart/2008/layout/HorizontalMultiLevelHierarchy"/>
    <dgm:cxn modelId="{2EE5B5CB-FEE1-4682-86F0-90F5AD8DF1D6}" type="presParOf" srcId="{1116155D-FBB4-464D-9C17-A0B410CFCAC8}" destId="{4DDAF160-6B19-48C4-9C35-54F3A7316C4D}" srcOrd="6" destOrd="0" presId="urn:microsoft.com/office/officeart/2008/layout/HorizontalMultiLevelHierarchy"/>
    <dgm:cxn modelId="{B392820A-A620-4A2F-95CB-34A2A37611BB}" type="presParOf" srcId="{4DDAF160-6B19-48C4-9C35-54F3A7316C4D}" destId="{B97D79D1-7556-4479-86D7-59932BFA3846}" srcOrd="0" destOrd="0" presId="urn:microsoft.com/office/officeart/2008/layout/HorizontalMultiLevelHierarchy"/>
    <dgm:cxn modelId="{752D0E5D-296C-41ED-B018-FE7FD2A3E3C2}" type="presParOf" srcId="{1116155D-FBB4-464D-9C17-A0B410CFCAC8}" destId="{3E7A127B-4662-4933-8926-361807206FFA}" srcOrd="7" destOrd="0" presId="urn:microsoft.com/office/officeart/2008/layout/HorizontalMultiLevelHierarchy"/>
    <dgm:cxn modelId="{BF9CB67B-710B-4C16-8F96-F5B47408E917}" type="presParOf" srcId="{3E7A127B-4662-4933-8926-361807206FFA}" destId="{738A9B8C-C2D5-4E97-BA77-5DF56F3EBC89}" srcOrd="0" destOrd="0" presId="urn:microsoft.com/office/officeart/2008/layout/HorizontalMultiLevelHierarchy"/>
    <dgm:cxn modelId="{97B6BEE4-8CC5-410C-A4F8-052F27397FDE}" type="presParOf" srcId="{3E7A127B-4662-4933-8926-361807206FFA}" destId="{38FA65D2-5C95-4218-B5D9-B0A8C4BD5A0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316C73-F7C7-42A3-A6E9-F7E182CA9BD3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00183-C1AF-4544-9F07-7D60A07E9471}">
      <dgm:prSet phldrT="[Text]" custT="1"/>
      <dgm:spPr>
        <a:xfrm>
          <a:off x="4151641" y="0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gm:t>
    </dgm:pt>
    <dgm:pt modelId="{06101D92-5ED6-4A5D-98D3-695C5CF844BF}" type="parTrans" cxnId="{BCD0BD90-1AA3-4CE1-93FF-CA2607B70C19}">
      <dgm:prSet/>
      <dgm:spPr/>
      <dgm:t>
        <a:bodyPr/>
        <a:lstStyle/>
        <a:p>
          <a:endParaRPr lang="en-US"/>
        </a:p>
      </dgm:t>
    </dgm:pt>
    <dgm:pt modelId="{988CD440-FDAC-4E28-B4E0-CBB91A202708}" type="sibTrans" cxnId="{BCD0BD90-1AA3-4CE1-93FF-CA2607B70C19}">
      <dgm:prSet custT="1"/>
      <dgm:spPr>
        <a:xfrm>
          <a:off x="1901394" y="731096"/>
          <a:ext cx="7399356" cy="1054440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 Chief MTE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</a:t>
          </a:r>
        </a:p>
      </dgm:t>
    </dgm:pt>
    <dgm:pt modelId="{F9F84A4C-1E0A-4779-A4D2-E47B48AC00BD}">
      <dgm:prSet phldrT="[Text]" custT="1"/>
      <dgm:spPr>
        <a:xfrm>
          <a:off x="507112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153440-B283-47D0-9590-25AC7FCCE81F}" type="parTrans" cxnId="{C3EEE61D-BA6D-4D4E-A8B8-4C5BA73BFBB4}">
      <dgm:prSet/>
      <dgm:spPr>
        <a:xfrm>
          <a:off x="1704811" y="1240230"/>
          <a:ext cx="3644529" cy="849087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D2977C2-3FBE-4C5A-B917-7A7D2B183DAD}" type="sibTrans" cxnId="{C3EEE61D-BA6D-4D4E-A8B8-4C5BA73BFBB4}">
      <dgm:prSet custT="1"/>
      <dgm:spPr>
        <a:xfrm>
          <a:off x="126175" y="2921213"/>
          <a:ext cx="3877935" cy="105860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24. Milieu + Taal cursus 3/5</a:t>
          </a:r>
          <a:endParaRPr lang="en-US" sz="24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DB18D99-443D-42C9-9B4B-FDD60D6F9396}">
      <dgm:prSet phldrT="[Text]" custT="1"/>
      <dgm:spPr>
        <a:xfrm>
          <a:off x="4636956" y="2081442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gm:t>
    </dgm:pt>
    <dgm:pt modelId="{2BB93511-9BF6-4805-9273-66E76C96B97A}" type="parTrans" cxnId="{63ACA615-091E-4697-B000-ACFE2AB491D6}">
      <dgm:prSet/>
      <dgm:spPr>
        <a:xfrm>
          <a:off x="5349340" y="1240230"/>
          <a:ext cx="485315" cy="841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A3C49A9-D38B-4121-ACF0-A9900DFEF90D}" type="sibTrans" cxnId="{63ACA615-091E-4697-B000-ACFE2AB491D6}">
      <dgm:prSet custT="1"/>
      <dgm:spPr>
        <a:xfrm>
          <a:off x="4906603" y="2934377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2025.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Pé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G.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feb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26</a:t>
          </a:r>
        </a:p>
      </dgm:t>
    </dgm:pt>
    <dgm:pt modelId="{A7B60C1F-8476-4911-B7BA-6D835C5A63CA}">
      <dgm:prSet phldrT="[Text]" custT="1"/>
      <dgm:spPr>
        <a:xfrm>
          <a:off x="8060081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F1C7F0E-1E5C-498B-A251-56B43CB87A29}" type="parTrans" cxnId="{B7DA9651-BABB-4A65-BE61-E5F73F4D1F14}">
      <dgm:prSet/>
      <dgm:spPr>
        <a:xfrm>
          <a:off x="5349340" y="1240230"/>
          <a:ext cx="3908439" cy="84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8DE8D1-FCA1-4269-AE74-0D3A2C7EF404}" type="sibTrans" cxnId="{B7DA9651-BABB-4A65-BE61-E5F73F4D1F14}">
      <dgm:prSet custT="1"/>
      <dgm:spPr>
        <a:xfrm>
          <a:off x="7934151" y="2942250"/>
          <a:ext cx="3365876" cy="1014665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Consultant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NDHQ Werf 1-2/5 + Taal cursus 1/5</a:t>
          </a:r>
        </a:p>
      </dgm:t>
    </dgm:pt>
    <dgm:pt modelId="{DBD69407-6E33-4B9F-887A-E39392BE7E3C}" type="pres">
      <dgm:prSet presAssocID="{96316C73-F7C7-42A3-A6E9-F7E182CA9B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1C8569-4F6A-4F35-BA66-3D8947B2C833}" type="pres">
      <dgm:prSet presAssocID="{15800183-C1AF-4544-9F07-7D60A07E9471}" presName="hierRoot1" presStyleCnt="0">
        <dgm:presLayoutVars>
          <dgm:hierBranch val="init"/>
        </dgm:presLayoutVars>
      </dgm:prSet>
      <dgm:spPr/>
    </dgm:pt>
    <dgm:pt modelId="{2DF6D4A6-8583-4E94-B375-CFD38C919403}" type="pres">
      <dgm:prSet presAssocID="{15800183-C1AF-4544-9F07-7D60A07E9471}" presName="rootComposite1" presStyleCnt="0"/>
      <dgm:spPr/>
    </dgm:pt>
    <dgm:pt modelId="{67518A9F-B4B6-462E-A422-C3B7CBEB2F44}" type="pres">
      <dgm:prSet presAssocID="{15800183-C1AF-4544-9F07-7D60A07E9471}" presName="rootText1" presStyleLbl="node0" presStyleIdx="0" presStyleCnt="1" custLinFactNeighborY="-654">
        <dgm:presLayoutVars>
          <dgm:chMax/>
          <dgm:chPref val="3"/>
        </dgm:presLayoutVars>
      </dgm:prSet>
      <dgm:spPr/>
    </dgm:pt>
    <dgm:pt modelId="{7F048E2D-163C-4451-88FB-9C7CF87CBBB4}" type="pres">
      <dgm:prSet presAssocID="{15800183-C1AF-4544-9F07-7D60A07E9471}" presName="titleText1" presStyleLbl="fgAcc0" presStyleIdx="0" presStyleCnt="1" custScaleX="199603" custScaleY="189148" custLinFactNeighborX="-4990" custLinFactNeighborY="20816">
        <dgm:presLayoutVars>
          <dgm:chMax val="0"/>
          <dgm:chPref val="0"/>
        </dgm:presLayoutVars>
      </dgm:prSet>
      <dgm:spPr/>
    </dgm:pt>
    <dgm:pt modelId="{B5CD0B52-6CA2-4A60-B2D8-E22F5CBC23F6}" type="pres">
      <dgm:prSet presAssocID="{15800183-C1AF-4544-9F07-7D60A07E9471}" presName="rootConnector1" presStyleLbl="node1" presStyleIdx="0" presStyleCnt="3"/>
      <dgm:spPr/>
    </dgm:pt>
    <dgm:pt modelId="{55F33553-0D58-4129-A9F3-73336F69F715}" type="pres">
      <dgm:prSet presAssocID="{15800183-C1AF-4544-9F07-7D60A07E9471}" presName="hierChild2" presStyleCnt="0"/>
      <dgm:spPr/>
    </dgm:pt>
    <dgm:pt modelId="{4F80E917-E10D-447E-9FE8-92FD1E92D863}" type="pres">
      <dgm:prSet presAssocID="{CD153440-B283-47D0-9590-25AC7FCCE81F}" presName="Name37" presStyleLbl="parChTrans1D2" presStyleIdx="0" presStyleCnt="3"/>
      <dgm:spPr/>
    </dgm:pt>
    <dgm:pt modelId="{9C31CC94-B012-4EC1-9CCA-FA84189313FB}" type="pres">
      <dgm:prSet presAssocID="{F9F84A4C-1E0A-4779-A4D2-E47B48AC00BD}" presName="hierRoot2" presStyleCnt="0">
        <dgm:presLayoutVars>
          <dgm:hierBranch val="init"/>
        </dgm:presLayoutVars>
      </dgm:prSet>
      <dgm:spPr/>
    </dgm:pt>
    <dgm:pt modelId="{FBFC18C9-E5E8-42BE-8958-2D8F5514EBCC}" type="pres">
      <dgm:prSet presAssocID="{F9F84A4C-1E0A-4779-A4D2-E47B48AC00BD}" presName="rootComposite" presStyleCnt="0"/>
      <dgm:spPr/>
    </dgm:pt>
    <dgm:pt modelId="{FDC6549E-2CDF-4D60-B563-8DB6BC22D355}" type="pres">
      <dgm:prSet presAssocID="{F9F84A4C-1E0A-4779-A4D2-E47B48AC00BD}" presName="rootText" presStyleLbl="node1" presStyleIdx="0" presStyleCnt="3" custLinFactNeighborX="329" custLinFactNeighborY="-15234">
        <dgm:presLayoutVars>
          <dgm:chMax/>
          <dgm:chPref val="3"/>
        </dgm:presLayoutVars>
      </dgm:prSet>
      <dgm:spPr/>
    </dgm:pt>
    <dgm:pt modelId="{2E87824D-9188-4903-B530-FF1132E89F5D}" type="pres">
      <dgm:prSet presAssocID="{F9F84A4C-1E0A-4779-A4D2-E47B48AC00BD}" presName="titleText2" presStyleLbl="fgAcc1" presStyleIdx="0" presStyleCnt="3" custScaleX="179879" custScaleY="256066" custLinFactNeighborX="413" custLinFactNeighborY="54367">
        <dgm:presLayoutVars>
          <dgm:chMax val="0"/>
          <dgm:chPref val="0"/>
        </dgm:presLayoutVars>
      </dgm:prSet>
      <dgm:spPr/>
    </dgm:pt>
    <dgm:pt modelId="{64A3B171-45B4-4A9B-BE23-E78278704291}" type="pres">
      <dgm:prSet presAssocID="{F9F84A4C-1E0A-4779-A4D2-E47B48AC00BD}" presName="rootConnector" presStyleLbl="node2" presStyleIdx="0" presStyleCnt="0"/>
      <dgm:spPr/>
    </dgm:pt>
    <dgm:pt modelId="{5CEF6D30-BC6B-4F3F-8DEC-CD35897E8861}" type="pres">
      <dgm:prSet presAssocID="{F9F84A4C-1E0A-4779-A4D2-E47B48AC00BD}" presName="hierChild4" presStyleCnt="0"/>
      <dgm:spPr/>
    </dgm:pt>
    <dgm:pt modelId="{BB3788B5-2A37-490A-9D80-04AB85961E28}" type="pres">
      <dgm:prSet presAssocID="{F9F84A4C-1E0A-4779-A4D2-E47B48AC00BD}" presName="hierChild5" presStyleCnt="0"/>
      <dgm:spPr/>
    </dgm:pt>
    <dgm:pt modelId="{D18D5EC4-32C7-4561-8697-F326549ED7A8}" type="pres">
      <dgm:prSet presAssocID="{2BB93511-9BF6-4805-9273-66E76C96B97A}" presName="Name37" presStyleLbl="parChTrans1D2" presStyleIdx="1" presStyleCnt="3"/>
      <dgm:spPr/>
    </dgm:pt>
    <dgm:pt modelId="{1D49CD1B-82C6-4AD3-8508-F90BBF14465C}" type="pres">
      <dgm:prSet presAssocID="{5DB18D99-443D-42C9-9B4B-FDD60D6F9396}" presName="hierRoot2" presStyleCnt="0">
        <dgm:presLayoutVars>
          <dgm:hierBranch val="init"/>
        </dgm:presLayoutVars>
      </dgm:prSet>
      <dgm:spPr/>
    </dgm:pt>
    <dgm:pt modelId="{3AB9F247-DDFE-4697-B244-E2780180E4F4}" type="pres">
      <dgm:prSet presAssocID="{5DB18D99-443D-42C9-9B4B-FDD60D6F9396}" presName="rootComposite" presStyleCnt="0"/>
      <dgm:spPr/>
    </dgm:pt>
    <dgm:pt modelId="{CBF3A3E3-3C6B-4A2D-8188-B4EFEE21751F}" type="pres">
      <dgm:prSet presAssocID="{5DB18D99-443D-42C9-9B4B-FDD60D6F9396}" presName="rootText" presStyleLbl="node1" presStyleIdx="1" presStyleCnt="3" custLinFactNeighborX="2629" custLinFactNeighborY="-15869">
        <dgm:presLayoutVars>
          <dgm:chMax/>
          <dgm:chPref val="3"/>
        </dgm:presLayoutVars>
      </dgm:prSet>
      <dgm:spPr/>
    </dgm:pt>
    <dgm:pt modelId="{1BC0DAD0-03E2-40E7-A492-00C9499F96A6}" type="pres">
      <dgm:prSet presAssocID="{5DB18D99-443D-42C9-9B4B-FDD60D6F9396}" presName="titleText2" presStyleLbl="fgAcc1" presStyleIdx="1" presStyleCnt="3" custScaleX="113587" custScaleY="249247">
        <dgm:presLayoutVars>
          <dgm:chMax val="0"/>
          <dgm:chPref val="0"/>
        </dgm:presLayoutVars>
      </dgm:prSet>
      <dgm:spPr/>
    </dgm:pt>
    <dgm:pt modelId="{18A8EDF5-50BD-40C1-BC83-0EDE02C7CE8B}" type="pres">
      <dgm:prSet presAssocID="{5DB18D99-443D-42C9-9B4B-FDD60D6F9396}" presName="rootConnector" presStyleLbl="node2" presStyleIdx="0" presStyleCnt="0"/>
      <dgm:spPr/>
    </dgm:pt>
    <dgm:pt modelId="{559B4DEC-AF04-41FF-B4C8-7D5C6F39D667}" type="pres">
      <dgm:prSet presAssocID="{5DB18D99-443D-42C9-9B4B-FDD60D6F9396}" presName="hierChild4" presStyleCnt="0"/>
      <dgm:spPr/>
    </dgm:pt>
    <dgm:pt modelId="{16119715-C371-4096-9CFF-755832F0C241}" type="pres">
      <dgm:prSet presAssocID="{5DB18D99-443D-42C9-9B4B-FDD60D6F9396}" presName="hierChild5" presStyleCnt="0"/>
      <dgm:spPr/>
    </dgm:pt>
    <dgm:pt modelId="{02CD86D5-164F-4A72-949C-2E721DE69116}" type="pres">
      <dgm:prSet presAssocID="{8F1C7F0E-1E5C-498B-A251-56B43CB87A29}" presName="Name37" presStyleLbl="parChTrans1D2" presStyleIdx="2" presStyleCnt="3"/>
      <dgm:spPr/>
    </dgm:pt>
    <dgm:pt modelId="{A7CED917-E378-4AA4-BFDD-87C9962FD7B5}" type="pres">
      <dgm:prSet presAssocID="{A7B60C1F-8476-4911-B7BA-6D835C5A63CA}" presName="hierRoot2" presStyleCnt="0">
        <dgm:presLayoutVars>
          <dgm:hierBranch val="init"/>
        </dgm:presLayoutVars>
      </dgm:prSet>
      <dgm:spPr/>
    </dgm:pt>
    <dgm:pt modelId="{5A802F61-EA98-43B9-9593-546CBF799BDD}" type="pres">
      <dgm:prSet presAssocID="{A7B60C1F-8476-4911-B7BA-6D835C5A63CA}" presName="rootComposite" presStyleCnt="0"/>
      <dgm:spPr/>
    </dgm:pt>
    <dgm:pt modelId="{0C5AAAC0-6CA3-41B3-A890-CB78DE584191}" type="pres">
      <dgm:prSet presAssocID="{A7B60C1F-8476-4911-B7BA-6D835C5A63CA}" presName="rootText" presStyleLbl="node1" presStyleIdx="2" presStyleCnt="3" custLinFactNeighborY="-15234">
        <dgm:presLayoutVars>
          <dgm:chMax/>
          <dgm:chPref val="3"/>
        </dgm:presLayoutVars>
      </dgm:prSet>
      <dgm:spPr/>
    </dgm:pt>
    <dgm:pt modelId="{FEE82D6D-5610-4CCD-A65B-083DA4AC8A4D}" type="pres">
      <dgm:prSet presAssocID="{A7B60C1F-8476-4911-B7BA-6D835C5A63CA}" presName="titleText2" presStyleLbl="fgAcc1" presStyleIdx="2" presStyleCnt="3" custScaleX="156127" custScaleY="245438">
        <dgm:presLayoutVars>
          <dgm:chMax val="0"/>
          <dgm:chPref val="0"/>
        </dgm:presLayoutVars>
      </dgm:prSet>
      <dgm:spPr/>
    </dgm:pt>
    <dgm:pt modelId="{46B65F0E-96EB-4F55-BE3D-E999A6BE5B86}" type="pres">
      <dgm:prSet presAssocID="{A7B60C1F-8476-4911-B7BA-6D835C5A63CA}" presName="rootConnector" presStyleLbl="node2" presStyleIdx="0" presStyleCnt="0"/>
      <dgm:spPr/>
    </dgm:pt>
    <dgm:pt modelId="{BFD64A36-9747-4B19-9864-A6A08D14AFC1}" type="pres">
      <dgm:prSet presAssocID="{A7B60C1F-8476-4911-B7BA-6D835C5A63CA}" presName="hierChild4" presStyleCnt="0"/>
      <dgm:spPr/>
    </dgm:pt>
    <dgm:pt modelId="{536E10E9-3ADD-458A-81EB-56914747A0AC}" type="pres">
      <dgm:prSet presAssocID="{A7B60C1F-8476-4911-B7BA-6D835C5A63CA}" presName="hierChild5" presStyleCnt="0"/>
      <dgm:spPr/>
    </dgm:pt>
    <dgm:pt modelId="{FE4F8317-4C4F-4568-8340-460F3044B602}" type="pres">
      <dgm:prSet presAssocID="{15800183-C1AF-4544-9F07-7D60A07E9471}" presName="hierChild3" presStyleCnt="0"/>
      <dgm:spPr/>
    </dgm:pt>
  </dgm:ptLst>
  <dgm:cxnLst>
    <dgm:cxn modelId="{84714903-C1DC-4622-A352-1F7CBC54370B}" type="presOf" srcId="{CD153440-B283-47D0-9590-25AC7FCCE81F}" destId="{4F80E917-E10D-447E-9FE8-92FD1E92D863}" srcOrd="0" destOrd="0" presId="urn:microsoft.com/office/officeart/2008/layout/NameandTitleOrganizationalChart"/>
    <dgm:cxn modelId="{A5EC3F06-032F-421C-94CD-292B6833F1CD}" type="presOf" srcId="{8A3C49A9-D38B-4121-ACF0-A9900DFEF90D}" destId="{1BC0DAD0-03E2-40E7-A492-00C9499F96A6}" srcOrd="0" destOrd="0" presId="urn:microsoft.com/office/officeart/2008/layout/NameandTitleOrganizationalChart"/>
    <dgm:cxn modelId="{B1230B0A-BEA3-4213-978C-2E509BD80020}" type="presOf" srcId="{988CD440-FDAC-4E28-B4E0-CBB91A202708}" destId="{7F048E2D-163C-4451-88FB-9C7CF87CBBB4}" srcOrd="0" destOrd="0" presId="urn:microsoft.com/office/officeart/2008/layout/NameandTitleOrganizationalChart"/>
    <dgm:cxn modelId="{63ACA615-091E-4697-B000-ACFE2AB491D6}" srcId="{15800183-C1AF-4544-9F07-7D60A07E9471}" destId="{5DB18D99-443D-42C9-9B4B-FDD60D6F9396}" srcOrd="1" destOrd="0" parTransId="{2BB93511-9BF6-4805-9273-66E76C96B97A}" sibTransId="{8A3C49A9-D38B-4121-ACF0-A9900DFEF90D}"/>
    <dgm:cxn modelId="{C3EEE61D-BA6D-4D4E-A8B8-4C5BA73BFBB4}" srcId="{15800183-C1AF-4544-9F07-7D60A07E9471}" destId="{F9F84A4C-1E0A-4779-A4D2-E47B48AC00BD}" srcOrd="0" destOrd="0" parTransId="{CD153440-B283-47D0-9590-25AC7FCCE81F}" sibTransId="{CD2977C2-3FBE-4C5A-B917-7A7D2B183DAD}"/>
    <dgm:cxn modelId="{9C04F120-AB2A-4F58-A0D5-CA071BE7F4CC}" type="presOf" srcId="{558DE8D1-FCA1-4269-AE74-0D3A2C7EF404}" destId="{FEE82D6D-5610-4CCD-A65B-083DA4AC8A4D}" srcOrd="0" destOrd="0" presId="urn:microsoft.com/office/officeart/2008/layout/NameandTitleOrganizationalChart"/>
    <dgm:cxn modelId="{3092EF27-4647-4355-9497-97D6AFCB4413}" type="presOf" srcId="{F9F84A4C-1E0A-4779-A4D2-E47B48AC00BD}" destId="{64A3B171-45B4-4A9B-BE23-E78278704291}" srcOrd="1" destOrd="0" presId="urn:microsoft.com/office/officeart/2008/layout/NameandTitleOrganizationalChart"/>
    <dgm:cxn modelId="{58D45E38-ADCE-4EF8-9461-3C8B2888CD4B}" type="presOf" srcId="{8F1C7F0E-1E5C-498B-A251-56B43CB87A29}" destId="{02CD86D5-164F-4A72-949C-2E721DE69116}" srcOrd="0" destOrd="0" presId="urn:microsoft.com/office/officeart/2008/layout/NameandTitleOrganizationalChart"/>
    <dgm:cxn modelId="{A9480549-8557-48EE-BFF4-8C3E3D674920}" type="presOf" srcId="{F9F84A4C-1E0A-4779-A4D2-E47B48AC00BD}" destId="{FDC6549E-2CDF-4D60-B563-8DB6BC22D355}" srcOrd="0" destOrd="0" presId="urn:microsoft.com/office/officeart/2008/layout/NameandTitleOrganizationalChart"/>
    <dgm:cxn modelId="{B7DA9651-BABB-4A65-BE61-E5F73F4D1F14}" srcId="{15800183-C1AF-4544-9F07-7D60A07E9471}" destId="{A7B60C1F-8476-4911-B7BA-6D835C5A63CA}" srcOrd="2" destOrd="0" parTransId="{8F1C7F0E-1E5C-498B-A251-56B43CB87A29}" sibTransId="{558DE8D1-FCA1-4269-AE74-0D3A2C7EF404}"/>
    <dgm:cxn modelId="{B5AE3A52-6361-4DFA-8CB2-8332794507C4}" type="presOf" srcId="{2BB93511-9BF6-4805-9273-66E76C96B97A}" destId="{D18D5EC4-32C7-4561-8697-F326549ED7A8}" srcOrd="0" destOrd="0" presId="urn:microsoft.com/office/officeart/2008/layout/NameandTitleOrganizationalChart"/>
    <dgm:cxn modelId="{AD55E174-64F4-486D-B7B2-1AA4D9F55FA1}" type="presOf" srcId="{A7B60C1F-8476-4911-B7BA-6D835C5A63CA}" destId="{46B65F0E-96EB-4F55-BE3D-E999A6BE5B86}" srcOrd="1" destOrd="0" presId="urn:microsoft.com/office/officeart/2008/layout/NameandTitleOrganizationalChart"/>
    <dgm:cxn modelId="{B71EED87-F74C-43A6-B284-F961FFF8AE28}" type="presOf" srcId="{CD2977C2-3FBE-4C5A-B917-7A7D2B183DAD}" destId="{2E87824D-9188-4903-B530-FF1132E89F5D}" srcOrd="0" destOrd="0" presId="urn:microsoft.com/office/officeart/2008/layout/NameandTitleOrganizationalChart"/>
    <dgm:cxn modelId="{BCD0BD90-1AA3-4CE1-93FF-CA2607B70C19}" srcId="{96316C73-F7C7-42A3-A6E9-F7E182CA9BD3}" destId="{15800183-C1AF-4544-9F07-7D60A07E9471}" srcOrd="0" destOrd="0" parTransId="{06101D92-5ED6-4A5D-98D3-695C5CF844BF}" sibTransId="{988CD440-FDAC-4E28-B4E0-CBB91A202708}"/>
    <dgm:cxn modelId="{0D716C91-F31F-43AE-9C88-504119E0EA53}" type="presOf" srcId="{96316C73-F7C7-42A3-A6E9-F7E182CA9BD3}" destId="{DBD69407-6E33-4B9F-887A-E39392BE7E3C}" srcOrd="0" destOrd="0" presId="urn:microsoft.com/office/officeart/2008/layout/NameandTitleOrganizationalChart"/>
    <dgm:cxn modelId="{D2FF0D95-F77F-46FC-93DE-031277F33431}" type="presOf" srcId="{5DB18D99-443D-42C9-9B4B-FDD60D6F9396}" destId="{18A8EDF5-50BD-40C1-BC83-0EDE02C7CE8B}" srcOrd="1" destOrd="0" presId="urn:microsoft.com/office/officeart/2008/layout/NameandTitleOrganizationalChart"/>
    <dgm:cxn modelId="{C5F62798-2922-48D6-84F4-AE7FF0976A52}" type="presOf" srcId="{15800183-C1AF-4544-9F07-7D60A07E9471}" destId="{67518A9F-B4B6-462E-A422-C3B7CBEB2F44}" srcOrd="0" destOrd="0" presId="urn:microsoft.com/office/officeart/2008/layout/NameandTitleOrganizationalChart"/>
    <dgm:cxn modelId="{6C3464B1-99F9-4602-80C8-14603BDBE64B}" type="presOf" srcId="{15800183-C1AF-4544-9F07-7D60A07E9471}" destId="{B5CD0B52-6CA2-4A60-B2D8-E22F5CBC23F6}" srcOrd="1" destOrd="0" presId="urn:microsoft.com/office/officeart/2008/layout/NameandTitleOrganizationalChart"/>
    <dgm:cxn modelId="{91C156B2-1E54-4FEA-9589-8FFED3D2F740}" type="presOf" srcId="{A7B60C1F-8476-4911-B7BA-6D835C5A63CA}" destId="{0C5AAAC0-6CA3-41B3-A890-CB78DE584191}" srcOrd="0" destOrd="0" presId="urn:microsoft.com/office/officeart/2008/layout/NameandTitleOrganizationalChart"/>
    <dgm:cxn modelId="{7FECCEFF-2187-4390-B173-4990BFCEE063}" type="presOf" srcId="{5DB18D99-443D-42C9-9B4B-FDD60D6F9396}" destId="{CBF3A3E3-3C6B-4A2D-8188-B4EFEE21751F}" srcOrd="0" destOrd="0" presId="urn:microsoft.com/office/officeart/2008/layout/NameandTitleOrganizationalChart"/>
    <dgm:cxn modelId="{01CFECF3-AB41-49DA-A793-05742765D07F}" type="presParOf" srcId="{DBD69407-6E33-4B9F-887A-E39392BE7E3C}" destId="{BD1C8569-4F6A-4F35-BA66-3D8947B2C833}" srcOrd="0" destOrd="0" presId="urn:microsoft.com/office/officeart/2008/layout/NameandTitleOrganizationalChart"/>
    <dgm:cxn modelId="{17AE79CD-75DF-431B-9D21-B4B94DC245D9}" type="presParOf" srcId="{BD1C8569-4F6A-4F35-BA66-3D8947B2C833}" destId="{2DF6D4A6-8583-4E94-B375-CFD38C919403}" srcOrd="0" destOrd="0" presId="urn:microsoft.com/office/officeart/2008/layout/NameandTitleOrganizationalChart"/>
    <dgm:cxn modelId="{8584F8C0-786A-4939-BDA8-B413C6EF0E6D}" type="presParOf" srcId="{2DF6D4A6-8583-4E94-B375-CFD38C919403}" destId="{67518A9F-B4B6-462E-A422-C3B7CBEB2F44}" srcOrd="0" destOrd="0" presId="urn:microsoft.com/office/officeart/2008/layout/NameandTitleOrganizationalChart"/>
    <dgm:cxn modelId="{CCE6C297-7D4B-4334-98E6-0A5489BD54D6}" type="presParOf" srcId="{2DF6D4A6-8583-4E94-B375-CFD38C919403}" destId="{7F048E2D-163C-4451-88FB-9C7CF87CBBB4}" srcOrd="1" destOrd="0" presId="urn:microsoft.com/office/officeart/2008/layout/NameandTitleOrganizationalChart"/>
    <dgm:cxn modelId="{3640B90F-B586-4B41-BC58-C8CB2CDC38D4}" type="presParOf" srcId="{2DF6D4A6-8583-4E94-B375-CFD38C919403}" destId="{B5CD0B52-6CA2-4A60-B2D8-E22F5CBC23F6}" srcOrd="2" destOrd="0" presId="urn:microsoft.com/office/officeart/2008/layout/NameandTitleOrganizationalChart"/>
    <dgm:cxn modelId="{9494002F-62CA-4C85-97AD-7B57A14C1459}" type="presParOf" srcId="{BD1C8569-4F6A-4F35-BA66-3D8947B2C833}" destId="{55F33553-0D58-4129-A9F3-73336F69F715}" srcOrd="1" destOrd="0" presId="urn:microsoft.com/office/officeart/2008/layout/NameandTitleOrganizationalChart"/>
    <dgm:cxn modelId="{A360408A-E769-46AB-994C-6ED3B2984D05}" type="presParOf" srcId="{55F33553-0D58-4129-A9F3-73336F69F715}" destId="{4F80E917-E10D-447E-9FE8-92FD1E92D863}" srcOrd="0" destOrd="0" presId="urn:microsoft.com/office/officeart/2008/layout/NameandTitleOrganizationalChart"/>
    <dgm:cxn modelId="{30A82421-B2F6-4E0C-9249-B069E6397A40}" type="presParOf" srcId="{55F33553-0D58-4129-A9F3-73336F69F715}" destId="{9C31CC94-B012-4EC1-9CCA-FA84189313FB}" srcOrd="1" destOrd="0" presId="urn:microsoft.com/office/officeart/2008/layout/NameandTitleOrganizationalChart"/>
    <dgm:cxn modelId="{E7A65C61-5B0D-47C0-B6A1-3B63FB88A7B4}" type="presParOf" srcId="{9C31CC94-B012-4EC1-9CCA-FA84189313FB}" destId="{FBFC18C9-E5E8-42BE-8958-2D8F5514EBCC}" srcOrd="0" destOrd="0" presId="urn:microsoft.com/office/officeart/2008/layout/NameandTitleOrganizationalChart"/>
    <dgm:cxn modelId="{BC3CC8AE-B5ED-4361-B8BB-F9CAE2350E0F}" type="presParOf" srcId="{FBFC18C9-E5E8-42BE-8958-2D8F5514EBCC}" destId="{FDC6549E-2CDF-4D60-B563-8DB6BC22D355}" srcOrd="0" destOrd="0" presId="urn:microsoft.com/office/officeart/2008/layout/NameandTitleOrganizationalChart"/>
    <dgm:cxn modelId="{F1C390BB-2C29-4A0E-8EDB-2E7BC84D7718}" type="presParOf" srcId="{FBFC18C9-E5E8-42BE-8958-2D8F5514EBCC}" destId="{2E87824D-9188-4903-B530-FF1132E89F5D}" srcOrd="1" destOrd="0" presId="urn:microsoft.com/office/officeart/2008/layout/NameandTitleOrganizationalChart"/>
    <dgm:cxn modelId="{6490350E-897C-4127-8D27-B5E115CA15B1}" type="presParOf" srcId="{FBFC18C9-E5E8-42BE-8958-2D8F5514EBCC}" destId="{64A3B171-45B4-4A9B-BE23-E78278704291}" srcOrd="2" destOrd="0" presId="urn:microsoft.com/office/officeart/2008/layout/NameandTitleOrganizationalChart"/>
    <dgm:cxn modelId="{D369DE0A-ADCD-4455-AF46-53A84F0AC306}" type="presParOf" srcId="{9C31CC94-B012-4EC1-9CCA-FA84189313FB}" destId="{5CEF6D30-BC6B-4F3F-8DEC-CD35897E8861}" srcOrd="1" destOrd="0" presId="urn:microsoft.com/office/officeart/2008/layout/NameandTitleOrganizationalChart"/>
    <dgm:cxn modelId="{A32237ED-5170-4E5B-A200-BFA2EAF2DC6B}" type="presParOf" srcId="{9C31CC94-B012-4EC1-9CCA-FA84189313FB}" destId="{BB3788B5-2A37-490A-9D80-04AB85961E28}" srcOrd="2" destOrd="0" presId="urn:microsoft.com/office/officeart/2008/layout/NameandTitleOrganizationalChart"/>
    <dgm:cxn modelId="{D088B6B0-324D-4ABC-A396-689473730496}" type="presParOf" srcId="{55F33553-0D58-4129-A9F3-73336F69F715}" destId="{D18D5EC4-32C7-4561-8697-F326549ED7A8}" srcOrd="2" destOrd="0" presId="urn:microsoft.com/office/officeart/2008/layout/NameandTitleOrganizationalChart"/>
    <dgm:cxn modelId="{3D36C599-3338-4C94-A32F-7779F10978B6}" type="presParOf" srcId="{55F33553-0D58-4129-A9F3-73336F69F715}" destId="{1D49CD1B-82C6-4AD3-8508-F90BBF14465C}" srcOrd="3" destOrd="0" presId="urn:microsoft.com/office/officeart/2008/layout/NameandTitleOrganizationalChart"/>
    <dgm:cxn modelId="{66D45873-E111-4B2A-99E8-6B5036982500}" type="presParOf" srcId="{1D49CD1B-82C6-4AD3-8508-F90BBF14465C}" destId="{3AB9F247-DDFE-4697-B244-E2780180E4F4}" srcOrd="0" destOrd="0" presId="urn:microsoft.com/office/officeart/2008/layout/NameandTitleOrganizationalChart"/>
    <dgm:cxn modelId="{F82F4D81-2ECE-47BC-884F-CEBF1A269D1A}" type="presParOf" srcId="{3AB9F247-DDFE-4697-B244-E2780180E4F4}" destId="{CBF3A3E3-3C6B-4A2D-8188-B4EFEE21751F}" srcOrd="0" destOrd="0" presId="urn:microsoft.com/office/officeart/2008/layout/NameandTitleOrganizationalChart"/>
    <dgm:cxn modelId="{74BBB078-CA01-464E-B83C-CE7D08D5AD4E}" type="presParOf" srcId="{3AB9F247-DDFE-4697-B244-E2780180E4F4}" destId="{1BC0DAD0-03E2-40E7-A492-00C9499F96A6}" srcOrd="1" destOrd="0" presId="urn:microsoft.com/office/officeart/2008/layout/NameandTitleOrganizationalChart"/>
    <dgm:cxn modelId="{5082F2DD-3127-414D-BA40-0C1908CAB0EA}" type="presParOf" srcId="{3AB9F247-DDFE-4697-B244-E2780180E4F4}" destId="{18A8EDF5-50BD-40C1-BC83-0EDE02C7CE8B}" srcOrd="2" destOrd="0" presId="urn:microsoft.com/office/officeart/2008/layout/NameandTitleOrganizationalChart"/>
    <dgm:cxn modelId="{E4C45469-1F5C-4CD1-B622-50291AF4B254}" type="presParOf" srcId="{1D49CD1B-82C6-4AD3-8508-F90BBF14465C}" destId="{559B4DEC-AF04-41FF-B4C8-7D5C6F39D667}" srcOrd="1" destOrd="0" presId="urn:microsoft.com/office/officeart/2008/layout/NameandTitleOrganizationalChart"/>
    <dgm:cxn modelId="{883566EF-4C10-4184-9C81-856226896759}" type="presParOf" srcId="{1D49CD1B-82C6-4AD3-8508-F90BBF14465C}" destId="{16119715-C371-4096-9CFF-755832F0C241}" srcOrd="2" destOrd="0" presId="urn:microsoft.com/office/officeart/2008/layout/NameandTitleOrganizationalChart"/>
    <dgm:cxn modelId="{1510F241-DB43-43BF-A761-CF0131DBCA7E}" type="presParOf" srcId="{55F33553-0D58-4129-A9F3-73336F69F715}" destId="{02CD86D5-164F-4A72-949C-2E721DE69116}" srcOrd="4" destOrd="0" presId="urn:microsoft.com/office/officeart/2008/layout/NameandTitleOrganizationalChart"/>
    <dgm:cxn modelId="{824D470F-54BE-4536-85A4-B9943E0CF1F5}" type="presParOf" srcId="{55F33553-0D58-4129-A9F3-73336F69F715}" destId="{A7CED917-E378-4AA4-BFDD-87C9962FD7B5}" srcOrd="5" destOrd="0" presId="urn:microsoft.com/office/officeart/2008/layout/NameandTitleOrganizationalChart"/>
    <dgm:cxn modelId="{F8EF4BCA-6A2E-4F72-9DF9-5AB3B6CC6871}" type="presParOf" srcId="{A7CED917-E378-4AA4-BFDD-87C9962FD7B5}" destId="{5A802F61-EA98-43B9-9593-546CBF799BDD}" srcOrd="0" destOrd="0" presId="urn:microsoft.com/office/officeart/2008/layout/NameandTitleOrganizationalChart"/>
    <dgm:cxn modelId="{FEE4C122-0B4F-478F-94BE-E03AB374CBE1}" type="presParOf" srcId="{5A802F61-EA98-43B9-9593-546CBF799BDD}" destId="{0C5AAAC0-6CA3-41B3-A890-CB78DE584191}" srcOrd="0" destOrd="0" presId="urn:microsoft.com/office/officeart/2008/layout/NameandTitleOrganizationalChart"/>
    <dgm:cxn modelId="{68D018C6-F838-4F29-B584-BB87551CA6BB}" type="presParOf" srcId="{5A802F61-EA98-43B9-9593-546CBF799BDD}" destId="{FEE82D6D-5610-4CCD-A65B-083DA4AC8A4D}" srcOrd="1" destOrd="0" presId="urn:microsoft.com/office/officeart/2008/layout/NameandTitleOrganizationalChart"/>
    <dgm:cxn modelId="{55AA680E-CACD-4E40-8130-3CDD89F2F97F}" type="presParOf" srcId="{5A802F61-EA98-43B9-9593-546CBF799BDD}" destId="{46B65F0E-96EB-4F55-BE3D-E999A6BE5B86}" srcOrd="2" destOrd="0" presId="urn:microsoft.com/office/officeart/2008/layout/NameandTitleOrganizationalChart"/>
    <dgm:cxn modelId="{82307B95-B6A4-4380-9B34-9CE0FF1BE07A}" type="presParOf" srcId="{A7CED917-E378-4AA4-BFDD-87C9962FD7B5}" destId="{BFD64A36-9747-4B19-9864-A6A08D14AFC1}" srcOrd="1" destOrd="0" presId="urn:microsoft.com/office/officeart/2008/layout/NameandTitleOrganizationalChart"/>
    <dgm:cxn modelId="{002654B1-2625-47C9-9CDD-7F2ACFE69ABB}" type="presParOf" srcId="{A7CED917-E378-4AA4-BFDD-87C9962FD7B5}" destId="{536E10E9-3ADD-458A-81EB-56914747A0AC}" srcOrd="2" destOrd="0" presId="urn:microsoft.com/office/officeart/2008/layout/NameandTitleOrganizationalChart"/>
    <dgm:cxn modelId="{F2C71707-DD31-46D7-9BCD-E62EDB57388A}" type="presParOf" srcId="{BD1C8569-4F6A-4F35-BA66-3D8947B2C833}" destId="{FE4F8317-4C4F-4568-8340-460F3044B60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AF160-6B19-48C4-9C35-54F3A7316C4D}">
      <dsp:nvSpPr>
        <dsp:cNvPr id="0" name=""/>
        <dsp:cNvSpPr/>
      </dsp:nvSpPr>
      <dsp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2907" y="2752973"/>
        <a:ext cx="0" cy="0"/>
      </dsp:txXfrm>
    </dsp:sp>
    <dsp:sp modelId="{61578F3C-85B5-4EED-942B-8B4FADF3D5EE}">
      <dsp:nvSpPr>
        <dsp:cNvPr id="0" name=""/>
        <dsp:cNvSpPr/>
      </dsp:nvSpPr>
      <dsp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9951" y="2340201"/>
        <a:ext cx="0" cy="0"/>
      </dsp:txXfrm>
    </dsp:sp>
    <dsp:sp modelId="{171BCA9B-B972-4EEB-B176-C1B1B3B849B8}">
      <dsp:nvSpPr>
        <dsp:cNvPr id="0" name=""/>
        <dsp:cNvSpPr/>
      </dsp:nvSpPr>
      <dsp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8382" y="2045408"/>
        <a:ext cx="0" cy="0"/>
      </dsp:txXfrm>
    </dsp:sp>
    <dsp:sp modelId="{D5E8FB78-2372-42DB-8B9A-B2FCBF7E01FB}">
      <dsp:nvSpPr>
        <dsp:cNvPr id="0" name=""/>
        <dsp:cNvSpPr/>
      </dsp:nvSpPr>
      <dsp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7100" y="1783186"/>
        <a:ext cx="0" cy="0"/>
      </dsp:txXfrm>
    </dsp:sp>
    <dsp:sp modelId="{C22C809D-50D9-4CB4-A6FD-BA559BDA1EC6}">
      <dsp:nvSpPr>
        <dsp:cNvPr id="0" name=""/>
        <dsp:cNvSpPr/>
      </dsp:nvSpPr>
      <dsp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2089261"/>
        <a:ext cx="0" cy="0"/>
      </dsp:txXfrm>
    </dsp:sp>
    <dsp:sp modelId="{C3393EBF-0EE0-4979-9567-A43A976A56EE}">
      <dsp:nvSpPr>
        <dsp:cNvPr id="0" name=""/>
        <dsp:cNvSpPr/>
      </dsp:nvSpPr>
      <dsp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1838322"/>
        <a:ext cx="0" cy="0"/>
      </dsp:txXfrm>
    </dsp:sp>
    <dsp:sp modelId="{2DFC97B6-F336-4F68-9D52-E8045D6A0745}">
      <dsp:nvSpPr>
        <dsp:cNvPr id="0" name=""/>
        <dsp:cNvSpPr/>
      </dsp:nvSpPr>
      <dsp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112026" y="1966302"/>
        <a:ext cx="0" cy="0"/>
      </dsp:txXfrm>
    </dsp:sp>
    <dsp:sp modelId="{5E87CE93-8B38-46E9-8A36-070BB5393ED0}">
      <dsp:nvSpPr>
        <dsp:cNvPr id="0" name=""/>
        <dsp:cNvSpPr/>
      </dsp:nvSpPr>
      <dsp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1709" y="1966302"/>
        <a:ext cx="0" cy="0"/>
      </dsp:txXfrm>
    </dsp:sp>
    <dsp:sp modelId="{D99C84CE-D315-4D61-866F-017E639BF638}">
      <dsp:nvSpPr>
        <dsp:cNvPr id="0" name=""/>
        <dsp:cNvSpPr/>
      </dsp:nvSpPr>
      <dsp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sp:txBody>
      <dsp:txXfrm>
        <a:off x="-453081" y="1772135"/>
        <a:ext cx="1317860" cy="401503"/>
      </dsp:txXfrm>
    </dsp:sp>
    <dsp:sp modelId="{106B4907-E3CF-486F-9E5E-4904CD1CECF7}">
      <dsp:nvSpPr>
        <dsp:cNvPr id="0" name=""/>
        <dsp:cNvSpPr/>
      </dsp:nvSpPr>
      <dsp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69987" y="1772135"/>
        <a:ext cx="1316931" cy="401503"/>
      </dsp:txXfrm>
    </dsp:sp>
    <dsp:sp modelId="{9D407ACF-1B74-4643-A755-FA71BD8DA26D}">
      <dsp:nvSpPr>
        <dsp:cNvPr id="0" name=""/>
        <dsp:cNvSpPr/>
      </dsp:nvSpPr>
      <dsp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sp:txBody>
      <dsp:txXfrm>
        <a:off x="2250304" y="1772135"/>
        <a:ext cx="1496731" cy="401503"/>
      </dsp:txXfrm>
    </dsp:sp>
    <dsp:sp modelId="{83DF3088-3E57-4507-8320-07C4E4AFF6E6}">
      <dsp:nvSpPr>
        <dsp:cNvPr id="0" name=""/>
        <dsp:cNvSpPr/>
      </dsp:nvSpPr>
      <dsp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sp:txBody>
      <dsp:txXfrm>
        <a:off x="4010422" y="1521195"/>
        <a:ext cx="1316931" cy="401503"/>
      </dsp:txXfrm>
    </dsp:sp>
    <dsp:sp modelId="{CE55538E-C96D-449A-9677-2F476CD04AB7}">
      <dsp:nvSpPr>
        <dsp:cNvPr id="0" name=""/>
        <dsp:cNvSpPr/>
      </dsp:nvSpPr>
      <dsp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010422" y="2023074"/>
        <a:ext cx="1316931" cy="401503"/>
      </dsp:txXfrm>
    </dsp:sp>
    <dsp:sp modelId="{01D9440B-0D42-4A45-8771-815B594E7A9B}">
      <dsp:nvSpPr>
        <dsp:cNvPr id="0" name=""/>
        <dsp:cNvSpPr/>
      </dsp:nvSpPr>
      <dsp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185687"/>
        <a:ext cx="1316931" cy="401503"/>
      </dsp:txXfrm>
    </dsp:sp>
    <dsp:sp modelId="{5EFEE7AB-3C16-42A3-BD86-B5A0202C89EC}">
      <dsp:nvSpPr>
        <dsp:cNvPr id="0" name=""/>
        <dsp:cNvSpPr/>
      </dsp:nvSpPr>
      <dsp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687566"/>
        <a:ext cx="1316931" cy="401503"/>
      </dsp:txXfrm>
    </dsp:sp>
    <dsp:sp modelId="{706E3B88-A457-404F-8CE7-721B55DB6043}">
      <dsp:nvSpPr>
        <dsp:cNvPr id="0" name=""/>
        <dsp:cNvSpPr/>
      </dsp:nvSpPr>
      <dsp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2189445"/>
        <a:ext cx="1316931" cy="570640"/>
      </dsp:txXfrm>
    </dsp:sp>
    <dsp:sp modelId="{738A9B8C-C2D5-4E97-BA77-5DF56F3EBC89}">
      <dsp:nvSpPr>
        <dsp:cNvPr id="0" name=""/>
        <dsp:cNvSpPr/>
      </dsp:nvSpPr>
      <dsp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sp:txBody>
      <dsp:txXfrm>
        <a:off x="5595836" y="3138744"/>
        <a:ext cx="1316931" cy="401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86D5-164F-4A72-949C-2E721DE69116}">
      <dsp:nvSpPr>
        <dsp:cNvPr id="0" name=""/>
        <dsp:cNvSpPr/>
      </dsp:nvSpPr>
      <dsp:spPr>
        <a:xfrm>
          <a:off x="5349340" y="1301171"/>
          <a:ext cx="3908439" cy="720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D5EC4-32C7-4561-8697-F326549ED7A8}">
      <dsp:nvSpPr>
        <dsp:cNvPr id="0" name=""/>
        <dsp:cNvSpPr/>
      </dsp:nvSpPr>
      <dsp:spPr>
        <a:xfrm>
          <a:off x="5349340" y="1301171"/>
          <a:ext cx="485315" cy="712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0E917-E10D-447E-9FE8-92FD1E92D863}">
      <dsp:nvSpPr>
        <dsp:cNvPr id="0" name=""/>
        <dsp:cNvSpPr/>
      </dsp:nvSpPr>
      <dsp:spPr>
        <a:xfrm>
          <a:off x="1704811" y="1301171"/>
          <a:ext cx="3644529" cy="720025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18A9F-B4B6-462E-A422-C3B7CBEB2F44}">
      <dsp:nvSpPr>
        <dsp:cNvPr id="0" name=""/>
        <dsp:cNvSpPr/>
      </dsp:nvSpPr>
      <dsp:spPr>
        <a:xfrm>
          <a:off x="4151641" y="60941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sp:txBody>
      <dsp:txXfrm>
        <a:off x="4151641" y="60941"/>
        <a:ext cx="2395397" cy="1240230"/>
      </dsp:txXfrm>
    </dsp:sp>
    <dsp:sp modelId="{7F048E2D-163C-4451-88FB-9C7CF87CBBB4}">
      <dsp:nvSpPr>
        <dsp:cNvPr id="0" name=""/>
        <dsp:cNvSpPr/>
      </dsp:nvSpPr>
      <dsp:spPr>
        <a:xfrm>
          <a:off x="3449494" y="935458"/>
          <a:ext cx="4303156" cy="78195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 Chief MTE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</a:t>
          </a:r>
        </a:p>
      </dsp:txBody>
      <dsp:txXfrm>
        <a:off x="3449494" y="935458"/>
        <a:ext cx="4303156" cy="781957"/>
      </dsp:txXfrm>
    </dsp:sp>
    <dsp:sp modelId="{FDC6549E-2CDF-4D60-B563-8DB6BC22D355}">
      <dsp:nvSpPr>
        <dsp:cNvPr id="0" name=""/>
        <dsp:cNvSpPr/>
      </dsp:nvSpPr>
      <dsp:spPr>
        <a:xfrm>
          <a:off x="507112" y="2021197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7112" y="2021197"/>
        <a:ext cx="2395397" cy="1240230"/>
      </dsp:txXfrm>
    </dsp:sp>
    <dsp:sp modelId="{2E87824D-9188-4903-B530-FF1132E89F5D}">
      <dsp:nvSpPr>
        <dsp:cNvPr id="0" name=""/>
        <dsp:cNvSpPr/>
      </dsp:nvSpPr>
      <dsp:spPr>
        <a:xfrm>
          <a:off x="126175" y="2921213"/>
          <a:ext cx="3877935" cy="105860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24. Milieu + Taal cursus 3/5</a:t>
          </a:r>
          <a:endParaRPr lang="en-US" sz="24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26175" y="2921213"/>
        <a:ext cx="3877935" cy="1058603"/>
      </dsp:txXfrm>
    </dsp:sp>
    <dsp:sp modelId="{CBF3A3E3-3C6B-4A2D-8188-B4EFEE21751F}">
      <dsp:nvSpPr>
        <dsp:cNvPr id="0" name=""/>
        <dsp:cNvSpPr/>
      </dsp:nvSpPr>
      <dsp:spPr>
        <a:xfrm>
          <a:off x="4636956" y="2013321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sp:txBody>
      <dsp:txXfrm>
        <a:off x="4636956" y="2013321"/>
        <a:ext cx="2395397" cy="1240230"/>
      </dsp:txXfrm>
    </dsp:sp>
    <dsp:sp modelId="{1BC0DAD0-03E2-40E7-A492-00C9499F96A6}">
      <dsp:nvSpPr>
        <dsp:cNvPr id="0" name=""/>
        <dsp:cNvSpPr/>
      </dsp:nvSpPr>
      <dsp:spPr>
        <a:xfrm>
          <a:off x="4906603" y="2866256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2025.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Pé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G.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feb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26</a:t>
          </a:r>
        </a:p>
      </dsp:txBody>
      <dsp:txXfrm>
        <a:off x="4906603" y="2866256"/>
        <a:ext cx="2448774" cy="1030412"/>
      </dsp:txXfrm>
    </dsp:sp>
    <dsp:sp modelId="{0C5AAAC0-6CA3-41B3-A890-CB78DE584191}">
      <dsp:nvSpPr>
        <dsp:cNvPr id="0" name=""/>
        <dsp:cNvSpPr/>
      </dsp:nvSpPr>
      <dsp:spPr>
        <a:xfrm>
          <a:off x="8060081" y="2021197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060081" y="2021197"/>
        <a:ext cx="2395397" cy="1240230"/>
      </dsp:txXfrm>
    </dsp:sp>
    <dsp:sp modelId="{FEE82D6D-5610-4CCD-A65B-083DA4AC8A4D}">
      <dsp:nvSpPr>
        <dsp:cNvPr id="0" name=""/>
        <dsp:cNvSpPr/>
      </dsp:nvSpPr>
      <dsp:spPr>
        <a:xfrm>
          <a:off x="7934151" y="2874130"/>
          <a:ext cx="3365876" cy="1014665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Consultant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NDHQ Werf 1-2/5 + Taal cursus 1/5</a:t>
          </a:r>
        </a:p>
      </dsp:txBody>
      <dsp:txXfrm>
        <a:off x="7934151" y="2874130"/>
        <a:ext cx="3365876" cy="1014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10-06-26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10-06-26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0801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872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3354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0024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4715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1F2AE-33C2-E025-6138-70B17F75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52300E-45C9-A08C-1A31-17BA9C715E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FAE5E5-960A-EF8B-5B47-9B6F3F75F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F86F6-20BE-7BEF-5CB6-12F81D0E19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88814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213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656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4F2C25-99DC-4E03-B761-F0DD23C54933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683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49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468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6486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6570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926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 err="1"/>
              <a:t>CCInfra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R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0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Material resources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BFA958FE-E3E2-1EBF-F931-521C7BCE5A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610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" y="-2275"/>
            <a:ext cx="41441191" cy="233106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efense_Horizontal_CMYK_White_FR-01.png" descr="Defense_Horizontal_CMYK_White_FR-01.png">
            <a:extLst>
              <a:ext uri="{FF2B5EF4-FFF2-40B4-BE49-F238E27FC236}">
                <a16:creationId xmlns:a16="http://schemas.microsoft.com/office/drawing/2014/main" id="{F5BA57AF-6CA7-AE4D-8561-832499B02F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89" t="20121" r="5989" b="21753"/>
          <a:stretch>
            <a:fillRect/>
          </a:stretch>
        </p:blipFill>
        <p:spPr>
          <a:xfrm>
            <a:off x="11094924" y="6395769"/>
            <a:ext cx="2509395" cy="46223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10287" y="65792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EF1F4-A201-AAD9-D3A1-41660D6B82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2162" y="268795"/>
            <a:ext cx="961905" cy="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28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5156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80984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90636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1651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269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0098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337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37366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0785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46410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5191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-8709"/>
            <a:ext cx="12192000" cy="6862356"/>
          </a:xfrm>
          <a:prstGeom prst="rect">
            <a:avLst/>
          </a:prstGeom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6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554" t="3482"/>
          <a:stretch/>
        </p:blipFill>
        <p:spPr>
          <a:xfrm>
            <a:off x="10312399" y="389466"/>
            <a:ext cx="1578879" cy="414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411372"/>
            <a:ext cx="429799" cy="5340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B40C8A-A448-00BF-BACE-B7AA2A5B01AE}"/>
              </a:ext>
            </a:extLst>
          </p:cNvPr>
          <p:cNvSpPr txBox="1"/>
          <p:nvPr userDrawn="1"/>
        </p:nvSpPr>
        <p:spPr>
          <a:xfrm>
            <a:off x="10139813" y="668415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chemeClr val="bg1">
                    <a:lumMod val="85000"/>
                  </a:schemeClr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327526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8" b="10288"/>
          <a:stretch/>
        </p:blipFill>
        <p:spPr>
          <a:xfrm>
            <a:off x="0" y="-8709"/>
            <a:ext cx="12192000" cy="686670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chemeClr val="accent5">
                    <a:lumMod val="20000"/>
                    <a:lumOff val="80000"/>
                  </a:schemeClr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3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554" t="3482"/>
          <a:stretch/>
        </p:blipFill>
        <p:spPr>
          <a:xfrm>
            <a:off x="10312399" y="389466"/>
            <a:ext cx="1578879" cy="414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411372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A804E6-329B-75EC-673A-1B9455C9A580}"/>
              </a:ext>
            </a:extLst>
          </p:cNvPr>
          <p:cNvSpPr txBox="1"/>
          <p:nvPr userDrawn="1"/>
        </p:nvSpPr>
        <p:spPr>
          <a:xfrm>
            <a:off x="10139813" y="668415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chemeClr val="bg1">
                    <a:lumMod val="85000"/>
                  </a:schemeClr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2504362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chemeClr val="accent3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8" name="Picture 7" descr="Picture 7"/>
          <p:cNvPicPr>
            <a:picLocks noChangeAspect="1"/>
          </p:cNvPicPr>
          <p:nvPr userDrawn="1"/>
        </p:nvPicPr>
        <p:blipFill rotWithShape="1">
          <a:blip r:embed="rId3"/>
          <a:srcRect l="25449" b="11507"/>
          <a:stretch/>
        </p:blipFill>
        <p:spPr>
          <a:xfrm>
            <a:off x="10303932" y="362932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411372"/>
            <a:ext cx="429799" cy="534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646E00-86FE-C32C-A20E-182FF5F0B68E}"/>
              </a:ext>
            </a:extLst>
          </p:cNvPr>
          <p:cNvSpPr txBox="1"/>
          <p:nvPr userDrawn="1"/>
        </p:nvSpPr>
        <p:spPr>
          <a:xfrm>
            <a:off x="10139813" y="668415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1968468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chemeClr val="accent4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5" name="Picture 7" descr="Picture 7"/>
          <p:cNvPicPr>
            <a:picLocks noChangeAspect="1"/>
          </p:cNvPicPr>
          <p:nvPr userDrawn="1"/>
        </p:nvPicPr>
        <p:blipFill rotWithShape="1">
          <a:blip r:embed="rId2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1B0A0C-A453-3746-6251-25B2278E4105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29040858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chemeClr val="accent4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chemeClr val="accent4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5" name="Picture 7" descr="Picture 7"/>
          <p:cNvPicPr>
            <a:picLocks noChangeAspect="1"/>
          </p:cNvPicPr>
          <p:nvPr userDrawn="1"/>
        </p:nvPicPr>
        <p:blipFill rotWithShape="1">
          <a:blip r:embed="rId2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A902A5-65EF-412F-A940-447BE6D23E35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3939004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chemeClr val="accent4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8" name="Picture 7" descr="Picture 7"/>
          <p:cNvPicPr>
            <a:picLocks noChangeAspect="1"/>
          </p:cNvPicPr>
          <p:nvPr userDrawn="1"/>
        </p:nvPicPr>
        <p:blipFill rotWithShape="1">
          <a:blip r:embed="rId2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637FE0-FC13-F821-CC3F-684A0F3CF57D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133937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550" y="304532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7DD707-4D49-D54E-382B-26CA3D2D35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574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chemeClr val="accent3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>
                <a:solidFill>
                  <a:schemeClr val="accent3"/>
                </a:solidFill>
              </a:rPr>
              <a:pPr/>
              <a:t>‹#›</a:t>
            </a:fld>
            <a:endParaRPr lang="fr-BE" dirty="0">
              <a:solidFill>
                <a:schemeClr val="accent3"/>
              </a:solidFill>
            </a:endParaRPr>
          </a:p>
        </p:txBody>
      </p:sp>
      <p:pic>
        <p:nvPicPr>
          <p:cNvPr id="11" name="Picture 7" descr="Picture 7"/>
          <p:cNvPicPr>
            <a:picLocks noChangeAspect="1"/>
          </p:cNvPicPr>
          <p:nvPr userDrawn="1"/>
        </p:nvPicPr>
        <p:blipFill rotWithShape="1">
          <a:blip r:embed="rId3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00E642-731B-740D-C8F4-269A5A16FEE7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692786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chemeClr val="accent4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3" name="Picture 7" descr="Picture 7"/>
          <p:cNvPicPr>
            <a:picLocks noChangeAspect="1"/>
          </p:cNvPicPr>
          <p:nvPr userDrawn="1"/>
        </p:nvPicPr>
        <p:blipFill rotWithShape="1">
          <a:blip r:embed="rId2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946F44-4A82-B1AA-6AC4-940A5DC2D650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41672325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accent3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>
                <a:solidFill>
                  <a:schemeClr val="accent3"/>
                </a:solidFill>
              </a:rPr>
              <a:pPr/>
              <a:t>‹#›</a:t>
            </a:fld>
            <a:endParaRPr lang="fr-BE" dirty="0">
              <a:solidFill>
                <a:schemeClr val="accent3"/>
              </a:solidFill>
            </a:endParaRP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4" name="Picture 7" descr="Picture 7"/>
          <p:cNvPicPr>
            <a:picLocks noChangeAspect="1"/>
          </p:cNvPicPr>
          <p:nvPr userDrawn="1"/>
        </p:nvPicPr>
        <p:blipFill rotWithShape="1">
          <a:blip r:embed="rId3"/>
          <a:srcRect l="25449" b="11507"/>
          <a:stretch/>
        </p:blipFill>
        <p:spPr>
          <a:xfrm>
            <a:off x="10303932" y="6044088"/>
            <a:ext cx="1587345" cy="390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6089375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8F49EF-A4B9-23E0-D406-B6A4D78CC947}"/>
              </a:ext>
            </a:extLst>
          </p:cNvPr>
          <p:cNvSpPr txBox="1"/>
          <p:nvPr userDrawn="1"/>
        </p:nvSpPr>
        <p:spPr>
          <a:xfrm>
            <a:off x="10135579" y="6346418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rgbClr val="741628"/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2655087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10313"/>
          <a:stretch/>
        </p:blipFill>
        <p:spPr>
          <a:xfrm>
            <a:off x="0" y="-8709"/>
            <a:ext cx="12192000" cy="6862356"/>
          </a:xfrm>
          <a:prstGeom prst="rect">
            <a:avLst/>
          </a:prstGeom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chemeClr val="accent5">
                    <a:lumMod val="20000"/>
                    <a:lumOff val="80000"/>
                  </a:schemeClr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5554" t="3482"/>
          <a:stretch/>
        </p:blipFill>
        <p:spPr>
          <a:xfrm>
            <a:off x="10312399" y="389466"/>
            <a:ext cx="1578879" cy="414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683" y="411372"/>
            <a:ext cx="429799" cy="534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011D29-2DF4-DFBB-441E-7424D9FB0F72}"/>
              </a:ext>
            </a:extLst>
          </p:cNvPr>
          <p:cNvSpPr txBox="1"/>
          <p:nvPr userDrawn="1"/>
        </p:nvSpPr>
        <p:spPr>
          <a:xfrm>
            <a:off x="10139813" y="668415"/>
            <a:ext cx="192405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sz="1200" b="1" dirty="0">
                <a:solidFill>
                  <a:schemeClr val="bg1">
                    <a:lumMod val="85000"/>
                  </a:schemeClr>
                </a:solidFill>
                <a:latin typeface="Palanquin Regular" panose="020B0004020203020204" pitchFamily="34" charset="0"/>
                <a:cs typeface="Palanquin Regular" panose="020B0004020203020204" pitchFamily="34" charset="0"/>
              </a:rPr>
              <a:t>Medische Dienst</a:t>
            </a:r>
          </a:p>
        </p:txBody>
      </p:sp>
    </p:spTree>
    <p:extLst>
      <p:ext uri="{BB962C8B-B14F-4D97-AF65-F5344CB8AC3E}">
        <p14:creationId xmlns:p14="http://schemas.microsoft.com/office/powerpoint/2010/main" val="109487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737DCA-524A-60D4-585D-877E3FD152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2580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1" name="Defense_Horizontal_RGB_White_BIL.png" descr="Defense_Horizontal_RGB_White_BIL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6038660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971" y="6079340"/>
            <a:ext cx="461772" cy="38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  <p:sldLayoutId id="2147483751" r:id="rId11"/>
    <p:sldLayoutId id="21474837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D93E3-A3A5-4A2A-8CBC-A5CEA4B1AF8D}" type="datetimeFigureOut">
              <a:rPr lang="nl-BE" smtClean="0"/>
              <a:t>10/06/2026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3C626-7F78-4230-8A1E-7064A291CEC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726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>
                <a:solidFill>
                  <a:schemeClr val="accent3"/>
                </a:solidFill>
              </a:rPr>
              <a:pPr/>
              <a:t>‹#›</a:t>
            </a:fld>
            <a:endParaRPr lang="fr-B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04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chemeClr val="accent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oc-ccb.mil.be/index.php/nl/keuze-boc/boc-08/boc-08-site/08-reunion-ccb-boc-vergadering/08-2026-02/milieu-technische-eenheid/56889-2025-rea-mjv-mute0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hyperlink" Target="https://boc-ccb.mil.be/index.php/nl/keuze-boc/boc-08/boc-08-site/08-reunion-ccb-boc-vergadering/08-2026-02/milieu-technische-eenheid/56908-260608-bijl-a-milieujaaractieplan-2026" TargetMode="External"/><Relationship Id="rId4" Type="http://schemas.openxmlformats.org/officeDocument/2006/relationships/hyperlink" Target="https://units.mil.intra/sites/DGMR/MGT/ENV/_layouts/WopiFrame.aspx?sourcedoc=/sites/DGMR/MGT/ENV/Documents_TER/REA-MJV/COI/2025_REA-MJV_MUTE04.xlsx&amp;action=default&amp;Source=https%3A%2F%2Funits%2Emil%2Eintra%2Fsites%2FDGMR%2FMGT%2FENV%2FPages%2FMCED%2DMUTE04%2Easpx&amp;DefaultItemOpen=1&amp;DefaultItemOpen=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shpapps.mil.intra/sites/EDR/_layouts/15/WopiFrame.aspx?sourcedoc=/sites/EDR/Publications/DGHWB-SPS-EMERGPL-001_N_E002_R000.docx&amp;action=default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shpapps.mil.intra/sites/EDR/_layouts/15/WopiFrame.aspx?sourcedoc=/sites/EDR/Publications/DGHWB-GID-WRKPR-030_N_E002_R000.docx&amp;action=default" TargetMode="External"/><Relationship Id="rId2" Type="http://schemas.openxmlformats.org/officeDocument/2006/relationships/hyperlink" Target="https://shpapps.mil.intra/sites/EDR/_layouts/15/WopiFrame.aspx?sourcedoc=/sites/EDR/Publications/DGHWB-SPS-WRKPR-001_N_E001_R000.docx&amp;action=defaul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76962" y="3725906"/>
            <a:ext cx="11672876" cy="1938992"/>
          </a:xfrm>
        </p:spPr>
        <p:txBody>
          <a:bodyPr/>
          <a:lstStyle/>
          <a:p>
            <a:pPr algn="ctr"/>
            <a:r>
              <a:rPr lang="fr-BE" dirty="0"/>
              <a:t>BOC 08 / CCB 08</a:t>
            </a:r>
          </a:p>
          <a:p>
            <a:pPr algn="ctr"/>
            <a:r>
              <a:rPr lang="fr-BE" dirty="0"/>
              <a:t>2026 - 02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Jun 26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CC Infra – </a:t>
            </a:r>
            <a:r>
              <a:rPr lang="fr-BE" dirty="0" err="1"/>
              <a:t>Vz</a:t>
            </a:r>
            <a:r>
              <a:rPr lang="fr-BE" dirty="0"/>
              <a:t> BOC 08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 err="1"/>
              <a:t>LtCol</a:t>
            </a:r>
            <a:r>
              <a:rPr lang="fr-BE" dirty="0"/>
              <a:t> SBH Sven Joosten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285377-51BB-1FA7-10E1-B3390141A82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4527" y="373526"/>
            <a:ext cx="2382947" cy="23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6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F37AB7C-1880-3476-EA4A-C86F33A84E25}"/>
              </a:ext>
            </a:extLst>
          </p:cNvPr>
          <p:cNvGraphicFramePr/>
          <p:nvPr/>
        </p:nvGraphicFramePr>
        <p:xfrm>
          <a:off x="2108350" y="1196753"/>
          <a:ext cx="6912768" cy="444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119ABE-437C-8D63-6F11-2E94D7E2DD1A}"/>
              </a:ext>
            </a:extLst>
          </p:cNvPr>
          <p:cNvCxnSpPr/>
          <p:nvPr/>
        </p:nvCxnSpPr>
        <p:spPr>
          <a:xfrm flipV="1">
            <a:off x="1613854" y="3883650"/>
            <a:ext cx="8712968" cy="929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B5A1C57-BA32-64B3-34BB-DC75B2473FBC}"/>
              </a:ext>
            </a:extLst>
          </p:cNvPr>
          <p:cNvSpPr txBox="1"/>
          <p:nvPr/>
        </p:nvSpPr>
        <p:spPr>
          <a:xfrm>
            <a:off x="9322060" y="3060174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8AD69D-C39A-D8F3-9760-9A19795DFD9C}"/>
              </a:ext>
            </a:extLst>
          </p:cNvPr>
          <p:cNvSpPr txBox="1"/>
          <p:nvPr/>
        </p:nvSpPr>
        <p:spPr>
          <a:xfrm>
            <a:off x="9321160" y="4202013"/>
            <a:ext cx="1004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5C25DB-E2AE-9939-979A-5D926D936670}"/>
              </a:ext>
            </a:extLst>
          </p:cNvPr>
          <p:cNvSpPr txBox="1"/>
          <p:nvPr/>
        </p:nvSpPr>
        <p:spPr>
          <a:xfrm>
            <a:off x="2687343" y="3518079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C750D2-8670-58AA-7B94-77FE9F6CBE0B}"/>
              </a:ext>
            </a:extLst>
          </p:cNvPr>
          <p:cNvSpPr txBox="1"/>
          <p:nvPr/>
        </p:nvSpPr>
        <p:spPr>
          <a:xfrm>
            <a:off x="2687343" y="3981514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E280B1-E4B6-BCC5-6A49-83F8A10265AA}"/>
              </a:ext>
            </a:extLst>
          </p:cNvPr>
          <p:cNvCxnSpPr/>
          <p:nvPr/>
        </p:nvCxnSpPr>
        <p:spPr>
          <a:xfrm>
            <a:off x="1613854" y="5229200"/>
            <a:ext cx="8712968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9FB439-06CF-C7CE-C9E1-B0B1858DA30C}"/>
              </a:ext>
            </a:extLst>
          </p:cNvPr>
          <p:cNvSpPr txBox="1"/>
          <p:nvPr/>
        </p:nvSpPr>
        <p:spPr>
          <a:xfrm>
            <a:off x="9292306" y="5441133"/>
            <a:ext cx="106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9E86C4-6399-52EB-A9FE-6BE2FA144CEC}"/>
              </a:ext>
            </a:extLst>
          </p:cNvPr>
          <p:cNvSpPr txBox="1"/>
          <p:nvPr/>
        </p:nvSpPr>
        <p:spPr>
          <a:xfrm>
            <a:off x="2687342" y="5343038"/>
            <a:ext cx="4859351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Milieu-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assistenten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Defensie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(MAED) op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Eenheden</a:t>
            </a:r>
            <a:endParaRPr kumimoji="0" lang="fr-BE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30F579-66A1-7E66-F07D-4D3B61525757}"/>
              </a:ext>
            </a:extLst>
          </p:cNvPr>
          <p:cNvSpPr/>
          <p:nvPr/>
        </p:nvSpPr>
        <p:spPr>
          <a:xfrm>
            <a:off x="5735960" y="4360213"/>
            <a:ext cx="1668682" cy="83324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D1B597-69AD-26B9-FDA2-834ABFEBD545}"/>
              </a:ext>
            </a:extLst>
          </p:cNvPr>
          <p:cNvSpPr txBox="1"/>
          <p:nvPr/>
        </p:nvSpPr>
        <p:spPr>
          <a:xfrm>
            <a:off x="5855711" y="4493743"/>
            <a:ext cx="1534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16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één van de 12 =     MTE BHG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73713D-6958-919B-0D08-B0A7ACCDF612}"/>
              </a:ext>
            </a:extLst>
          </p:cNvPr>
          <p:cNvCxnSpPr/>
          <p:nvPr/>
        </p:nvCxnSpPr>
        <p:spPr>
          <a:xfrm flipV="1">
            <a:off x="7427823" y="4613992"/>
            <a:ext cx="241270" cy="200005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ABE7C4C-09C6-4C6D-68D6-340E29C54253}"/>
              </a:ext>
            </a:extLst>
          </p:cNvPr>
          <p:cNvSpPr txBox="1"/>
          <p:nvPr/>
        </p:nvSpPr>
        <p:spPr>
          <a:xfrm>
            <a:off x="2687344" y="1417638"/>
            <a:ext cx="1032393" cy="369332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22 Jul 20</a:t>
            </a:r>
          </a:p>
        </p:txBody>
      </p:sp>
    </p:spTree>
    <p:extLst>
      <p:ext uri="{BB962C8B-B14F-4D97-AF65-F5344CB8AC3E}">
        <p14:creationId xmlns:p14="http://schemas.microsoft.com/office/powerpoint/2010/main" val="87863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Toutes les UTE sont fonctionnellement et hiérarchiquement sur le TO DGMR -&gt; UTE Evere est devenue UTE RBC /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functioneel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</a:t>
            </a: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hiërarchisch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naar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OT DGMR -&gt; MTE Evere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wordt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BHG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situation MCED A/B en 2025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Mr Nguyen Gia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Bruxelles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Dhr Dejo Aybar Federico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Evere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1 Sgt Maj Brulet Laurent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NOH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Non remplie / </a:t>
            </a:r>
            <a:r>
              <a:rPr lang="fr-FR" sz="2400" dirty="0">
                <a:solidFill>
                  <a:prstClr val="black"/>
                </a:solidFill>
                <a:latin typeface="Calibri"/>
              </a:rPr>
              <a:t>Niet </a:t>
            </a:r>
            <a:r>
              <a:rPr lang="fr-FR" sz="2400" dirty="0" err="1">
                <a:solidFill>
                  <a:prstClr val="black"/>
                </a:solidFill>
                <a:latin typeface="Calibri"/>
              </a:rPr>
              <a:t>ingevuld</a:t>
            </a:r>
            <a:r>
              <a:rPr lang="fr-FR" sz="2400" dirty="0">
                <a:solidFill>
                  <a:prstClr val="black"/>
                </a:solidFill>
                <a:latin typeface="Calibri"/>
              </a:rPr>
              <a:t> </a:t>
            </a: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75936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754326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RBC_2025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BHG_2025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Milieutechnische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eenheid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Brussels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Hoofdstedelijk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Gewest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B0CE6FD1-B49C-3FFF-976B-DF1198269DD4}"/>
              </a:ext>
            </a:extLst>
          </p:cNvPr>
          <p:cNvGraphicFramePr>
            <a:graphicFrameLocks/>
          </p:cNvGraphicFramePr>
          <p:nvPr/>
        </p:nvGraphicFramePr>
        <p:xfrm>
          <a:off x="391886" y="1996440"/>
          <a:ext cx="11417300" cy="397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674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81091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BHG_Actiezone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per Ant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D0CDE-BAD1-B956-79C6-EF945E5D9694}"/>
              </a:ext>
            </a:extLst>
          </p:cNvPr>
          <p:cNvSpPr txBox="1">
            <a:spLocks/>
          </p:cNvSpPr>
          <p:nvPr/>
        </p:nvSpPr>
        <p:spPr bwMode="auto">
          <a:xfrm>
            <a:off x="3503712" y="1600201"/>
            <a:ext cx="6707088" cy="4525963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(Région Flamande + RBC)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MOD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CHOD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Louisa - Legrand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Carmélites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 Heritage Institute, IGN, Maison du Roi, BE Part EUMS, BELEU (info)</a:t>
            </a:r>
            <a:endParaRPr kumimoji="0" lang="fr-BE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panoramic03">
            <a:extLst>
              <a:ext uri="{FF2B5EF4-FFF2-40B4-BE49-F238E27FC236}">
                <a16:creationId xmlns:a16="http://schemas.microsoft.com/office/drawing/2014/main" id="{F8A9FC26-4A3E-F171-D138-4F56419BB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3813" y="5445224"/>
            <a:ext cx="61245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49C712C7-FA5A-9FDB-9B1B-039AB3EFAFF1}"/>
              </a:ext>
            </a:extLst>
          </p:cNvPr>
          <p:cNvSpPr/>
          <p:nvPr/>
        </p:nvSpPr>
        <p:spPr>
          <a:xfrm>
            <a:off x="5276784" y="2972327"/>
            <a:ext cx="360040" cy="760439"/>
          </a:xfrm>
          <a:prstGeom prst="rightBrac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0D777-B261-5CFD-D0A9-A35B019AB2CD}"/>
              </a:ext>
            </a:extLst>
          </p:cNvPr>
          <p:cNvSpPr txBox="1"/>
          <p:nvPr/>
        </p:nvSpPr>
        <p:spPr>
          <a:xfrm>
            <a:off x="5807968" y="3060159"/>
            <a:ext cx="261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Qu</a:t>
            </a:r>
            <a:r>
              <a:rPr lang="fr-BE" sz="2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Lambermont</a:t>
            </a:r>
            <a:endParaRPr lang="fr-BE" sz="2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C1FC100-7199-9DD2-D5AB-74CCD340085F}"/>
              </a:ext>
            </a:extLst>
          </p:cNvPr>
          <p:cNvSpPr/>
          <p:nvPr/>
        </p:nvSpPr>
        <p:spPr>
          <a:xfrm>
            <a:off x="3287690" y="1556792"/>
            <a:ext cx="271959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3329642D-5DE8-BB41-51C6-EC9029A73943}"/>
              </a:ext>
            </a:extLst>
          </p:cNvPr>
          <p:cNvSpPr/>
          <p:nvPr/>
        </p:nvSpPr>
        <p:spPr>
          <a:xfrm>
            <a:off x="3287690" y="2119327"/>
            <a:ext cx="275925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68EE8C28-3B90-50C9-7EBB-98A9A75D788C}"/>
              </a:ext>
            </a:extLst>
          </p:cNvPr>
          <p:cNvSpPr/>
          <p:nvPr/>
        </p:nvSpPr>
        <p:spPr>
          <a:xfrm>
            <a:off x="3287689" y="2636912"/>
            <a:ext cx="275926" cy="2448272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FB3B8B-6AA4-55FB-D1A8-BEF78CEBB4FB}"/>
              </a:ext>
            </a:extLst>
          </p:cNvPr>
          <p:cNvSpPr txBox="1"/>
          <p:nvPr/>
        </p:nvSpPr>
        <p:spPr>
          <a:xfrm>
            <a:off x="1703512" y="155679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Evere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98E414-E724-B854-4E11-3B18063B38A3}"/>
              </a:ext>
            </a:extLst>
          </p:cNvPr>
          <p:cNvSpPr txBox="1"/>
          <p:nvPr/>
        </p:nvSpPr>
        <p:spPr>
          <a:xfrm>
            <a:off x="1703512" y="2119328"/>
            <a:ext cx="143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NOH 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DF49DD-A6B1-14F2-03B3-A1DED25B659A}"/>
              </a:ext>
            </a:extLst>
          </p:cNvPr>
          <p:cNvSpPr txBox="1"/>
          <p:nvPr/>
        </p:nvSpPr>
        <p:spPr>
          <a:xfrm>
            <a:off x="1740601" y="3676383"/>
            <a:ext cx="135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Bxl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01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&lt;-&gt; Plan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d’actions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&lt;-&gt; </a:t>
            </a:r>
            <a:r>
              <a:rPr kumimoji="0" lang="nl-BE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DGMR-SPS-MILENV-PMRX-101_F_E002_R000 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Het geïntegreerd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milieumanagmentsysteem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 van Defensie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Tâches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Taken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Avis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Adviezen </a:t>
            </a: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525759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6A57F9-D494-E886-6059-77E121327CF9}"/>
              </a:ext>
            </a:extLst>
          </p:cNvPr>
          <p:cNvSpPr txBox="1">
            <a:spLocks/>
          </p:cNvSpPr>
          <p:nvPr/>
        </p:nvSpPr>
        <p:spPr bwMode="auto">
          <a:xfrm>
            <a:off x="609600" y="146304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gedeelte MCED B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Evere-MCED A gepubliceerd op </a:t>
            </a:r>
            <a:r>
              <a:rPr lang="nl-BE" dirty="0">
                <a:solidFill>
                  <a:sysClr val="windowText" lastClr="000000"/>
                </a:solidFill>
                <a:latin typeface="Calibri"/>
                <a:hlinkClick r:id="rId3"/>
              </a:rPr>
              <a:t>Doccom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via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Lien 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Link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sharepoint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</a:t>
            </a:r>
            <a:r>
              <a:rPr lang="nl-BE" i="1" dirty="0">
                <a:solidFill>
                  <a:sysClr val="windowText" lastClr="000000"/>
                </a:solidFill>
                <a:latin typeface="Calibri"/>
              </a:rPr>
              <a:t>6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gedeelte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gepubliceerd </a:t>
            </a:r>
            <a:r>
              <a:rPr lang="nl-BE" dirty="0">
                <a:solidFill>
                  <a:sysClr val="windowText" lastClr="000000"/>
                </a:solidFill>
                <a:latin typeface="Calibri"/>
                <a:hlinkClick r:id="rId5"/>
              </a:rPr>
              <a:t>Doccom</a:t>
            </a:r>
            <a:r>
              <a:rPr lang="nl-BE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via Lien 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kast (binnenkort)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9E973C-1A83-AFF1-99CA-12F9D198C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1542" y="3614164"/>
            <a:ext cx="4408850" cy="251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22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EA206A-82D9-2835-7AD3-F83FDEB5B6A1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lvl="1" indent="-457200">
              <a:defRPr/>
            </a:pP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Advies: Infrawerken (PDS), wetgeving, energie, </a:t>
            </a:r>
            <a:r>
              <a:rPr lang="nl-BE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KwComd</a:t>
            </a: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nl-BE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MatBeh</a:t>
            </a: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</a:t>
            </a:r>
          </a:p>
          <a:p>
            <a:pPr marL="914400" lvl="1" indent="-457200">
              <a:defRPr/>
            </a:pPr>
            <a:r>
              <a:rPr lang="nl-BE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Cursus/Vorming : betreffende met Milieu + Taal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Milieuanalyse: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DGMR-SPS-MILENV-PMRX-101_F_E002_R000 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 geïntegreerd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milieumanagmentsysteem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Defensie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267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E620FE-9796-DFA8-3C1A-DD3156D845CB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NHQ: Lezen van documenten / vergaderingen / werfbezoeken / adviesaanvragen op vraag van het NHQ-team en de Head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ter ondersteuning van het milieuteam van Defensie (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Project Support) en dat van het consortium (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Emelia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914400" lvl="1" indent="-457200">
              <a:defRPr/>
            </a:pPr>
            <a:r>
              <a:rPr lang="nl-BE" dirty="0">
                <a:solidFill>
                  <a:sysClr val="windowText" lastClr="000000"/>
                </a:solidFill>
                <a:latin typeface="Calibri"/>
              </a:rPr>
              <a:t>DataMgt: archiveren mails en </a:t>
            </a:r>
            <a:r>
              <a:rPr lang="nl-BE" dirty="0" err="1">
                <a:solidFill>
                  <a:sysClr val="windowText" lastClr="000000"/>
                </a:solidFill>
                <a:latin typeface="Calibri"/>
              </a:rPr>
              <a:t>doc</a:t>
            </a:r>
            <a:r>
              <a:rPr lang="nl-BE" dirty="0">
                <a:solidFill>
                  <a:sysClr val="windowText" lastClr="000000"/>
                </a:solidFill>
                <a:latin typeface="Calibri"/>
              </a:rPr>
              <a:t>, aanvullen registers (ingedeelde inrichtingen, ELCI, afvalregister, wetgeving, koelinstallaties BHG, …) , MRE(-GIS), jacht op attesten (keuringen, onderhoud, emissie, verwijdering, …)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188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4F02A5-9D7B-091D-E898-DA749C417189}"/>
              </a:ext>
            </a:extLst>
          </p:cNvPr>
          <p:cNvSpPr txBox="1">
            <a:spLocks/>
          </p:cNvSpPr>
          <p:nvPr/>
        </p:nvSpPr>
        <p:spPr bwMode="auto">
          <a:xfrm>
            <a:off x="609600" y="149352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Visualisation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utilisation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temps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travail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MCED B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 en % / V</a:t>
            </a:r>
            <a:r>
              <a:rPr kumimoji="0" lang="nl-NL" sz="2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isualisatie</a:t>
            </a:r>
            <a:r>
              <a:rPr kumimoji="0" lang="nl-NL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van de tijdsbesteding MCED B </a:t>
            </a:r>
            <a:r>
              <a:rPr kumimoji="0" lang="nl-NL" sz="2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NL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 in 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9A3986B-78C5-0100-0D40-CE98EF4594D7}"/>
              </a:ext>
            </a:extLst>
          </p:cNvPr>
          <p:cNvGraphicFramePr/>
          <p:nvPr/>
        </p:nvGraphicFramePr>
        <p:xfrm>
          <a:off x="3048000" y="2455545"/>
          <a:ext cx="6400800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83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707886"/>
          </a:xfrm>
        </p:spPr>
        <p:txBody>
          <a:bodyPr/>
          <a:lstStyle/>
          <a:p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CEB5D4-B6F6-753F-1DF0-72E9E30AFFE2}"/>
              </a:ext>
            </a:extLst>
          </p:cNvPr>
          <p:cNvSpPr txBox="1">
            <a:spLocks/>
          </p:cNvSpPr>
          <p:nvPr/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60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Questions ?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Vragen ? </a:t>
            </a:r>
            <a:endParaRPr kumimoji="0" lang="nl-BE" sz="60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68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B31846-44FC-8395-4FEC-20D20102AE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431196"/>
            <a:ext cx="11293675" cy="707886"/>
          </a:xfrm>
        </p:spPr>
        <p:txBody>
          <a:bodyPr/>
          <a:lstStyle/>
          <a:p>
            <a:r>
              <a:rPr lang="nl-BE" dirty="0"/>
              <a:t>Dagorde – </a:t>
            </a:r>
            <a:r>
              <a:rPr lang="nl-BE" dirty="0" err="1">
                <a:solidFill>
                  <a:srgbClr val="0070C0"/>
                </a:solidFill>
              </a:rPr>
              <a:t>Ordre</a:t>
            </a:r>
            <a:r>
              <a:rPr lang="nl-BE" dirty="0">
                <a:solidFill>
                  <a:srgbClr val="0070C0"/>
                </a:solidFill>
              </a:rPr>
              <a:t> du jour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303A6A4-9B0D-AE3B-E039-B1881F57C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09474"/>
              </p:ext>
            </p:extLst>
          </p:nvPr>
        </p:nvGraphicFramePr>
        <p:xfrm>
          <a:off x="210000" y="1144147"/>
          <a:ext cx="11772000" cy="5648632"/>
        </p:xfrm>
        <a:graphic>
          <a:graphicData uri="http://schemas.openxmlformats.org/drawingml/2006/table">
            <a:tbl>
              <a:tblPr firstRow="1" firstCol="1" bandRow="1"/>
              <a:tblGrid>
                <a:gridCol w="1080000">
                  <a:extLst>
                    <a:ext uri="{9D8B030D-6E8A-4147-A177-3AD203B41FA5}">
                      <a16:colId xmlns:a16="http://schemas.microsoft.com/office/drawing/2014/main" val="2024834541"/>
                    </a:ext>
                  </a:extLst>
                </a:gridCol>
                <a:gridCol w="4788000">
                  <a:extLst>
                    <a:ext uri="{9D8B030D-6E8A-4147-A177-3AD203B41FA5}">
                      <a16:colId xmlns:a16="http://schemas.microsoft.com/office/drawing/2014/main" val="2922032624"/>
                    </a:ext>
                  </a:extLst>
                </a:gridCol>
                <a:gridCol w="4968000">
                  <a:extLst>
                    <a:ext uri="{9D8B030D-6E8A-4147-A177-3AD203B41FA5}">
                      <a16:colId xmlns:a16="http://schemas.microsoft.com/office/drawing/2014/main" val="28657041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28947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1 - 2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Dagorde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Bijlage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Ordre du jour &amp; Annexe A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337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Goedkeuring voorgaande verslag + RIO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Approbation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rapport précédent + RIO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805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Aanwezigheidslijst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Liste de Présence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780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Toekomend &amp; vertrekkend personeel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Personnel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entrant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sortant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7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Gastspreker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Orateur invité</a:t>
                      </a:r>
                      <a:endParaRPr lang="nl-BE" sz="1400" strike="noStrike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8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Inplaatsstelling</a:t>
                      </a: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personeel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Installation du personnel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CPN Rase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788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PsySoc@Work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PsySoc@Work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CPN Rase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83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Overzicht RTECH Trim 02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Aperçu RTECH Trim 02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776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Rubriek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vattingsvragen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Rubrique questions récapitulatives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847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09-08-VM-06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Intern Noodplan KKE - update Trim 01 /2026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Plan d'urgence interne du QRE - mise à jour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717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22-08-VM-07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INP: stand van zaken: inspectie brandbestrijdingsmiddelen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NIP : état des lieux : inspection matériel de lutte contre l'incendie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482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26-08-MM-01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20250626_IU_25-00078688-Functiefiches_de_fonction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20250626_IU_25-00078688-Functiefiches_de_fonction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814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26-08-MM-02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Bereikbaarheid van het KKE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Accessibilité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du QRE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418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Rubriek LDPBW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Rubrique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SLPPT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SLPPT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663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17-08-OM-07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Uitgevoerde RA: overleg, adviezen en goedkeuring door BOC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 réalisées : consultation, avis et approbation par le CCB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3476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Driemaandelijks verslag LDPBW 08 van Trim 01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Rapport trimestriel SLPPT 08 du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284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22-08-OM-03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Arbeidsongevallen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Accidents du travail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63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22-08-OM-04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Presentatie LPP 2026 van de eenheden van de </a:t>
                      </a: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KwGp</a:t>
                      </a: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08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Présentation LPP 2026 des unités du groupe de quartier 08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92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22-08-OM-05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Jaarlijkse rondgangen van de werkplaatsen KKE (planning 26)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Visites annuelles des ateliers du QRE (planning 26)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2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25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Rubriek AMT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Rubrique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AMT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AMT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483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Rondvraag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Tour de </a:t>
                      </a: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table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569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Slot +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datums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volgende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RTECH &amp; BOC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Clôture + dates des prochaines réunions RTECH &amp; CCB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03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0607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5394430"/>
            <a:ext cx="11672876" cy="338554"/>
          </a:xfrm>
        </p:spPr>
        <p:txBody>
          <a:bodyPr/>
          <a:lstStyle/>
          <a:p>
            <a:r>
              <a:rPr lang="nl-B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CPL Schoumaker Aurore </a:t>
            </a:r>
            <a:endParaRPr lang="fr-B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circular logo with handshake and text&#10;&#10;Description automatically generated">
            <a:extLst>
              <a:ext uri="{FF2B5EF4-FFF2-40B4-BE49-F238E27FC236}">
                <a16:creationId xmlns:a16="http://schemas.microsoft.com/office/drawing/2014/main" id="{0E94AA0E-3AFF-B1DA-B296-385D29744D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39" y="2157839"/>
            <a:ext cx="2542321" cy="254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30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DC1C65-3AAE-04EF-64EC-2E0142B188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Carrière </a:t>
            </a:r>
            <a:endParaRPr lang="fr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8A059-C6C9-3E36-440F-1E66B4148DF3}"/>
              </a:ext>
            </a:extLst>
          </p:cNvPr>
          <p:cNvSpPr txBox="1">
            <a:spLocks noGrp="1"/>
          </p:cNvSpPr>
          <p:nvPr>
            <p:ph type="body" sz="quarter" idx="27"/>
          </p:nvPr>
        </p:nvSpPr>
        <p:spPr>
          <a:xfrm>
            <a:off x="280988" y="1779588"/>
            <a:ext cx="6093933" cy="4852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30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avril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incorpo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Arlon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2010 à 2011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appuis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Florenne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2011 à 2017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Décon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CBRN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2017 à 2020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Fmn au CC Infra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12/13Li de 2020 à 2024 </a:t>
            </a:r>
          </a:p>
          <a:p>
            <a:pPr lvl="2">
              <a:lnSpc>
                <a:spcPct val="100000"/>
              </a:lnSpc>
            </a:pPr>
            <a:r>
              <a:rPr lang="nl-BE" sz="14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Gestion</a:t>
            </a: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dossier Cand Pim </a:t>
            </a:r>
          </a:p>
          <a:p>
            <a:pPr lvl="2">
              <a:lnSpc>
                <a:spcPct val="100000"/>
              </a:lnSpc>
            </a:pP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DAES </a:t>
            </a:r>
          </a:p>
          <a:p>
            <a:pPr lvl="2">
              <a:lnSpc>
                <a:spcPct val="100000"/>
              </a:lnSpc>
            </a:pP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Chef de </a:t>
            </a:r>
            <a:r>
              <a:rPr lang="nl-BE" sz="14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Sev</a:t>
            </a: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Fmn &amp; Rft de la Br3</a:t>
            </a:r>
          </a:p>
          <a:p>
            <a:pPr lvl="1">
              <a:lnSpc>
                <a:spcPct val="150000"/>
              </a:lnSpc>
            </a:pP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Depuis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18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décembre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2025 DAES à DG H&amp;WB</a:t>
            </a:r>
          </a:p>
          <a:p>
            <a:pPr indent="-228600"/>
            <a:endParaRPr lang="nl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BE" sz="2400" b="1" dirty="0"/>
          </a:p>
          <a:p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623493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DCB2C-59FB-88A6-5AD2-83FD7DE54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 err="1"/>
              <a:t>Rôle</a:t>
            </a:r>
            <a:r>
              <a:rPr lang="nl-BE" dirty="0"/>
              <a:t> PC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B2DEA-46FE-5B3D-B08A-D78CE47C13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779812"/>
            <a:ext cx="11237400" cy="2723177"/>
          </a:xfrm>
        </p:spPr>
        <p:txBody>
          <a:bodyPr/>
          <a:lstStyle/>
          <a:p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Lorsque, en 2024, l’on me propose de suivre la formation de personne de confiance, je ne peux que m’en réjouir.</a:t>
            </a:r>
            <a:b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 passage à la compagnie d’instruction du 12/13 Li m’a fait prendre pleinement conscience du rôle essentiel des personnes de confiance et des bienfaits que leur écoute attentive apporte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formation de personne de confiance m’a apporté de nombreux outils, tant dans l’exercice de mon rôle de PC que dans ma vie privée.</a:t>
            </a:r>
            <a:b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modules complémentaires, les intervisions et les supervisions sont des moments d’échange et d’enrichissement particulièrement précieux.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24974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3000278"/>
            <a:ext cx="11672876" cy="1938992"/>
          </a:xfrm>
        </p:spPr>
        <p:txBody>
          <a:bodyPr/>
          <a:lstStyle/>
          <a:p>
            <a:r>
              <a:rPr lang="fr-BE" dirty="0"/>
              <a:t>Présentation personne de confiance en cumul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59562" y="1245884"/>
            <a:ext cx="8220788" cy="245463"/>
          </a:xfrm>
        </p:spPr>
        <p:txBody>
          <a:bodyPr>
            <a:noAutofit/>
          </a:bodyPr>
          <a:lstStyle/>
          <a:p>
            <a:r>
              <a:rPr lang="fr-BE" sz="1400" dirty="0"/>
              <a:t>10/06/2026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A7E58-2513-8313-9B8E-095F14601DF2}"/>
              </a:ext>
            </a:extLst>
          </p:cNvPr>
          <p:cNvSpPr txBox="1"/>
          <p:nvPr/>
        </p:nvSpPr>
        <p:spPr>
          <a:xfrm>
            <a:off x="259562" y="519628"/>
            <a:ext cx="75511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BE" sz="2800" dirty="0">
                <a:solidFill>
                  <a:schemeClr val="bg1"/>
                </a:solidFill>
              </a:rPr>
              <a:t>SGT Herbert Kate</a:t>
            </a:r>
          </a:p>
        </p:txBody>
      </p:sp>
    </p:spTree>
    <p:extLst>
      <p:ext uri="{BB962C8B-B14F-4D97-AF65-F5344CB8AC3E}">
        <p14:creationId xmlns:p14="http://schemas.microsoft.com/office/powerpoint/2010/main" val="775010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Parcours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9810-71DF-2E2C-5D84-BFBAACC7B0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Études / diplômes  :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2010 – 2017 : Enseignement secondaire  - technicienne de bureau.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2017 – 2020 : Bachelier en sciences psychologiques et de l’éducation.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2020 – 2021 : Master criminologie (année passerelle).</a:t>
            </a:r>
          </a:p>
          <a:p>
            <a:pPr lvl="1" indent="0">
              <a:buNone/>
            </a:pPr>
            <a:endParaRPr lang="fr-BE" dirty="0"/>
          </a:p>
          <a:p>
            <a:pPr marL="285750" lvl="1"/>
            <a:r>
              <a:rPr lang="fr-BE" dirty="0"/>
              <a:t>Parcours :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2021 - 2022 : Entrée à la défense pour l’administration en ressources humaines. (PIM + spécialisation)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2022 - 2026 : FSU (Financial Support </a:t>
            </a:r>
            <a:r>
              <a:rPr lang="fr-BE" dirty="0" err="1"/>
              <a:t>Unite</a:t>
            </a:r>
            <a:r>
              <a:rPr lang="fr-BE" dirty="0"/>
              <a:t>) à </a:t>
            </a:r>
            <a:r>
              <a:rPr lang="fr-BE" dirty="0" err="1"/>
              <a:t>DGBudFin</a:t>
            </a:r>
            <a:r>
              <a:rPr lang="fr-BE" dirty="0"/>
              <a:t> à Evere.</a:t>
            </a:r>
          </a:p>
          <a:p>
            <a:pPr marL="285750" lvl="1">
              <a:buFont typeface="Wingdings" panose="05000000000000000000" pitchFamily="2" charset="2"/>
              <a:buChar char="Ø"/>
            </a:pPr>
            <a:endParaRPr lang="fr-BE" dirty="0"/>
          </a:p>
          <a:p>
            <a:pPr lvl="1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4727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20338" y="705240"/>
            <a:ext cx="11293675" cy="707886"/>
          </a:xfrm>
        </p:spPr>
        <p:txBody>
          <a:bodyPr/>
          <a:lstStyle/>
          <a:p>
            <a:r>
              <a:rPr lang="fr-BE" dirty="0"/>
              <a:t>Motivations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FDF7A-B928-2ACC-3C67-B3AF8E789690}"/>
              </a:ext>
            </a:extLst>
          </p:cNvPr>
          <p:cNvSpPr txBox="1"/>
          <p:nvPr/>
        </p:nvSpPr>
        <p:spPr>
          <a:xfrm>
            <a:off x="320338" y="1730477"/>
            <a:ext cx="10829443" cy="61863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Reconnaissance de mon diplôme. 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Valoriser mes compétences.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84400" indent="-285750">
              <a:buFont typeface="Arial" panose="020B0604020202020204" pitchFamily="34" charset="0"/>
              <a:buChar char="•"/>
            </a:pPr>
            <a:r>
              <a:rPr lang="fr-BE" dirty="0"/>
              <a:t>Devenir personne de confiance en full time.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Assumer un rôle clé et à responsabilités,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Être un point de référence fiable.</a:t>
            </a:r>
            <a:endParaRPr lang="fr-BE" dirty="0">
              <a:latin typeface="Segoe UI" panose="020B0502040204020203" pitchFamily="34" charset="0"/>
            </a:endParaRP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Travailler dans le domaine humain.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Accompagnement,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Écoute active,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Rôle de médiation, …</a:t>
            </a:r>
          </a:p>
          <a:p>
            <a:pPr marL="743850"/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Relever de nouveaux défis.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M’adapter à de nouvelles situations,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M’investir pleinement dans mes missions.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7360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5581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EAF474-37AF-1448-2CAB-025BB187F616}"/>
              </a:ext>
            </a:extLst>
          </p:cNvPr>
          <p:cNvSpPr txBox="1"/>
          <p:nvPr/>
        </p:nvSpPr>
        <p:spPr>
          <a:xfrm>
            <a:off x="337284" y="4561403"/>
            <a:ext cx="998237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400" b="1" dirty="0"/>
              <a:t>Motivatie:</a:t>
            </a:r>
            <a:endParaRPr lang="nl-BE" sz="2400" dirty="0"/>
          </a:p>
          <a:p>
            <a:pPr>
              <a:lnSpc>
                <a:spcPct val="150000"/>
              </a:lnSpc>
            </a:pPr>
            <a:endParaRPr lang="nl-BE" sz="1000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BE" sz="2400"/>
              <a:t>Nodige </a:t>
            </a:r>
            <a:r>
              <a:rPr lang="nl-BE" sz="2400" dirty="0"/>
              <a:t>maturiteit, kennis en werkervaring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BE" sz="2400" dirty="0"/>
              <a:t>Noodzaak binnen de eenheid – dienst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Adjt Timmy DE BEIR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7"/>
          </p:nvPr>
        </p:nvSpPr>
        <p:spPr>
          <a:xfrm>
            <a:off x="337284" y="1647589"/>
            <a:ext cx="11237400" cy="3044761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fr-BE" sz="2800" dirty="0"/>
          </a:p>
          <a:p>
            <a:endParaRPr lang="fr-BE" dirty="0"/>
          </a:p>
          <a:p>
            <a:endParaRPr lang="fr-BE" dirty="0"/>
          </a:p>
        </p:txBody>
      </p:sp>
      <p:pic>
        <p:nvPicPr>
          <p:cNvPr id="4" name="Picture 3" descr="A collage of symbols&#10;&#10;Description automatically generated">
            <a:extLst>
              <a:ext uri="{FF2B5EF4-FFF2-40B4-BE49-F238E27FC236}">
                <a16:creationId xmlns:a16="http://schemas.microsoft.com/office/drawing/2014/main" id="{DD6465B0-ADEA-E63C-01EB-94CDB3799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8" y="5869596"/>
            <a:ext cx="1584960" cy="868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9444FE-C601-B8F5-7286-3CE2C8CCA592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834CF-230D-BD24-6E94-0813572187F2}"/>
              </a:ext>
            </a:extLst>
          </p:cNvPr>
          <p:cNvSpPr txBox="1"/>
          <p:nvPr/>
        </p:nvSpPr>
        <p:spPr>
          <a:xfrm>
            <a:off x="337285" y="1996500"/>
            <a:ext cx="9982372" cy="22159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BE" sz="2400" b="1" dirty="0" err="1">
                <a:solidFill>
                  <a:schemeClr val="bg2"/>
                </a:solidFill>
              </a:rPr>
              <a:t>Werkervaring</a:t>
            </a:r>
            <a:r>
              <a:rPr lang="fr-BE" sz="2400" b="1" dirty="0">
                <a:solidFill>
                  <a:schemeClr val="bg2"/>
                </a:solidFill>
              </a:rPr>
              <a:t> en </a:t>
            </a:r>
            <a:r>
              <a:rPr lang="fr-BE" sz="2400" b="1" dirty="0" err="1">
                <a:solidFill>
                  <a:schemeClr val="bg2"/>
                </a:solidFill>
              </a:rPr>
              <a:t>functie</a:t>
            </a:r>
            <a:r>
              <a:rPr lang="fr-BE" sz="2400" b="1" dirty="0">
                <a:solidFill>
                  <a:schemeClr val="bg2"/>
                </a:solidFill>
              </a:rPr>
              <a:t>: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fr-BE" sz="2400" u="sng" dirty="0" err="1">
                <a:solidFill>
                  <a:schemeClr val="bg2"/>
                </a:solidFill>
              </a:rPr>
              <a:t>Huidige</a:t>
            </a:r>
            <a:r>
              <a:rPr lang="fr-BE" sz="2400" u="sng" dirty="0">
                <a:solidFill>
                  <a:schemeClr val="bg2"/>
                </a:solidFill>
              </a:rPr>
              <a:t> </a:t>
            </a:r>
            <a:r>
              <a:rPr lang="fr-BE" sz="2400" u="sng" dirty="0" err="1">
                <a:solidFill>
                  <a:schemeClr val="bg2"/>
                </a:solidFill>
              </a:rPr>
              <a:t>functie</a:t>
            </a:r>
            <a:r>
              <a:rPr lang="fr-BE" sz="2400" u="sng" dirty="0">
                <a:solidFill>
                  <a:schemeClr val="bg2"/>
                </a:solidFill>
              </a:rPr>
              <a:t>: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Analist</a:t>
            </a:r>
            <a:r>
              <a:rPr lang="fr-BE" sz="2400" dirty="0">
                <a:solidFill>
                  <a:schemeClr val="bg2"/>
                </a:solidFill>
              </a:rPr>
              <a:t> – coaching ADIV/SGRS</a:t>
            </a:r>
          </a:p>
          <a:p>
            <a:pPr marL="342900" indent="-342900">
              <a:lnSpc>
                <a:spcPct val="200000"/>
              </a:lnSpc>
              <a:buFontTx/>
              <a:buChar char="-"/>
            </a:pPr>
            <a:r>
              <a:rPr lang="fr-BE" sz="2400" u="sng" dirty="0" err="1">
                <a:solidFill>
                  <a:schemeClr val="bg2"/>
                </a:solidFill>
              </a:rPr>
              <a:t>Werkervaring</a:t>
            </a:r>
            <a:r>
              <a:rPr lang="fr-BE" sz="2400" u="sng" dirty="0">
                <a:solidFill>
                  <a:schemeClr val="bg2"/>
                </a:solidFill>
              </a:rPr>
              <a:t>: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Pantser</a:t>
            </a:r>
            <a:r>
              <a:rPr lang="fr-BE" sz="2400" dirty="0">
                <a:solidFill>
                  <a:schemeClr val="bg2"/>
                </a:solidFill>
              </a:rPr>
              <a:t>/infanterie </a:t>
            </a:r>
            <a:r>
              <a:rPr lang="fr-BE" sz="2400" dirty="0" err="1">
                <a:solidFill>
                  <a:schemeClr val="bg2"/>
                </a:solidFill>
              </a:rPr>
              <a:t>Niv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sectie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tot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staf</a:t>
            </a:r>
            <a:r>
              <a:rPr lang="fr-BE" sz="2400" dirty="0">
                <a:solidFill>
                  <a:schemeClr val="bg2"/>
                </a:solidFill>
              </a:rPr>
              <a:t> </a:t>
            </a:r>
            <a:r>
              <a:rPr lang="fr-BE" sz="2400" dirty="0" err="1">
                <a:solidFill>
                  <a:schemeClr val="bg2"/>
                </a:solidFill>
              </a:rPr>
              <a:t>Bn</a:t>
            </a:r>
            <a:r>
              <a:rPr lang="fr-BE" sz="2400" dirty="0">
                <a:solidFill>
                  <a:schemeClr val="bg2"/>
                </a:solidFill>
              </a:rPr>
              <a:t> + </a:t>
            </a:r>
            <a:r>
              <a:rPr lang="fr-BE" sz="2400" dirty="0" err="1">
                <a:solidFill>
                  <a:schemeClr val="bg2"/>
                </a:solidFill>
              </a:rPr>
              <a:t>onderrichter</a:t>
            </a:r>
            <a:r>
              <a:rPr lang="fr-BE" sz="2400" dirty="0">
                <a:solidFill>
                  <a:schemeClr val="bg2"/>
                </a:solidFill>
              </a:rPr>
              <a:t> IVS</a:t>
            </a:r>
          </a:p>
        </p:txBody>
      </p:sp>
    </p:spTree>
    <p:extLst>
      <p:ext uri="{BB962C8B-B14F-4D97-AF65-F5344CB8AC3E}">
        <p14:creationId xmlns:p14="http://schemas.microsoft.com/office/powerpoint/2010/main" val="355203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6FCE0-37E1-0D9E-C27C-87C1B3B4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8D639E-DA4F-B439-7E56-5E7C0070B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1SM DE BECKER Lionel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8DA64-F5B9-4D81-0452-DD897D776F0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37284" y="1647589"/>
            <a:ext cx="11237400" cy="3044761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fr-BE" sz="2800" dirty="0"/>
          </a:p>
          <a:p>
            <a:endParaRPr lang="fr-BE" dirty="0"/>
          </a:p>
          <a:p>
            <a:endParaRPr lang="fr-BE" dirty="0"/>
          </a:p>
        </p:txBody>
      </p:sp>
      <p:pic>
        <p:nvPicPr>
          <p:cNvPr id="4" name="Picture 3" descr="A collage of symbols&#10;&#10;Description automatically generated">
            <a:extLst>
              <a:ext uri="{FF2B5EF4-FFF2-40B4-BE49-F238E27FC236}">
                <a16:creationId xmlns:a16="http://schemas.microsoft.com/office/drawing/2014/main" id="{ED5EBE62-0741-40AE-A4C3-3212CC067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8" y="5869596"/>
            <a:ext cx="1584960" cy="868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29219-9449-4844-9FCA-95F3A11F1A00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BE625-3D35-7404-E886-1BBD107A91D1}"/>
              </a:ext>
            </a:extLst>
          </p:cNvPr>
          <p:cNvSpPr txBox="1"/>
          <p:nvPr/>
        </p:nvSpPr>
        <p:spPr>
          <a:xfrm>
            <a:off x="337284" y="1996500"/>
            <a:ext cx="11403267" cy="33624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BE" sz="2400">
                <a:solidFill>
                  <a:schemeClr val="bg2"/>
                </a:solidFill>
              </a:rPr>
              <a:t>Expériences professionnelles </a:t>
            </a:r>
            <a:r>
              <a:rPr lang="fr-BE" sz="2400" dirty="0">
                <a:solidFill>
                  <a:schemeClr val="bg2"/>
                </a:solidFill>
              </a:rPr>
              <a:t>et postes occupés: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2009 Volontaire au 4Bn </a:t>
            </a:r>
            <a:r>
              <a:rPr lang="fr-BE" sz="1400" dirty="0" err="1">
                <a:solidFill>
                  <a:schemeClr val="bg2"/>
                </a:solidFill>
              </a:rPr>
              <a:t>Gn</a:t>
            </a:r>
            <a:r>
              <a:rPr lang="fr-BE" sz="1400" dirty="0">
                <a:solidFill>
                  <a:schemeClr val="bg2"/>
                </a:solidFill>
              </a:rPr>
              <a:t> </a:t>
            </a:r>
            <a:r>
              <a:rPr lang="fr-BE" sz="1400" dirty="0" err="1">
                <a:solidFill>
                  <a:schemeClr val="bg2"/>
                </a:solidFill>
              </a:rPr>
              <a:t>Comb</a:t>
            </a:r>
            <a:r>
              <a:rPr lang="fr-BE" sz="1400" dirty="0">
                <a:solidFill>
                  <a:schemeClr val="bg2"/>
                </a:solidFill>
              </a:rPr>
              <a:t> (détecteur de mines)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 2010 Formation </a:t>
            </a:r>
            <a:r>
              <a:rPr lang="fr-BE" sz="1400" dirty="0" err="1">
                <a:solidFill>
                  <a:schemeClr val="bg2"/>
                </a:solidFill>
              </a:rPr>
              <a:t>SOffr</a:t>
            </a:r>
            <a:endParaRPr lang="fr-BE" sz="1400" dirty="0">
              <a:solidFill>
                <a:schemeClr val="bg2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2011 – 2016 6Gp CIS (Poseur de Lignes) =&gt; HMRA (Magasinier) puis Pools Ops de </a:t>
            </a:r>
            <a:r>
              <a:rPr lang="fr-BE" sz="1400" dirty="0" err="1">
                <a:solidFill>
                  <a:schemeClr val="bg2"/>
                </a:solidFill>
              </a:rPr>
              <a:t>Peutie</a:t>
            </a:r>
            <a:r>
              <a:rPr lang="fr-BE" sz="1400" dirty="0">
                <a:solidFill>
                  <a:schemeClr val="bg2"/>
                </a:solidFill>
              </a:rPr>
              <a:t> (Magasinier) =&gt; Reconversion logistique (</a:t>
            </a:r>
            <a:r>
              <a:rPr lang="fr-BE" sz="1400" dirty="0" err="1">
                <a:solidFill>
                  <a:schemeClr val="bg2"/>
                </a:solidFill>
              </a:rPr>
              <a:t>Supply</a:t>
            </a:r>
            <a:r>
              <a:rPr lang="fr-BE" sz="1400" dirty="0">
                <a:solidFill>
                  <a:schemeClr val="bg2"/>
                </a:solidFill>
              </a:rPr>
              <a:t> Chain &amp; </a:t>
            </a:r>
            <a:r>
              <a:rPr lang="fr-BE" sz="1400" dirty="0" err="1">
                <a:solidFill>
                  <a:schemeClr val="bg2"/>
                </a:solidFill>
              </a:rPr>
              <a:t>Mobility</a:t>
            </a:r>
            <a:r>
              <a:rPr lang="fr-BE" sz="1400" dirty="0">
                <a:solidFill>
                  <a:schemeClr val="bg2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2017-2019 Ci-MEG (AL, Adjoint AS4 et responsable QM) + B1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BE" sz="1400" dirty="0">
                <a:solidFill>
                  <a:schemeClr val="bg2"/>
                </a:solidFill>
              </a:rPr>
              <a:t> 2020 - 20XX MRMP-S/AD (Adjoint </a:t>
            </a:r>
            <a:r>
              <a:rPr lang="fr-BE" sz="1400" dirty="0" err="1">
                <a:solidFill>
                  <a:schemeClr val="bg2"/>
                </a:solidFill>
              </a:rPr>
              <a:t>Offr</a:t>
            </a:r>
            <a:r>
              <a:rPr lang="fr-BE" sz="1400" dirty="0">
                <a:solidFill>
                  <a:schemeClr val="bg2"/>
                </a:solidFill>
              </a:rPr>
              <a:t> Acheteur) </a:t>
            </a:r>
          </a:p>
        </p:txBody>
      </p:sp>
    </p:spTree>
    <p:extLst>
      <p:ext uri="{BB962C8B-B14F-4D97-AF65-F5344CB8AC3E}">
        <p14:creationId xmlns:p14="http://schemas.microsoft.com/office/powerpoint/2010/main" val="21470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EAF474-37AF-1448-2CAB-025BB187F616}"/>
              </a:ext>
            </a:extLst>
          </p:cNvPr>
          <p:cNvSpPr txBox="1"/>
          <p:nvPr/>
        </p:nvSpPr>
        <p:spPr>
          <a:xfrm>
            <a:off x="402497" y="1693809"/>
            <a:ext cx="11050697" cy="43511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400" b="1" dirty="0" err="1"/>
              <a:t>Motivation</a:t>
            </a:r>
            <a:r>
              <a:rPr lang="nl-BE" sz="2400" b="1" dirty="0"/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 err="1"/>
              <a:t>Lors</a:t>
            </a:r>
            <a:r>
              <a:rPr lang="nl-BE" b="1" dirty="0"/>
              <a:t> de ma </a:t>
            </a:r>
            <a:r>
              <a:rPr lang="nl-BE" b="1" dirty="0" err="1"/>
              <a:t>Fmn</a:t>
            </a:r>
            <a:r>
              <a:rPr lang="nl-BE" b="1" dirty="0"/>
              <a:t> </a:t>
            </a:r>
            <a:r>
              <a:rPr lang="nl-BE" b="1" dirty="0" err="1"/>
              <a:t>SOffr</a:t>
            </a:r>
            <a:r>
              <a:rPr lang="nl-BE" b="1" dirty="0"/>
              <a:t>, </a:t>
            </a:r>
            <a:r>
              <a:rPr lang="nl-BE" b="1" dirty="0" err="1"/>
              <a:t>j’ai</a:t>
            </a:r>
            <a:r>
              <a:rPr lang="nl-BE" b="1" dirty="0"/>
              <a:t> rencontré </a:t>
            </a:r>
            <a:r>
              <a:rPr lang="nl-BE" b="1" dirty="0" err="1"/>
              <a:t>le</a:t>
            </a:r>
            <a:r>
              <a:rPr lang="nl-BE" b="1" dirty="0"/>
              <a:t> </a:t>
            </a:r>
            <a:r>
              <a:rPr lang="nl-BE" b="1" dirty="0" err="1"/>
              <a:t>chemin</a:t>
            </a:r>
            <a:r>
              <a:rPr lang="nl-BE" b="1" dirty="0"/>
              <a:t> </a:t>
            </a:r>
            <a:r>
              <a:rPr lang="nl-BE" b="1" dirty="0" err="1"/>
              <a:t>d’une</a:t>
            </a:r>
            <a:r>
              <a:rPr lang="nl-BE" b="1" dirty="0"/>
              <a:t> PC =&gt; </a:t>
            </a:r>
            <a:r>
              <a:rPr lang="nl-BE" b="1" dirty="0" err="1"/>
              <a:t>Depuis</a:t>
            </a:r>
            <a:r>
              <a:rPr lang="nl-BE" b="1" dirty="0"/>
              <a:t> </a:t>
            </a:r>
            <a:r>
              <a:rPr lang="nl-BE" b="1" dirty="0" err="1"/>
              <a:t>cette</a:t>
            </a:r>
            <a:r>
              <a:rPr lang="nl-BE" b="1" dirty="0"/>
              <a:t> rencontre </a:t>
            </a:r>
            <a:r>
              <a:rPr lang="nl-BE" b="1" dirty="0" err="1"/>
              <a:t>l’intérêt</a:t>
            </a:r>
            <a:r>
              <a:rPr lang="nl-BE" b="1" dirty="0"/>
              <a:t> de </a:t>
            </a:r>
            <a:r>
              <a:rPr lang="nl-BE" b="1" dirty="0" err="1"/>
              <a:t>vouloir</a:t>
            </a:r>
            <a:r>
              <a:rPr lang="nl-BE" b="1" dirty="0"/>
              <a:t> </a:t>
            </a:r>
            <a:r>
              <a:rPr lang="nl-BE" b="1" dirty="0" err="1"/>
              <a:t>être</a:t>
            </a:r>
            <a:r>
              <a:rPr lang="nl-BE" b="1" dirty="0"/>
              <a:t> PC y </a:t>
            </a:r>
            <a:r>
              <a:rPr lang="nl-BE" b="1" dirty="0" err="1"/>
              <a:t>est</a:t>
            </a:r>
            <a:r>
              <a:rPr lang="nl-BE" b="1" dirty="0"/>
              <a:t> </a:t>
            </a:r>
            <a:r>
              <a:rPr lang="nl-BE" b="1" dirty="0" err="1"/>
              <a:t>resté</a:t>
            </a:r>
            <a:r>
              <a:rPr lang="nl-BE" b="1" dirty="0"/>
              <a:t>.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/>
              <a:t>Mes </a:t>
            </a:r>
            <a:r>
              <a:rPr lang="nl-BE" b="1" dirty="0" err="1"/>
              <a:t>qualités</a:t>
            </a:r>
            <a:r>
              <a:rPr lang="nl-BE" b="1" dirty="0"/>
              <a:t> ( </a:t>
            </a:r>
            <a:r>
              <a:rPr lang="nl-BE" b="1" dirty="0" err="1"/>
              <a:t>l’écoute</a:t>
            </a:r>
            <a:r>
              <a:rPr lang="nl-BE" b="1" dirty="0"/>
              <a:t>, la </a:t>
            </a:r>
            <a:r>
              <a:rPr lang="nl-BE" b="1" dirty="0" err="1"/>
              <a:t>communication</a:t>
            </a:r>
            <a:r>
              <a:rPr lang="nl-BE" b="1" dirty="0"/>
              <a:t>, la </a:t>
            </a:r>
            <a:r>
              <a:rPr lang="nl-BE" b="1" dirty="0" err="1"/>
              <a:t>réactivité</a:t>
            </a:r>
            <a:r>
              <a:rPr lang="nl-BE" b="1" dirty="0"/>
              <a:t> ) et mes </a:t>
            </a:r>
            <a:r>
              <a:rPr lang="nl-BE" b="1" dirty="0" err="1"/>
              <a:t>valeurs</a:t>
            </a:r>
            <a:r>
              <a:rPr lang="nl-BE" b="1" dirty="0"/>
              <a:t> ( respect, </a:t>
            </a:r>
            <a:r>
              <a:rPr lang="nl-BE" b="1" dirty="0" err="1"/>
              <a:t>fiabilité</a:t>
            </a:r>
            <a:r>
              <a:rPr lang="nl-BE" b="1" dirty="0"/>
              <a:t>, empathie, </a:t>
            </a:r>
            <a:r>
              <a:rPr lang="nl-BE" b="1" dirty="0" err="1"/>
              <a:t>discrétion</a:t>
            </a:r>
            <a:r>
              <a:rPr lang="nl-BE" b="1" dirty="0"/>
              <a:t> ) correspondent à la </a:t>
            </a:r>
            <a:r>
              <a:rPr lang="nl-BE" b="1" dirty="0" err="1"/>
              <a:t>fonction</a:t>
            </a:r>
            <a:r>
              <a:rPr lang="nl-BE" b="1" dirty="0"/>
              <a:t> de PC en cumul. </a:t>
            </a:r>
            <a:endParaRPr lang="nl-BE" sz="10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/>
              <a:t>De par mes </a:t>
            </a:r>
            <a:r>
              <a:rPr lang="nl-BE" b="1" dirty="0" err="1"/>
              <a:t>qualités</a:t>
            </a:r>
            <a:r>
              <a:rPr lang="nl-BE" b="1" dirty="0"/>
              <a:t>, </a:t>
            </a:r>
            <a:r>
              <a:rPr lang="nl-BE" b="1" dirty="0" err="1"/>
              <a:t>j’ai</a:t>
            </a:r>
            <a:r>
              <a:rPr lang="nl-BE" b="1" dirty="0"/>
              <a:t> </a:t>
            </a:r>
            <a:r>
              <a:rPr lang="nl-BE" b="1" dirty="0" err="1"/>
              <a:t>cette</a:t>
            </a:r>
            <a:r>
              <a:rPr lang="nl-BE" b="1" dirty="0"/>
              <a:t> </a:t>
            </a:r>
            <a:r>
              <a:rPr lang="nl-BE" b="1" dirty="0" err="1"/>
              <a:t>envie</a:t>
            </a:r>
            <a:r>
              <a:rPr lang="nl-BE" b="1" dirty="0"/>
              <a:t> de me </a:t>
            </a:r>
            <a:r>
              <a:rPr lang="nl-BE" b="1" dirty="0" err="1"/>
              <a:t>sentir</a:t>
            </a:r>
            <a:r>
              <a:rPr lang="nl-BE" b="1" dirty="0"/>
              <a:t> </a:t>
            </a:r>
            <a:r>
              <a:rPr lang="nl-BE" b="1" dirty="0" err="1"/>
              <a:t>utile</a:t>
            </a:r>
            <a:r>
              <a:rPr lang="nl-BE" b="1" dirty="0"/>
              <a:t> &amp; </a:t>
            </a:r>
            <a:r>
              <a:rPr lang="nl-BE" b="1" dirty="0" err="1"/>
              <a:t>d’aider</a:t>
            </a:r>
            <a:r>
              <a:rPr lang="nl-BE" b="1" dirty="0"/>
              <a:t> </a:t>
            </a:r>
            <a:r>
              <a:rPr lang="nl-BE" b="1" dirty="0" err="1"/>
              <a:t>mon</a:t>
            </a:r>
            <a:r>
              <a:rPr lang="nl-BE" b="1" dirty="0"/>
              <a:t> </a:t>
            </a:r>
            <a:r>
              <a:rPr lang="nl-BE" b="1" dirty="0" err="1"/>
              <a:t>prochain</a:t>
            </a:r>
            <a:r>
              <a:rPr lang="nl-BE" b="1" dirty="0"/>
              <a:t>. </a:t>
            </a:r>
            <a:r>
              <a:rPr lang="nl-BE" b="1" dirty="0" err="1"/>
              <a:t>Cela</a:t>
            </a:r>
            <a:r>
              <a:rPr lang="nl-BE" b="1" dirty="0"/>
              <a:t> </a:t>
            </a:r>
            <a:r>
              <a:rPr lang="nl-BE" b="1" dirty="0" err="1"/>
              <a:t>reste</a:t>
            </a:r>
            <a:r>
              <a:rPr lang="nl-BE" b="1" dirty="0"/>
              <a:t> pour </a:t>
            </a:r>
            <a:r>
              <a:rPr lang="nl-BE" b="1" dirty="0" err="1"/>
              <a:t>moi</a:t>
            </a:r>
            <a:r>
              <a:rPr lang="nl-BE" b="1" dirty="0"/>
              <a:t> </a:t>
            </a:r>
            <a:r>
              <a:rPr lang="nl-BE" b="1" dirty="0" err="1"/>
              <a:t>une</a:t>
            </a:r>
            <a:r>
              <a:rPr lang="nl-BE" b="1" dirty="0"/>
              <a:t> </a:t>
            </a:r>
            <a:r>
              <a:rPr lang="nl-BE" b="1" dirty="0" err="1"/>
              <a:t>prio</a:t>
            </a:r>
            <a:r>
              <a:rPr lang="nl-BE" b="1" dirty="0"/>
              <a:t> 1 ( </a:t>
            </a:r>
            <a:r>
              <a:rPr lang="nl-BE" b="1" dirty="0" err="1"/>
              <a:t>Depuis</a:t>
            </a:r>
            <a:r>
              <a:rPr lang="nl-BE" b="1" dirty="0"/>
              <a:t> Jan 2026, </a:t>
            </a:r>
            <a:r>
              <a:rPr lang="nl-BE" b="1" dirty="0" err="1"/>
              <a:t>j’ai</a:t>
            </a:r>
            <a:r>
              <a:rPr lang="nl-BE" b="1" dirty="0"/>
              <a:t> </a:t>
            </a:r>
            <a:r>
              <a:rPr lang="nl-BE" b="1" dirty="0" err="1"/>
              <a:t>intégré</a:t>
            </a:r>
            <a:r>
              <a:rPr lang="nl-BE" b="1" dirty="0"/>
              <a:t> la CRB en </a:t>
            </a:r>
            <a:r>
              <a:rPr lang="nl-BE" b="1" dirty="0" err="1"/>
              <a:t>tant</a:t>
            </a:r>
            <a:r>
              <a:rPr lang="nl-BE" b="1" dirty="0"/>
              <a:t> </a:t>
            </a:r>
            <a:r>
              <a:rPr lang="nl-BE" b="1" dirty="0" err="1"/>
              <a:t>qu’animateur</a:t>
            </a:r>
            <a:r>
              <a:rPr lang="nl-BE" b="1" dirty="0"/>
              <a:t> </a:t>
            </a:r>
            <a:r>
              <a:rPr lang="nl-BE" b="1" dirty="0" err="1"/>
              <a:t>jeunesse</a:t>
            </a:r>
            <a:r>
              <a:rPr lang="nl-BE" b="1" dirty="0"/>
              <a:t> &amp; Stands-</a:t>
            </a:r>
            <a:r>
              <a:rPr lang="nl-BE" b="1" dirty="0" err="1"/>
              <a:t>Coms</a:t>
            </a:r>
            <a:r>
              <a:rPr lang="nl-BE" b="1" dirty="0"/>
              <a:t> en événementiel 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BE" b="1" dirty="0" err="1"/>
              <a:t>Depuis</a:t>
            </a:r>
            <a:r>
              <a:rPr lang="nl-BE" b="1" dirty="0"/>
              <a:t> </a:t>
            </a:r>
            <a:r>
              <a:rPr lang="nl-BE" b="1" dirty="0" err="1"/>
              <a:t>quelques</a:t>
            </a:r>
            <a:r>
              <a:rPr lang="nl-BE" b="1" dirty="0"/>
              <a:t> </a:t>
            </a:r>
            <a:r>
              <a:rPr lang="nl-BE" b="1" dirty="0" err="1"/>
              <a:t>années</a:t>
            </a:r>
            <a:r>
              <a:rPr lang="nl-BE" b="1" dirty="0"/>
              <a:t>, des </a:t>
            </a:r>
            <a:r>
              <a:rPr lang="nl-BE" b="1" dirty="0" err="1"/>
              <a:t>collègues</a:t>
            </a:r>
            <a:r>
              <a:rPr lang="nl-BE" b="1" dirty="0"/>
              <a:t>, des </a:t>
            </a:r>
            <a:r>
              <a:rPr lang="nl-BE" b="1" dirty="0" err="1"/>
              <a:t>bénévoles</a:t>
            </a:r>
            <a:r>
              <a:rPr lang="nl-BE" b="1" dirty="0"/>
              <a:t> et </a:t>
            </a:r>
            <a:r>
              <a:rPr lang="nl-BE" b="1" dirty="0" err="1"/>
              <a:t>mon</a:t>
            </a:r>
            <a:r>
              <a:rPr lang="nl-BE" b="1" dirty="0"/>
              <a:t> entourage se </a:t>
            </a:r>
            <a:r>
              <a:rPr lang="nl-BE" b="1" dirty="0" err="1"/>
              <a:t>confient</a:t>
            </a:r>
            <a:r>
              <a:rPr lang="nl-BE" b="1" dirty="0"/>
              <a:t> à </a:t>
            </a:r>
            <a:r>
              <a:rPr lang="nl-BE" b="1" dirty="0" err="1"/>
              <a:t>moi</a:t>
            </a:r>
            <a:r>
              <a:rPr lang="nl-BE" b="1" dirty="0"/>
              <a:t> </a:t>
            </a:r>
            <a:r>
              <a:rPr lang="nl-BE" b="1" dirty="0" err="1"/>
              <a:t>lorsqu’ils</a:t>
            </a:r>
            <a:r>
              <a:rPr lang="nl-BE" b="1" dirty="0"/>
              <a:t> ont </a:t>
            </a:r>
            <a:r>
              <a:rPr lang="nl-BE" b="1" dirty="0" err="1"/>
              <a:t>besoin</a:t>
            </a:r>
            <a:r>
              <a:rPr lang="nl-BE" b="1" dirty="0"/>
              <a:t> </a:t>
            </a:r>
            <a:r>
              <a:rPr lang="nl-BE" b="1" dirty="0" err="1"/>
              <a:t>d’un</a:t>
            </a:r>
            <a:r>
              <a:rPr lang="nl-BE" b="1" dirty="0"/>
              <a:t> </a:t>
            </a:r>
            <a:r>
              <a:rPr lang="nl-BE" b="1" dirty="0" err="1"/>
              <a:t>conseil</a:t>
            </a:r>
            <a:r>
              <a:rPr lang="nl-BE" b="1" dirty="0"/>
              <a:t> </a:t>
            </a:r>
            <a:r>
              <a:rPr lang="nl-BE" b="1" dirty="0" err="1"/>
              <a:t>ou</a:t>
            </a:r>
            <a:r>
              <a:rPr lang="nl-BE" b="1" dirty="0"/>
              <a:t> </a:t>
            </a:r>
            <a:r>
              <a:rPr lang="nl-BE" b="1" dirty="0" err="1"/>
              <a:t>d’une</a:t>
            </a:r>
            <a:r>
              <a:rPr lang="nl-BE" b="1" dirty="0"/>
              <a:t> </a:t>
            </a:r>
            <a:r>
              <a:rPr lang="nl-BE" b="1" dirty="0" err="1"/>
              <a:t>oreille</a:t>
            </a:r>
            <a:r>
              <a:rPr lang="nl-BE" b="1" dirty="0"/>
              <a:t> </a:t>
            </a:r>
            <a:r>
              <a:rPr lang="nl-BE" b="1" dirty="0" err="1"/>
              <a:t>attentive</a:t>
            </a:r>
            <a:r>
              <a:rPr lang="nl-BE" b="1" dirty="0"/>
              <a:t>. </a:t>
            </a:r>
            <a:endParaRPr lang="nl-BE" sz="1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1SM DE BECKER Lionel</a:t>
            </a:r>
          </a:p>
        </p:txBody>
      </p:sp>
      <p:pic>
        <p:nvPicPr>
          <p:cNvPr id="4" name="Picture 3" descr="A collage of symbols&#10;&#10;Description automatically generated">
            <a:extLst>
              <a:ext uri="{FF2B5EF4-FFF2-40B4-BE49-F238E27FC236}">
                <a16:creationId xmlns:a16="http://schemas.microsoft.com/office/drawing/2014/main" id="{DD6465B0-ADEA-E63C-01EB-94CDB3799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78" y="5869596"/>
            <a:ext cx="1584960" cy="868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9444FE-C601-B8F5-7286-3CE2C8CCA592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5756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BE" dirty="0" err="1"/>
              <a:t>Kandidatuur</a:t>
            </a:r>
            <a:r>
              <a:rPr lang="fr-BE" dirty="0"/>
              <a:t> </a:t>
            </a:r>
            <a:r>
              <a:rPr lang="fr-BE" dirty="0" err="1"/>
              <a:t>vertrouwenspersoon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5119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296F9C-C436-9590-F278-D8DDCB73D3B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923330"/>
          </a:xfrm>
        </p:spPr>
        <p:txBody>
          <a:bodyPr/>
          <a:lstStyle/>
          <a:p>
            <a:r>
              <a:rPr lang="nl-BE" sz="5400" dirty="0"/>
              <a:t>Rubrieken 1-9 / </a:t>
            </a:r>
            <a:r>
              <a:rPr lang="nl-BE" sz="5400" dirty="0" err="1">
                <a:solidFill>
                  <a:srgbClr val="0070C0"/>
                </a:solidFill>
              </a:rPr>
              <a:t>Rubriques</a:t>
            </a:r>
            <a:r>
              <a:rPr lang="nl-BE" sz="5400" dirty="0">
                <a:solidFill>
                  <a:srgbClr val="0070C0"/>
                </a:solidFill>
              </a:rPr>
              <a:t> 1-9</a:t>
            </a:r>
          </a:p>
        </p:txBody>
      </p:sp>
    </p:spTree>
    <p:extLst>
      <p:ext uri="{BB962C8B-B14F-4D97-AF65-F5344CB8AC3E}">
        <p14:creationId xmlns:p14="http://schemas.microsoft.com/office/powerpoint/2010/main" val="3346901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53F47-7D4D-D321-BF5B-ED4A855C4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14B508-8083-475D-5847-AA4C8E8FE42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1548143"/>
            <a:ext cx="11672876" cy="3539430"/>
          </a:xfrm>
        </p:spPr>
        <p:txBody>
          <a:bodyPr/>
          <a:lstStyle/>
          <a:p>
            <a:r>
              <a:rPr lang="fr-BE" sz="2800" dirty="0"/>
              <a:t>1997-1998: KSOO </a:t>
            </a:r>
            <a:r>
              <a:rPr lang="fr-BE" sz="2800" dirty="0" err="1"/>
              <a:t>Zedelegem</a:t>
            </a:r>
            <a:endParaRPr lang="fr-BE" sz="2800" dirty="0"/>
          </a:p>
          <a:p>
            <a:r>
              <a:rPr lang="fr-BE" sz="2800" dirty="0"/>
              <a:t>1998-1999: </a:t>
            </a:r>
            <a:r>
              <a:rPr lang="fr-BE" sz="2800" dirty="0" err="1"/>
              <a:t>Infanterieschool</a:t>
            </a:r>
            <a:r>
              <a:rPr lang="fr-BE" sz="2800" dirty="0"/>
              <a:t> Arlon</a:t>
            </a:r>
          </a:p>
          <a:p>
            <a:r>
              <a:rPr lang="fr-BE" sz="2800" dirty="0"/>
              <a:t>1999-2002: 1 </a:t>
            </a:r>
            <a:r>
              <a:rPr lang="fr-BE" sz="2800" dirty="0" err="1"/>
              <a:t>Cy</a:t>
            </a:r>
            <a:r>
              <a:rPr lang="fr-BE" sz="2800" dirty="0"/>
              <a:t> </a:t>
            </a:r>
            <a:r>
              <a:rPr lang="fr-BE" sz="2800" dirty="0" err="1"/>
              <a:t>Spich</a:t>
            </a:r>
            <a:r>
              <a:rPr lang="fr-BE" sz="2800" dirty="0"/>
              <a:t> (GER)</a:t>
            </a:r>
          </a:p>
          <a:p>
            <a:r>
              <a:rPr lang="fr-BE" sz="2800" dirty="0"/>
              <a:t>2002-2003: </a:t>
            </a:r>
            <a:r>
              <a:rPr lang="fr-BE" sz="2800" dirty="0" err="1"/>
              <a:t>Bevr</a:t>
            </a:r>
            <a:r>
              <a:rPr lang="fr-BE" sz="2800" dirty="0"/>
              <a:t> 5-Li</a:t>
            </a:r>
          </a:p>
          <a:p>
            <a:r>
              <a:rPr lang="fr-BE" sz="2800" dirty="0"/>
              <a:t>2003-2006: </a:t>
            </a:r>
            <a:r>
              <a:rPr lang="fr-BE" sz="2800" dirty="0" err="1"/>
              <a:t>Bachelor</a:t>
            </a:r>
            <a:r>
              <a:rPr lang="fr-BE" sz="2800" dirty="0"/>
              <a:t> </a:t>
            </a:r>
            <a:r>
              <a:rPr lang="fr-BE" sz="2800" dirty="0" err="1"/>
              <a:t>verpleegkunde</a:t>
            </a:r>
            <a:endParaRPr lang="fr-BE" sz="2800" dirty="0"/>
          </a:p>
          <a:p>
            <a:r>
              <a:rPr lang="fr-BE" sz="2800"/>
              <a:t>2006-2013</a:t>
            </a:r>
            <a:r>
              <a:rPr lang="fr-BE" sz="2800" dirty="0"/>
              <a:t>: CME + VE 32 (MHKA)</a:t>
            </a:r>
          </a:p>
          <a:p>
            <a:r>
              <a:rPr lang="fr-BE" sz="2800" dirty="0"/>
              <a:t>2013-2023: </a:t>
            </a:r>
            <a:r>
              <a:rPr lang="fr-BE" sz="2800" dirty="0" err="1"/>
              <a:t>Coordinator</a:t>
            </a:r>
            <a:r>
              <a:rPr lang="fr-BE" sz="2800" dirty="0"/>
              <a:t> CME</a:t>
            </a:r>
          </a:p>
          <a:p>
            <a:r>
              <a:rPr lang="fr-BE" sz="2800" dirty="0"/>
              <a:t>2023-2026: </a:t>
            </a:r>
            <a:r>
              <a:rPr lang="fr-BE" sz="2800" dirty="0" err="1"/>
              <a:t>Kab</a:t>
            </a:r>
            <a:r>
              <a:rPr lang="fr-BE" sz="2800" dirty="0"/>
              <a:t> </a:t>
            </a:r>
            <a:r>
              <a:rPr lang="fr-BE" sz="2800" dirty="0" err="1"/>
              <a:t>Comd</a:t>
            </a:r>
            <a:r>
              <a:rPr lang="fr-BE" sz="2800" dirty="0"/>
              <a:t> MD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1D524-BB41-08D8-EF0D-40B8E0337C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333DF-6A3A-6BF4-4DBA-EDAABC0E24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19FB24-5676-8EA4-1B97-23E9037259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96410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E1991-F557-B836-1546-3F051929A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20BC8B-32F4-8863-30A4-3FF08721BFA2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1548143"/>
            <a:ext cx="11672876" cy="3970318"/>
          </a:xfrm>
        </p:spPr>
        <p:txBody>
          <a:bodyPr/>
          <a:lstStyle/>
          <a:p>
            <a:r>
              <a:rPr lang="fr-BE" sz="2800" dirty="0" err="1"/>
              <a:t>Waarom</a:t>
            </a:r>
            <a:r>
              <a:rPr lang="fr-BE" sz="2800" dirty="0"/>
              <a:t>?</a:t>
            </a:r>
          </a:p>
          <a:p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/>
              <a:t>Psychosociale </a:t>
            </a:r>
            <a:r>
              <a:rPr lang="fr-BE" sz="2800" dirty="0" err="1"/>
              <a:t>druk</a:t>
            </a:r>
            <a:r>
              <a:rPr lang="fr-BE" sz="2800" dirty="0"/>
              <a:t> en stress </a:t>
            </a:r>
            <a:r>
              <a:rPr lang="fr-BE" sz="2800" dirty="0" err="1"/>
              <a:t>zijn</a:t>
            </a:r>
            <a:r>
              <a:rPr lang="fr-BE" sz="2800" dirty="0"/>
              <a:t> </a:t>
            </a:r>
            <a:r>
              <a:rPr lang="fr-BE" sz="2800" dirty="0" err="1"/>
              <a:t>enorm</a:t>
            </a:r>
            <a:r>
              <a:rPr lang="fr-BE" sz="2800" dirty="0"/>
              <a:t> </a:t>
            </a:r>
            <a:r>
              <a:rPr lang="fr-BE" sz="2800" dirty="0" err="1"/>
              <a:t>gestegen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/>
              <a:t>Gebrek aan vertrouwen binnen teams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Sterke</a:t>
            </a:r>
            <a:r>
              <a:rPr lang="fr-BE" sz="2800" dirty="0"/>
              <a:t> </a:t>
            </a:r>
            <a:r>
              <a:rPr lang="fr-BE" sz="2800" dirty="0" err="1"/>
              <a:t>hiërarchie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Drempel</a:t>
            </a:r>
            <a:r>
              <a:rPr lang="fr-BE" sz="2800" dirty="0"/>
              <a:t> om </a:t>
            </a:r>
            <a:r>
              <a:rPr lang="fr-BE" sz="2800" dirty="0" err="1"/>
              <a:t>problemen</a:t>
            </a:r>
            <a:r>
              <a:rPr lang="fr-BE" sz="2800" dirty="0"/>
              <a:t> te </a:t>
            </a:r>
            <a:r>
              <a:rPr lang="fr-BE" sz="2800" dirty="0" err="1"/>
              <a:t>melden</a:t>
            </a:r>
            <a:endParaRPr lang="fr-B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dirty="0" err="1"/>
              <a:t>Ventileren</a:t>
            </a:r>
            <a:br>
              <a:rPr lang="fr-BE" sz="2800" dirty="0"/>
            </a:br>
            <a:br>
              <a:rPr lang="fr-BE" sz="2800" dirty="0"/>
            </a:br>
            <a:endParaRPr lang="fr-BE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F2867-87D1-A84E-3104-099FF89D5D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11 </a:t>
            </a:r>
            <a:r>
              <a:rPr lang="fr-BE" dirty="0" err="1"/>
              <a:t>juni</a:t>
            </a:r>
            <a:r>
              <a:rPr lang="fr-BE" dirty="0"/>
              <a:t> 2026Day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44DD29-04C3-E415-C234-95CC46C26C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BE" dirty="0"/>
              <a:t>DEPARTMENT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CF51F9-C31A-A0A5-3014-1CC74981DE3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BE" dirty="0"/>
              <a:t>AJM - </a:t>
            </a:r>
            <a:r>
              <a:rPr lang="fr-BE" dirty="0" err="1"/>
              <a:t>fewan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49070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D9CF7-45CB-7B8D-FEB3-5E0AD923D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D6C282-D5B2-85DA-B9BF-7E05EBD2B9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8. </a:t>
            </a:r>
            <a:r>
              <a:rPr lang="nl-BE" dirty="0" err="1"/>
              <a:t>PsySoc</a:t>
            </a:r>
            <a:r>
              <a:rPr lang="nl-BE" dirty="0"/>
              <a:t> @ </a:t>
            </a:r>
            <a:r>
              <a:rPr lang="nl-BE" dirty="0" err="1"/>
              <a:t>Work</a:t>
            </a:r>
            <a:endParaRPr lang="nl-BE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DA0C3F-2354-1D9B-72D7-C6F595B204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8037" y="1844508"/>
            <a:ext cx="2835927" cy="28359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5C828D-B455-665D-0BCF-938C79320282}"/>
              </a:ext>
            </a:extLst>
          </p:cNvPr>
          <p:cNvSpPr txBox="1"/>
          <p:nvPr/>
        </p:nvSpPr>
        <p:spPr>
          <a:xfrm>
            <a:off x="2672627" y="5071228"/>
            <a:ext cx="6846746" cy="92333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dirty="0"/>
              <a:t>Voorstelling RA ACOS R&amp;O / </a:t>
            </a:r>
            <a:r>
              <a:rPr lang="nl-BE" dirty="0" err="1">
                <a:solidFill>
                  <a:srgbClr val="0070C0"/>
                </a:solidFill>
              </a:rPr>
              <a:t>présentation</a:t>
            </a:r>
            <a:r>
              <a:rPr lang="nl-BE" dirty="0">
                <a:solidFill>
                  <a:srgbClr val="0070C0"/>
                </a:solidFill>
              </a:rPr>
              <a:t> AR ACOS R&amp;O</a:t>
            </a:r>
            <a:r>
              <a:rPr lang="nl-BE" dirty="0"/>
              <a:t>: 30 Apr 26</a:t>
            </a:r>
          </a:p>
          <a:p>
            <a:endParaRPr lang="nl-BE" dirty="0"/>
          </a:p>
          <a:p>
            <a:r>
              <a:rPr lang="nl-BE" dirty="0"/>
              <a:t>Aankondiging RA / </a:t>
            </a:r>
            <a:r>
              <a:rPr lang="nl-BE" dirty="0" err="1">
                <a:solidFill>
                  <a:srgbClr val="0070C0"/>
                </a:solidFill>
              </a:rPr>
              <a:t>annoncement</a:t>
            </a:r>
            <a:r>
              <a:rPr lang="nl-BE" dirty="0">
                <a:solidFill>
                  <a:srgbClr val="0070C0"/>
                </a:solidFill>
              </a:rPr>
              <a:t> AR NPS</a:t>
            </a:r>
          </a:p>
        </p:txBody>
      </p:sp>
    </p:spTree>
    <p:extLst>
      <p:ext uri="{BB962C8B-B14F-4D97-AF65-F5344CB8AC3E}">
        <p14:creationId xmlns:p14="http://schemas.microsoft.com/office/powerpoint/2010/main" val="35369257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0D4A2-C10F-BD5A-1E02-4B8CA6BAC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05F58C-00B8-93BA-A06A-31A7EB3D29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93404"/>
            <a:ext cx="11293675" cy="1323439"/>
          </a:xfrm>
        </p:spPr>
        <p:txBody>
          <a:bodyPr/>
          <a:lstStyle/>
          <a:p>
            <a:r>
              <a:rPr lang="nl-BE" dirty="0"/>
              <a:t>9. Overzicht RTECH Trim 02 / 2026</a:t>
            </a:r>
          </a:p>
          <a:p>
            <a:r>
              <a:rPr lang="nl-BE" dirty="0"/>
              <a:t>    </a:t>
            </a:r>
            <a:r>
              <a:rPr lang="nl-BE" dirty="0">
                <a:solidFill>
                  <a:srgbClr val="0070C0"/>
                </a:solidFill>
              </a:rPr>
              <a:t>Aperçu RTECH Trim 02 / 2026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772DAFE-307E-1F1D-7DF1-4137DB42065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979837"/>
            <a:ext cx="5760000" cy="4392426"/>
          </a:xfrm>
        </p:spPr>
        <p:txBody>
          <a:bodyPr/>
          <a:lstStyle/>
          <a:p>
            <a:pPr marL="288000" indent="-28800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/>
              <a:t>INFRA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Openstaande punten (blok 1 / 4 / 8 …)</a:t>
            </a:r>
          </a:p>
          <a:p>
            <a:pPr marL="288000">
              <a:spcAft>
                <a:spcPts val="300"/>
              </a:spcAft>
            </a:pPr>
            <a:r>
              <a:rPr lang="nl-BE" sz="1600" dirty="0"/>
              <a:t>       =&gt; Blok 1: toegang Tech lokaal liften, vestiaire</a:t>
            </a:r>
          </a:p>
          <a:p>
            <a:pPr marL="288000">
              <a:spcAft>
                <a:spcPts val="300"/>
              </a:spcAft>
            </a:pPr>
            <a:r>
              <a:rPr lang="nl-BE" sz="1600" dirty="0"/>
              <a:t>       =&gt; EHBO-lokalen 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Situatie </a:t>
            </a:r>
            <a:r>
              <a:rPr lang="nl-BE" sz="1600" dirty="0" err="1"/>
              <a:t>WOs</a:t>
            </a:r>
            <a:r>
              <a:rPr lang="nl-BE" sz="1600" dirty="0"/>
              <a:t> en personeel</a:t>
            </a:r>
          </a:p>
          <a:p>
            <a:pPr marL="288000">
              <a:spcAft>
                <a:spcPts val="300"/>
              </a:spcAft>
            </a:pPr>
            <a:r>
              <a:rPr lang="nl-BE" sz="1600" dirty="0"/>
              <a:t>       =&gt; analyse 2 </a:t>
            </a:r>
            <a:r>
              <a:rPr lang="nl-BE" sz="1600" dirty="0" err="1"/>
              <a:t>Ech</a:t>
            </a:r>
            <a:r>
              <a:rPr lang="nl-BE" sz="1600" dirty="0"/>
              <a:t>: EVZ &lt;&gt; plateau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Lopende en toekomstige projecten (sanitair, daken, …)</a:t>
            </a:r>
          </a:p>
          <a:p>
            <a:pPr marL="288000" indent="-28800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/>
              <a:t>LDPBW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Werf DHQ</a:t>
            </a:r>
          </a:p>
          <a:p>
            <a:pPr marL="864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Palanquin Regular" panose="020B0004020203020204" pitchFamily="34" charset="0"/>
              <a:buChar char="◊"/>
            </a:pPr>
            <a:r>
              <a:rPr lang="nl-BE" sz="1600" dirty="0"/>
              <a:t>RA: adviezen vakorganisaties gevraagd</a:t>
            </a:r>
          </a:p>
          <a:p>
            <a:pPr marL="864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Palanquin Regular" panose="020B0004020203020204" pitchFamily="34" charset="0"/>
              <a:buChar char="◊"/>
            </a:pPr>
            <a:r>
              <a:rPr lang="nl-BE" sz="1600" dirty="0"/>
              <a:t>Omgevingswerken blok 5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Verkeer in KKE =&gt; communicatie door Bn HK</a:t>
            </a:r>
          </a:p>
          <a:p>
            <a:pPr marL="576000" indent="-288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sz="1600" dirty="0"/>
              <a:t>Verhuis Bn HK – blok 9</a:t>
            </a:r>
          </a:p>
          <a:p>
            <a:pPr>
              <a:spcAft>
                <a:spcPts val="300"/>
              </a:spcAft>
            </a:pPr>
            <a:r>
              <a:rPr lang="nl-BE" b="1" dirty="0">
                <a:solidFill>
                  <a:srgbClr val="FF0000"/>
                </a:solidFill>
              </a:rPr>
              <a:t>=&gt; Aanwezigheid van eenheden vereist op RTECH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82CBE2F3-7418-E70F-44F2-D2DB196FE12F}"/>
              </a:ext>
            </a:extLst>
          </p:cNvPr>
          <p:cNvSpPr txBox="1">
            <a:spLocks/>
          </p:cNvSpPr>
          <p:nvPr/>
        </p:nvSpPr>
        <p:spPr>
          <a:xfrm>
            <a:off x="6057900" y="1979837"/>
            <a:ext cx="5760000" cy="439242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0070C0"/>
                </a:solidFill>
              </a:rPr>
              <a:t>INFRA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Points ouverts (bloc 1 / 4 / 8 …)</a:t>
            </a:r>
          </a:p>
          <a:p>
            <a:pPr marL="288000">
              <a:spcAft>
                <a:spcPts val="300"/>
              </a:spcAft>
              <a:buClr>
                <a:srgbClr val="000000"/>
              </a:buClr>
            </a:pPr>
            <a:r>
              <a:rPr lang="fr-FR" sz="1600" dirty="0">
                <a:solidFill>
                  <a:srgbClr val="0070C0"/>
                </a:solidFill>
              </a:rPr>
              <a:t>       =&gt; Bloc 1: accès local Tech ascenseurs, vestiaire</a:t>
            </a:r>
          </a:p>
          <a:p>
            <a:pPr marL="288000">
              <a:spcAft>
                <a:spcPts val="300"/>
              </a:spcAft>
              <a:buClr>
                <a:srgbClr val="000000"/>
              </a:buClr>
            </a:pPr>
            <a:r>
              <a:rPr lang="fr-FR" sz="1600" dirty="0">
                <a:solidFill>
                  <a:srgbClr val="0070C0"/>
                </a:solidFill>
              </a:rPr>
              <a:t>       =&gt; Locaux premiers soins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Situation des </a:t>
            </a:r>
            <a:r>
              <a:rPr lang="fr-FR" sz="1600" dirty="0" err="1">
                <a:solidFill>
                  <a:srgbClr val="0070C0"/>
                </a:solidFill>
              </a:rPr>
              <a:t>WOs</a:t>
            </a:r>
            <a:r>
              <a:rPr lang="fr-FR" sz="1600" dirty="0">
                <a:solidFill>
                  <a:srgbClr val="0070C0"/>
                </a:solidFill>
              </a:rPr>
              <a:t> et du personnel</a:t>
            </a:r>
          </a:p>
          <a:p>
            <a:pPr marL="288000">
              <a:spcAft>
                <a:spcPts val="300"/>
              </a:spcAft>
              <a:buClr>
                <a:srgbClr val="000000"/>
              </a:buClr>
            </a:pPr>
            <a:r>
              <a:rPr lang="fr-FR" sz="1600" dirty="0">
                <a:solidFill>
                  <a:srgbClr val="0070C0"/>
                </a:solidFill>
              </a:rPr>
              <a:t>       =&gt; analyse 2 Ech: EVZ &lt;&gt; plateau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Des projets en cours et futures (sanitaire, toitures, …)</a:t>
            </a:r>
          </a:p>
          <a:p>
            <a:pPr marL="288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0070C0"/>
                </a:solidFill>
              </a:rPr>
              <a:t>SLPPT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Chantier DHQ</a:t>
            </a:r>
          </a:p>
          <a:p>
            <a:pPr marL="864000" indent="-288000">
              <a:spcAft>
                <a:spcPts val="300"/>
              </a:spcAft>
              <a:buClr>
                <a:srgbClr val="000000"/>
              </a:buClr>
              <a:buFont typeface="Palanquin Regular" panose="020B0004020203020204" pitchFamily="34" charset="0"/>
              <a:buChar char="◊"/>
            </a:pPr>
            <a:r>
              <a:rPr lang="fr-FR" sz="1600" dirty="0">
                <a:solidFill>
                  <a:srgbClr val="0070C0"/>
                </a:solidFill>
              </a:rPr>
              <a:t>AR: avis syndicats demandé</a:t>
            </a:r>
          </a:p>
          <a:p>
            <a:pPr marL="864000" indent="-288000">
              <a:spcAft>
                <a:spcPts val="300"/>
              </a:spcAft>
              <a:buClr>
                <a:srgbClr val="000000"/>
              </a:buClr>
              <a:buFont typeface="Palanquin Regular" panose="020B0004020203020204" pitchFamily="34" charset="0"/>
              <a:buChar char="◊"/>
            </a:pPr>
            <a:r>
              <a:rPr lang="fr-FR" sz="1600" dirty="0">
                <a:solidFill>
                  <a:srgbClr val="0070C0"/>
                </a:solidFill>
              </a:rPr>
              <a:t>Travaux d’aménagement bloc 5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Circulation routière au QRE =&gt; communication par Bn QG</a:t>
            </a:r>
          </a:p>
          <a:p>
            <a:pPr marL="576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sz="1600" dirty="0">
                <a:solidFill>
                  <a:srgbClr val="0070C0"/>
                </a:solidFill>
              </a:rPr>
              <a:t>Déménagement Bn QG – bloc 9</a:t>
            </a:r>
          </a:p>
          <a:p>
            <a:pPr>
              <a:spcAft>
                <a:spcPts val="300"/>
              </a:spcAft>
              <a:buClr>
                <a:srgbClr val="000000"/>
              </a:buClr>
            </a:pPr>
            <a:r>
              <a:rPr lang="fr-FR" b="1" dirty="0">
                <a:solidFill>
                  <a:srgbClr val="FF0000"/>
                </a:solidFill>
              </a:rPr>
              <a:t>=&gt; Présence des unités requise lors des RTECH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678E10-B027-33AB-D0BC-FC0EBC79316B}"/>
              </a:ext>
            </a:extLst>
          </p:cNvPr>
          <p:cNvSpPr txBox="1"/>
          <p:nvPr/>
        </p:nvSpPr>
        <p:spPr>
          <a:xfrm>
            <a:off x="3343275" y="6372263"/>
            <a:ext cx="550545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/>
              <a:t>presentatie op DOCCOM / </a:t>
            </a:r>
            <a:r>
              <a:rPr lang="nl-BE" dirty="0" err="1">
                <a:solidFill>
                  <a:srgbClr val="0070C0"/>
                </a:solidFill>
              </a:rPr>
              <a:t>présentation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sur</a:t>
            </a:r>
            <a:r>
              <a:rPr lang="nl-BE" dirty="0">
                <a:solidFill>
                  <a:srgbClr val="0070C0"/>
                </a:solidFill>
              </a:rPr>
              <a:t> DOCCOM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086863B-5823-C536-EBAF-2CD776C68AE3}"/>
              </a:ext>
            </a:extLst>
          </p:cNvPr>
          <p:cNvSpPr txBox="1"/>
          <p:nvPr/>
        </p:nvSpPr>
        <p:spPr>
          <a:xfrm>
            <a:off x="8512245" y="1316404"/>
            <a:ext cx="1908000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nl-BE" b="1" dirty="0"/>
              <a:t>04 Jun 26 </a:t>
            </a:r>
            <a:endParaRPr lang="nl-BE" dirty="0">
              <a:solidFill>
                <a:srgbClr val="0070C0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5BC03549-6DCC-76D8-5CCD-9A9CF0D546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6907" y="457975"/>
            <a:ext cx="900000" cy="9033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FBE097A-BC73-5D75-7957-56AEADCA73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520" y="454627"/>
            <a:ext cx="900000" cy="90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74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1376D-C3F6-A660-D8A9-47F23477F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30C891-F027-FE3F-73D5-C6EB7C89327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1754326"/>
          </a:xfrm>
        </p:spPr>
        <p:txBody>
          <a:bodyPr/>
          <a:lstStyle/>
          <a:p>
            <a:r>
              <a:rPr lang="nl-BE" sz="5400" dirty="0"/>
              <a:t>Rubriek vattingsvragen / </a:t>
            </a:r>
            <a:r>
              <a:rPr lang="nl-BE" sz="5400" dirty="0" err="1">
                <a:solidFill>
                  <a:srgbClr val="0070C0"/>
                </a:solidFill>
              </a:rPr>
              <a:t>Rubrique</a:t>
            </a:r>
            <a:r>
              <a:rPr lang="nl-BE" sz="5400" dirty="0">
                <a:solidFill>
                  <a:srgbClr val="0070C0"/>
                </a:solidFill>
              </a:rPr>
              <a:t> </a:t>
            </a:r>
            <a:r>
              <a:rPr lang="fr-BE" sz="5400" dirty="0">
                <a:solidFill>
                  <a:srgbClr val="0070C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questions récapitulatives</a:t>
            </a:r>
            <a:r>
              <a:rPr lang="nl-BE" sz="5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5711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7D3B7-F310-BD00-4FFE-69544E9B2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7A475-65B3-682D-2B82-012F8F9D4F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Dagorde – </a:t>
            </a:r>
            <a:r>
              <a:rPr lang="nl-BE" dirty="0" err="1">
                <a:solidFill>
                  <a:srgbClr val="0070C0"/>
                </a:solidFill>
              </a:rPr>
              <a:t>Ordre</a:t>
            </a:r>
            <a:r>
              <a:rPr lang="nl-BE" dirty="0">
                <a:solidFill>
                  <a:srgbClr val="0070C0"/>
                </a:solidFill>
              </a:rPr>
              <a:t> du jour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25A8D2-B759-588C-6C88-FA6A2890A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539367"/>
              </p:ext>
            </p:extLst>
          </p:nvPr>
        </p:nvGraphicFramePr>
        <p:xfrm>
          <a:off x="264000" y="2552052"/>
          <a:ext cx="11664000" cy="1540536"/>
        </p:xfrm>
        <a:graphic>
          <a:graphicData uri="http://schemas.openxmlformats.org/drawingml/2006/table">
            <a:tbl>
              <a:tblPr firstRow="1" firstCol="1" bandRow="1"/>
              <a:tblGrid>
                <a:gridCol w="1188000">
                  <a:extLst>
                    <a:ext uri="{9D8B030D-6E8A-4147-A177-3AD203B41FA5}">
                      <a16:colId xmlns:a16="http://schemas.microsoft.com/office/drawing/2014/main" val="202483454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922032624"/>
                    </a:ext>
                  </a:extLst>
                </a:gridCol>
                <a:gridCol w="4968000">
                  <a:extLst>
                    <a:ext uri="{9D8B030D-6E8A-4147-A177-3AD203B41FA5}">
                      <a16:colId xmlns:a16="http://schemas.microsoft.com/office/drawing/2014/main" val="28657041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28947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ID. NR.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Omschrijving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nl-BE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POC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31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Rubriek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vattingsvragen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Rubrique questions récapitulatives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847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09-08-VM-06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Intern Noodplan KKE - update Trim 02 /2026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Plan d'urgence interne du QRE - mise à jour Trim 02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482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22-08-VM-07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INP: stand van zaken: inspectie brandbestrijdingsmiddelen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NIP : état des lieux : inspection matériel de lutte contre l'incendie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814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26-08-MM-01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20250626_IU_25-00078688-Functiefiches_de_fonction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20250626_IU_25-00078688-Functiefiches_de_fonction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40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26-08-MM-02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Bereikbaarheid van het KKE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Accessibilité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du QRE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617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715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5EECF-E352-5AE3-53EE-A05249D6A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6B55C0-0374-4571-66A5-8C444079BF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83878"/>
            <a:ext cx="11293675" cy="1323439"/>
          </a:xfrm>
        </p:spPr>
        <p:txBody>
          <a:bodyPr/>
          <a:lstStyle/>
          <a:p>
            <a:r>
              <a:rPr lang="nl-BE" dirty="0">
                <a:solidFill>
                  <a:srgbClr val="008990"/>
                </a:solidFill>
              </a:rPr>
              <a:t>09-08-VM-06</a:t>
            </a:r>
            <a:r>
              <a:rPr lang="nl-BE" dirty="0"/>
              <a:t> Intern noodplan KKE – update</a:t>
            </a:r>
          </a:p>
          <a:p>
            <a:r>
              <a:rPr lang="nl-BE" dirty="0">
                <a:solidFill>
                  <a:srgbClr val="0070C0"/>
                </a:solidFill>
              </a:rPr>
              <a:t>Plan </a:t>
            </a:r>
            <a:r>
              <a:rPr lang="nl-BE" dirty="0" err="1">
                <a:solidFill>
                  <a:srgbClr val="0070C0"/>
                </a:solidFill>
              </a:rPr>
              <a:t>d’urgence</a:t>
            </a:r>
            <a:r>
              <a:rPr lang="nl-BE" dirty="0">
                <a:solidFill>
                  <a:srgbClr val="0070C0"/>
                </a:solidFill>
              </a:rPr>
              <a:t> interne du QRE – mise à jour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710FD3-EC20-74C8-6D89-DE797A405E0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656112"/>
            <a:ext cx="5760000" cy="3875160"/>
          </a:xfrm>
        </p:spPr>
        <p:txBody>
          <a:bodyPr/>
          <a:lstStyle/>
          <a:p>
            <a:pPr marL="288000" indent="-28800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/>
              <a:t>Intern noodplan</a:t>
            </a:r>
            <a:endParaRPr lang="nl-BE" dirty="0">
              <a:solidFill>
                <a:srgbClr val="0070C0"/>
              </a:solidFill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Ref:  </a:t>
            </a:r>
            <a:r>
              <a:rPr lang="nl-BE" dirty="0">
                <a:hlinkClick r:id="rId2"/>
              </a:rPr>
              <a:t>DGHWB-SPS-EMERGPL-001</a:t>
            </a:r>
            <a:endParaRPr lang="nl-BE" dirty="0"/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Nieuwe richtlijnen Defensie</a:t>
            </a: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endParaRPr lang="nl-BE" dirty="0">
              <a:latin typeface="Palanquin Regular"/>
              <a:cs typeface="Arial"/>
            </a:endParaRP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>
                <a:latin typeface="Palanquin Regular"/>
                <a:cs typeface="Arial"/>
              </a:rPr>
              <a:t>KKE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>
                <a:sym typeface="Arial"/>
              </a:rPr>
              <a:t>Centrale rol voor de </a:t>
            </a:r>
            <a:r>
              <a:rPr lang="nl-BE" dirty="0" err="1">
                <a:sym typeface="Arial"/>
              </a:rPr>
              <a:t>KwComd</a:t>
            </a:r>
            <a:endParaRPr lang="nl-BE" dirty="0">
              <a:sym typeface="Arial"/>
            </a:endParaRP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>
                <a:sym typeface="Arial"/>
              </a:rPr>
              <a:t>Beheerscomité</a:t>
            </a: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>
                <a:sym typeface="Arial"/>
              </a:rPr>
              <a:t>Brandpreventiecoördinator </a:t>
            </a:r>
            <a:r>
              <a:rPr lang="nl-BE" dirty="0" err="1">
                <a:sym typeface="Arial"/>
              </a:rPr>
              <a:t>Kw</a:t>
            </a:r>
            <a:endParaRPr lang="nl-BE" dirty="0">
              <a:sym typeface="Arial"/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 err="1">
                <a:sym typeface="Arial"/>
              </a:rPr>
              <a:t>ShP</a:t>
            </a:r>
            <a:r>
              <a:rPr lang="nl-BE" dirty="0">
                <a:sym typeface="Arial"/>
              </a:rPr>
              <a:t> Intern noodplan =&gt; </a:t>
            </a:r>
            <a:r>
              <a:rPr lang="nl-BE" b="1" dirty="0">
                <a:sym typeface="Arial"/>
              </a:rPr>
              <a:t>Steun van alle eenheden !</a:t>
            </a: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 err="1">
                <a:sym typeface="Arial"/>
              </a:rPr>
              <a:t>SitRep</a:t>
            </a:r>
            <a:r>
              <a:rPr lang="nl-BE" dirty="0">
                <a:sym typeface="Arial"/>
              </a:rPr>
              <a:t> brandpreventiecoördinator in de eenheden – lijst DG H&amp;WB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38E320-71FC-4C88-BC60-07048506B7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67" y="1656471"/>
            <a:ext cx="937658" cy="942491"/>
          </a:xfrm>
          <a:prstGeom prst="rect">
            <a:avLst/>
          </a:prstGeom>
        </p:spPr>
      </p:pic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68F6AC9-3029-18D3-62CD-B13A6C30323B}"/>
              </a:ext>
            </a:extLst>
          </p:cNvPr>
          <p:cNvSpPr txBox="1">
            <a:spLocks/>
          </p:cNvSpPr>
          <p:nvPr/>
        </p:nvSpPr>
        <p:spPr>
          <a:xfrm>
            <a:off x="6096000" y="2656112"/>
            <a:ext cx="5760000" cy="387516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nl-BE" dirty="0">
                <a:solidFill>
                  <a:srgbClr val="0070C0"/>
                </a:solidFill>
              </a:rPr>
              <a:t>Plan </a:t>
            </a:r>
            <a:r>
              <a:rPr lang="nl-BE" dirty="0" err="1">
                <a:solidFill>
                  <a:srgbClr val="0070C0"/>
                </a:solidFill>
              </a:rPr>
              <a:t>d’urgence</a:t>
            </a:r>
            <a:r>
              <a:rPr lang="nl-BE" dirty="0">
                <a:solidFill>
                  <a:srgbClr val="0070C0"/>
                </a:solidFill>
              </a:rPr>
              <a:t> interne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/>
              <a:t>Réf:  </a:t>
            </a:r>
            <a:r>
              <a:rPr lang="nl-BE" dirty="0">
                <a:hlinkClick r:id="rId2"/>
              </a:rPr>
              <a:t>DGHWB-SPS-EMERGPL-001</a:t>
            </a:r>
            <a:endParaRPr lang="nl-BE" dirty="0"/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70C0"/>
                </a:solidFill>
              </a:rPr>
              <a:t>Nouvelle directive Défense</a:t>
            </a:r>
          </a:p>
          <a:p>
            <a:pPr marL="288000" lvl="2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None/>
            </a:pPr>
            <a:endParaRPr lang="fr-FR" dirty="0">
              <a:solidFill>
                <a:srgbClr val="0070C0"/>
              </a:solidFill>
            </a:endParaRP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nl-BE" dirty="0">
                <a:solidFill>
                  <a:srgbClr val="0070C0"/>
                </a:solidFill>
                <a:cs typeface="Arial"/>
              </a:rPr>
              <a:t>QRE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Rôle</a:t>
            </a:r>
            <a:r>
              <a:rPr lang="nl-BE" dirty="0">
                <a:solidFill>
                  <a:srgbClr val="0070C0"/>
                </a:solidFill>
                <a:sym typeface="Arial"/>
              </a:rPr>
              <a:t> centrale pour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le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ComdQu</a:t>
            </a:r>
            <a:endParaRPr lang="nl-BE" dirty="0">
              <a:solidFill>
                <a:srgbClr val="0070C0"/>
              </a:solidFill>
              <a:sym typeface="Arial"/>
            </a:endParaRP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rgbClr val="0070C0"/>
                </a:solidFill>
                <a:sym typeface="Arial"/>
              </a:rPr>
              <a:t>Comité de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gestion</a:t>
            </a:r>
            <a:endParaRPr lang="nl-BE" dirty="0">
              <a:solidFill>
                <a:srgbClr val="0070C0"/>
              </a:solidFill>
              <a:sym typeface="Arial"/>
            </a:endParaRP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Coordinateur</a:t>
            </a:r>
            <a:r>
              <a:rPr lang="nl-BE" dirty="0">
                <a:solidFill>
                  <a:srgbClr val="0070C0"/>
                </a:solidFill>
                <a:sym typeface="Arial"/>
              </a:rPr>
              <a:t> en prévention des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incendies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Qu</a:t>
            </a:r>
            <a:endParaRPr lang="nl-BE" dirty="0">
              <a:solidFill>
                <a:srgbClr val="0070C0"/>
              </a:solidFill>
              <a:sym typeface="Arial"/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ShP</a:t>
            </a:r>
            <a:r>
              <a:rPr lang="nl-BE" dirty="0">
                <a:solidFill>
                  <a:srgbClr val="0070C0"/>
                </a:solidFill>
                <a:sym typeface="Arial"/>
              </a:rPr>
              <a:t> Plan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d’urgence</a:t>
            </a:r>
            <a:r>
              <a:rPr lang="nl-BE" dirty="0">
                <a:solidFill>
                  <a:srgbClr val="0070C0"/>
                </a:solidFill>
                <a:sym typeface="Arial"/>
              </a:rPr>
              <a:t> interne =&gt; </a:t>
            </a:r>
            <a:r>
              <a:rPr lang="nl-BE" b="1" dirty="0" err="1">
                <a:solidFill>
                  <a:srgbClr val="0070C0"/>
                </a:solidFill>
                <a:sym typeface="Arial"/>
              </a:rPr>
              <a:t>Appui</a:t>
            </a:r>
            <a:r>
              <a:rPr lang="nl-BE" b="1" dirty="0">
                <a:solidFill>
                  <a:srgbClr val="0070C0"/>
                </a:solidFill>
                <a:sym typeface="Arial"/>
              </a:rPr>
              <a:t> de </a:t>
            </a:r>
            <a:r>
              <a:rPr lang="nl-BE" b="1" dirty="0" err="1">
                <a:solidFill>
                  <a:srgbClr val="0070C0"/>
                </a:solidFill>
                <a:sym typeface="Arial"/>
              </a:rPr>
              <a:t>toutes</a:t>
            </a:r>
            <a:r>
              <a:rPr lang="nl-BE" b="1" dirty="0">
                <a:solidFill>
                  <a:srgbClr val="0070C0"/>
                </a:solidFill>
                <a:sym typeface="Arial"/>
              </a:rPr>
              <a:t> les </a:t>
            </a:r>
            <a:r>
              <a:rPr lang="nl-BE" b="1" dirty="0" err="1">
                <a:solidFill>
                  <a:srgbClr val="0070C0"/>
                </a:solidFill>
                <a:sym typeface="Arial"/>
              </a:rPr>
              <a:t>unités</a:t>
            </a:r>
            <a:r>
              <a:rPr lang="nl-BE" b="1" dirty="0">
                <a:solidFill>
                  <a:srgbClr val="0070C0"/>
                </a:solidFill>
                <a:sym typeface="Arial"/>
              </a:rPr>
              <a:t> !</a:t>
            </a:r>
          </a:p>
          <a:p>
            <a:pPr marL="1033200" lvl="3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SitRep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Coordinateur</a:t>
            </a:r>
            <a:r>
              <a:rPr lang="nl-BE" dirty="0">
                <a:solidFill>
                  <a:srgbClr val="0070C0"/>
                </a:solidFill>
                <a:sym typeface="Arial"/>
              </a:rPr>
              <a:t> en prévention des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incendies</a:t>
            </a:r>
            <a:r>
              <a:rPr lang="nl-BE" dirty="0">
                <a:solidFill>
                  <a:srgbClr val="0070C0"/>
                </a:solidFill>
                <a:sym typeface="Arial"/>
              </a:rPr>
              <a:t> des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unités</a:t>
            </a:r>
            <a:r>
              <a:rPr lang="nl-BE" dirty="0">
                <a:solidFill>
                  <a:srgbClr val="0070C0"/>
                </a:solidFill>
                <a:sym typeface="Arial"/>
              </a:rPr>
              <a:t> –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liste</a:t>
            </a:r>
            <a:r>
              <a:rPr lang="nl-BE" dirty="0">
                <a:solidFill>
                  <a:srgbClr val="0070C0"/>
                </a:solidFill>
                <a:sym typeface="Arial"/>
              </a:rPr>
              <a:t> DG H&amp;WB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78B606-0022-C0F3-9966-AF1C0A454679}"/>
              </a:ext>
            </a:extLst>
          </p:cNvPr>
          <p:cNvSpPr txBox="1"/>
          <p:nvPr/>
        </p:nvSpPr>
        <p:spPr>
          <a:xfrm>
            <a:off x="1343025" y="1943100"/>
            <a:ext cx="1023165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/>
              <a:t>04 Jun 26 =&gt; presentatie op DOCCOM / </a:t>
            </a:r>
            <a:r>
              <a:rPr lang="nl-BE" dirty="0" err="1">
                <a:solidFill>
                  <a:srgbClr val="0070C0"/>
                </a:solidFill>
              </a:rPr>
              <a:t>présentation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sur</a:t>
            </a:r>
            <a:r>
              <a:rPr lang="nl-BE" dirty="0">
                <a:solidFill>
                  <a:srgbClr val="0070C0"/>
                </a:solidFill>
              </a:rPr>
              <a:t> DOCCOM</a:t>
            </a:r>
          </a:p>
        </p:txBody>
      </p:sp>
    </p:spTree>
    <p:extLst>
      <p:ext uri="{BB962C8B-B14F-4D97-AF65-F5344CB8AC3E}">
        <p14:creationId xmlns:p14="http://schemas.microsoft.com/office/powerpoint/2010/main" val="24971390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86F08D-4CB4-C4A0-AEDA-D1407F5A34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67" y="1654911"/>
            <a:ext cx="937657" cy="94405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2BA15D-F7D8-B92B-BA93-FCCA2DE35F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448" y="441028"/>
            <a:ext cx="12036552" cy="1323439"/>
          </a:xfrm>
        </p:spPr>
        <p:txBody>
          <a:bodyPr/>
          <a:lstStyle/>
          <a:p>
            <a:r>
              <a:rPr lang="nl-BE" dirty="0">
                <a:solidFill>
                  <a:srgbClr val="008990"/>
                </a:solidFill>
              </a:rPr>
              <a:t>26-08-MM-01 </a:t>
            </a:r>
            <a:r>
              <a:rPr lang="nl-BE" dirty="0"/>
              <a:t>Functie- en werkpostfiches</a:t>
            </a:r>
          </a:p>
          <a:p>
            <a:r>
              <a:rPr lang="nl-BE" dirty="0">
                <a:solidFill>
                  <a:srgbClr val="0070C0"/>
                </a:solidFill>
              </a:rPr>
              <a:t>Fiches de </a:t>
            </a:r>
            <a:r>
              <a:rPr lang="nl-BE" dirty="0" err="1">
                <a:solidFill>
                  <a:srgbClr val="0070C0"/>
                </a:solidFill>
              </a:rPr>
              <a:t>fonction</a:t>
            </a:r>
            <a:r>
              <a:rPr lang="nl-BE" dirty="0">
                <a:solidFill>
                  <a:srgbClr val="0070C0"/>
                </a:solidFill>
              </a:rPr>
              <a:t> et </a:t>
            </a:r>
            <a:r>
              <a:rPr lang="nl-BE" dirty="0" err="1">
                <a:solidFill>
                  <a:srgbClr val="0070C0"/>
                </a:solidFill>
              </a:rPr>
              <a:t>postes</a:t>
            </a:r>
            <a:r>
              <a:rPr lang="nl-BE" dirty="0">
                <a:solidFill>
                  <a:srgbClr val="0070C0"/>
                </a:solidFill>
              </a:rPr>
              <a:t> de </a:t>
            </a:r>
            <a:r>
              <a:rPr lang="nl-BE" dirty="0" err="1">
                <a:solidFill>
                  <a:srgbClr val="0070C0"/>
                </a:solidFill>
              </a:rPr>
              <a:t>travail</a:t>
            </a:r>
            <a:endParaRPr lang="nl-BE" dirty="0">
              <a:solidFill>
                <a:srgbClr val="0070C0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75CAE8-B04F-D0E6-3B4F-2F8231894A5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2599690"/>
            <a:ext cx="5760000" cy="3875160"/>
          </a:xfrm>
        </p:spPr>
        <p:txBody>
          <a:bodyPr/>
          <a:lstStyle/>
          <a:p>
            <a:pPr marL="288000" indent="-28800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/>
              <a:t>Functiefiche</a:t>
            </a:r>
            <a:endParaRPr lang="nl-BE" dirty="0">
              <a:solidFill>
                <a:srgbClr val="0070C0"/>
              </a:solidFill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84652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Ref:  Nota VCHOD – 25-00078688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84652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Werknemer informeren over de risico’s van zijn werkpost en de preventieve maatregelen om zich te beschermen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84652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Registratie van opleidingen, werkkleding,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PBMs</a:t>
            </a:r>
            <a:endParaRPr lang="nl-BE" dirty="0">
              <a:solidFill>
                <a:schemeClr val="bg1">
                  <a:lumMod val="50000"/>
                </a:schemeClr>
              </a:solidFill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184652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rgbClr val="FF0000"/>
                </a:solidFill>
              </a:rPr>
              <a:t>Invullen = verantwoordelijkheid </a:t>
            </a:r>
            <a:r>
              <a:rPr lang="nl-BE" dirty="0" err="1">
                <a:solidFill>
                  <a:srgbClr val="FF0000"/>
                </a:solidFill>
              </a:rPr>
              <a:t>KorpsComd</a:t>
            </a:r>
            <a:r>
              <a:rPr lang="nl-BE" dirty="0">
                <a:solidFill>
                  <a:srgbClr val="FF0000"/>
                </a:solidFill>
              </a:rPr>
              <a:t> 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en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PrevAdv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LDPBW / arbeidsartsen vullen aan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Nieuwe of bijgewerkte fiches worden voorgelegd aan BOC</a:t>
            </a:r>
          </a:p>
          <a:p>
            <a:pPr marL="288000" lvl="2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nl-BE" dirty="0"/>
          </a:p>
          <a:p>
            <a:pPr marL="288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sz="1800" dirty="0">
                <a:latin typeface="Palanquin Regular"/>
                <a:cs typeface="Arial"/>
                <a:sym typeface="Arial"/>
              </a:rPr>
              <a:t>LDPBW zal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Presentatie analyse werkposten geven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Vragenlijst aan eenheden overmaken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BD1BA09-4A58-6D1F-26BB-247FC5700161}"/>
              </a:ext>
            </a:extLst>
          </p:cNvPr>
          <p:cNvSpPr txBox="1">
            <a:spLocks/>
          </p:cNvSpPr>
          <p:nvPr/>
        </p:nvSpPr>
        <p:spPr>
          <a:xfrm>
            <a:off x="6096000" y="2599690"/>
            <a:ext cx="5760000" cy="387516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nl-BE" dirty="0">
                <a:solidFill>
                  <a:srgbClr val="0070C0"/>
                </a:solidFill>
              </a:rPr>
              <a:t>Fiche de </a:t>
            </a:r>
            <a:r>
              <a:rPr lang="nl-BE" dirty="0" err="1">
                <a:solidFill>
                  <a:srgbClr val="0070C0"/>
                </a:solidFill>
              </a:rPr>
              <a:t>fonction</a:t>
            </a:r>
            <a:endParaRPr lang="nl-BE" dirty="0">
              <a:solidFill>
                <a:srgbClr val="0070C0"/>
              </a:solidFill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Réf: 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Note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VCHOD – 25-00078688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Informer le travailleur des risques liés à son poste de travail et des mesures de prévention en vue de sa protection 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Recueil des formations, des vêtements de travail, des EPI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FF0000"/>
                </a:solidFill>
              </a:rPr>
              <a:t>Remplir = responsabilité Chef de Corps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ConsPrev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SLPPT / médecins de travail complètent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Des nouvelles fiches / fiches actualisées seront proposées au CCB</a:t>
            </a: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nl-BE" dirty="0">
                <a:solidFill>
                  <a:srgbClr val="0070C0"/>
                </a:solidFill>
                <a:cs typeface="Arial"/>
              </a:rPr>
              <a:t>SLPPT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Présentera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une</a:t>
            </a:r>
            <a:r>
              <a:rPr lang="nl-BE" dirty="0">
                <a:solidFill>
                  <a:srgbClr val="0070C0"/>
                </a:solidFill>
                <a:sym typeface="Arial"/>
              </a:rPr>
              <a:t> analyse des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postes</a:t>
            </a:r>
            <a:r>
              <a:rPr lang="nl-BE" dirty="0">
                <a:solidFill>
                  <a:srgbClr val="0070C0"/>
                </a:solidFill>
                <a:sym typeface="Arial"/>
              </a:rPr>
              <a:t> de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travail</a:t>
            </a:r>
            <a:endParaRPr lang="nl-BE" dirty="0">
              <a:solidFill>
                <a:srgbClr val="0070C0"/>
              </a:solidFill>
              <a:sym typeface="Arial"/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Transmettra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un</a:t>
            </a:r>
            <a:r>
              <a:rPr lang="nl-BE" dirty="0">
                <a:solidFill>
                  <a:srgbClr val="0070C0"/>
                </a:solidFill>
                <a:sym typeface="Arial"/>
              </a:rPr>
              <a:t> questionnaire </a:t>
            </a:r>
          </a:p>
          <a:p>
            <a:pPr marL="576000" lvl="2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None/>
            </a:pPr>
            <a:r>
              <a:rPr lang="nl-BE" dirty="0" err="1">
                <a:solidFill>
                  <a:srgbClr val="0070C0"/>
                </a:solidFill>
                <a:sym typeface="Arial"/>
              </a:rPr>
              <a:t>aux</a:t>
            </a:r>
            <a:r>
              <a:rPr lang="nl-BE" dirty="0">
                <a:solidFill>
                  <a:srgbClr val="0070C0"/>
                </a:solidFill>
                <a:sym typeface="Arial"/>
              </a:rPr>
              <a:t> </a:t>
            </a:r>
            <a:r>
              <a:rPr lang="nl-BE" dirty="0" err="1">
                <a:solidFill>
                  <a:srgbClr val="0070C0"/>
                </a:solidFill>
                <a:sym typeface="Arial"/>
              </a:rPr>
              <a:t>unités</a:t>
            </a:r>
            <a:endParaRPr lang="nl-BE" dirty="0">
              <a:solidFill>
                <a:srgbClr val="0070C0"/>
              </a:solidFill>
              <a:sym typeface="Arial"/>
            </a:endParaRP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nl-BE" b="1" dirty="0">
              <a:solidFill>
                <a:srgbClr val="0070C0"/>
              </a:solidFill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461E25-2DBE-FC75-FBB1-3C3A4EAB3196}"/>
              </a:ext>
            </a:extLst>
          </p:cNvPr>
          <p:cNvSpPr txBox="1"/>
          <p:nvPr/>
        </p:nvSpPr>
        <p:spPr>
          <a:xfrm>
            <a:off x="1343025" y="1943100"/>
            <a:ext cx="1023165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/>
              <a:t>04 Jun 26 =&gt; presentatie op DOCCOM / </a:t>
            </a:r>
            <a:r>
              <a:rPr lang="nl-BE" dirty="0" err="1">
                <a:solidFill>
                  <a:srgbClr val="0070C0"/>
                </a:solidFill>
              </a:rPr>
              <a:t>présentation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sur</a:t>
            </a:r>
            <a:r>
              <a:rPr lang="nl-BE" dirty="0">
                <a:solidFill>
                  <a:srgbClr val="0070C0"/>
                </a:solidFill>
              </a:rPr>
              <a:t> DOCCOM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073F1B-DB91-6803-224B-E158DD5F0120}"/>
              </a:ext>
            </a:extLst>
          </p:cNvPr>
          <p:cNvSpPr txBox="1"/>
          <p:nvPr/>
        </p:nvSpPr>
        <p:spPr>
          <a:xfrm>
            <a:off x="4576641" y="6300443"/>
            <a:ext cx="1305165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nl-BE" sz="2400" b="1" dirty="0">
                <a:solidFill>
                  <a:srgbClr val="FF0000"/>
                </a:solidFill>
              </a:rPr>
              <a:t>Q3 2026</a:t>
            </a:r>
          </a:p>
        </p:txBody>
      </p:sp>
      <p:sp>
        <p:nvSpPr>
          <p:cNvPr id="11" name="Arrow: Left-Right-Up 10">
            <a:extLst>
              <a:ext uri="{FF2B5EF4-FFF2-40B4-BE49-F238E27FC236}">
                <a16:creationId xmlns:a16="http://schemas.microsoft.com/office/drawing/2014/main" id="{CF77EF5B-53B0-2A40-23DB-5A1C43FDC7B1}"/>
              </a:ext>
            </a:extLst>
          </p:cNvPr>
          <p:cNvSpPr/>
          <p:nvPr/>
        </p:nvSpPr>
        <p:spPr>
          <a:xfrm flipV="1">
            <a:off x="4389945" y="5192118"/>
            <a:ext cx="1678559" cy="1113432"/>
          </a:xfrm>
          <a:prstGeom prst="leftRightUpArrow">
            <a:avLst>
              <a:gd name="adj1" fmla="val 23289"/>
              <a:gd name="adj2" fmla="val 24144"/>
              <a:gd name="adj3" fmla="val 2585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424320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2CAAB-B6E4-978E-AB42-C90C5F04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8DF811-5122-5D00-1F15-90A6BEA6AA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83878"/>
            <a:ext cx="11293675" cy="1938992"/>
          </a:xfrm>
        </p:spPr>
        <p:txBody>
          <a:bodyPr/>
          <a:lstStyle/>
          <a:p>
            <a:r>
              <a:rPr lang="nl-BE" dirty="0">
                <a:solidFill>
                  <a:srgbClr val="008990"/>
                </a:solidFill>
              </a:rPr>
              <a:t>22-08-VM-07</a:t>
            </a:r>
            <a:r>
              <a:rPr lang="nl-BE" dirty="0"/>
              <a:t> S</a:t>
            </a:r>
            <a:r>
              <a:rPr lang="nl-BE" dirty="0">
                <a:ea typeface="Arial" panose="020B0604020202020204" pitchFamily="34" charset="0"/>
                <a:cs typeface="Times New Roman" panose="02020603050405020304" pitchFamily="18" charset="0"/>
              </a:rPr>
              <a:t>tand van zaken: inspectie brandbestrijdingsmiddelen </a:t>
            </a:r>
            <a:r>
              <a:rPr lang="fr-BE" dirty="0">
                <a:solidFill>
                  <a:srgbClr val="0070C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Etat des lieux : inspection matériel de lutte anti-incendie</a:t>
            </a:r>
            <a:endParaRPr lang="nl-BE" dirty="0">
              <a:solidFill>
                <a:srgbClr val="0070C0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2EEF8-D8FB-27CE-9AB9-9FF97E22CDF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8" y="3246661"/>
            <a:ext cx="5943945" cy="3400323"/>
          </a:xfrm>
        </p:spPr>
        <p:txBody>
          <a:bodyPr/>
          <a:lstStyle/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 err="1">
                <a:latin typeface="Palanquin Regular"/>
                <a:cs typeface="Arial"/>
                <a:sym typeface="Arial"/>
              </a:rPr>
              <a:t>Domestieke</a:t>
            </a:r>
            <a:r>
              <a:rPr lang="nl-BE" dirty="0">
                <a:latin typeface="Palanquin Regular"/>
                <a:cs typeface="Arial"/>
                <a:sym typeface="Arial"/>
              </a:rPr>
              <a:t> brandbestrijding (DFF)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Brandpreventiedossier en interventieplan = deel van INP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Ref: </a:t>
            </a:r>
            <a:r>
              <a:rPr lang="nl-BE" dirty="0">
                <a:hlinkClick r:id="rId2"/>
              </a:rPr>
              <a:t>DGHWB-SPS-WRKPR-001</a:t>
            </a:r>
            <a:r>
              <a:rPr lang="nl-BE" dirty="0"/>
              <a:t> / </a:t>
            </a:r>
            <a:r>
              <a:rPr lang="nl-BE" dirty="0">
                <a:hlinkClick r:id="rId3"/>
              </a:rPr>
              <a:t>DGHWB-GID-WRKPR-030</a:t>
            </a:r>
            <a:endParaRPr lang="nl-BE" dirty="0"/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Rol </a:t>
            </a:r>
            <a:r>
              <a:rPr lang="nl-BE" dirty="0" err="1"/>
              <a:t>KwComd</a:t>
            </a:r>
            <a:r>
              <a:rPr lang="nl-BE" dirty="0"/>
              <a:t>, </a:t>
            </a:r>
            <a:r>
              <a:rPr lang="nl-BE" dirty="0" err="1"/>
              <a:t>KorpsComd</a:t>
            </a:r>
            <a:r>
              <a:rPr lang="nl-BE" dirty="0"/>
              <a:t>, brandpreventiecoördinator (BPC), preventiestructuur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BE" dirty="0"/>
              <a:t>2026: nieuwe richtlijnen, </a:t>
            </a:r>
            <a:r>
              <a:rPr lang="nl-BE" dirty="0" err="1"/>
              <a:t>sharepoint</a:t>
            </a:r>
            <a:r>
              <a:rPr lang="nl-BE" dirty="0"/>
              <a:t>, briefings BPC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nl-BE" dirty="0">
              <a:latin typeface="Palanquin Regular"/>
              <a:cs typeface="Arial"/>
            </a:endParaRP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nl-BE" dirty="0">
                <a:latin typeface="Palanquin Regular"/>
                <a:cs typeface="Arial"/>
              </a:rPr>
              <a:t>Update door S4 tijdens RTECH_INP</a:t>
            </a:r>
          </a:p>
          <a:p>
            <a:pPr marL="28800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nl-BE" sz="1600" dirty="0"/>
              <a:t>Keuringen op basis van verschillende reglementeringen worden met een bepaalde frequentie door de aangeduide verantwoordelijken en op contract uitgevoerd.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365191-C633-D480-3BF4-4C9F60F49D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67" y="2266071"/>
            <a:ext cx="937658" cy="942491"/>
          </a:xfrm>
          <a:prstGeom prst="rect">
            <a:avLst/>
          </a:prstGeom>
        </p:spPr>
      </p:pic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6C81BFE-E1C0-5E3E-FE92-1F650798CB18}"/>
              </a:ext>
            </a:extLst>
          </p:cNvPr>
          <p:cNvSpPr txBox="1">
            <a:spLocks/>
          </p:cNvSpPr>
          <p:nvPr/>
        </p:nvSpPr>
        <p:spPr>
          <a:xfrm>
            <a:off x="6041009" y="3246662"/>
            <a:ext cx="6057206" cy="3036907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846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Lutte anti-incendie domestique (DFF)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Dossier de prévention incendie et plan d’intervention = partie du PIU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Réf: </a:t>
            </a:r>
            <a:r>
              <a:rPr lang="nl-BE" dirty="0">
                <a:hlinkClick r:id="rId2"/>
              </a:rPr>
              <a:t>DGHWB-SPS-WRKPR-001</a:t>
            </a:r>
            <a:r>
              <a:rPr lang="nl-BE" dirty="0"/>
              <a:t> / </a:t>
            </a:r>
            <a:r>
              <a:rPr lang="nl-BE" dirty="0">
                <a:hlinkClick r:id="rId3"/>
              </a:rPr>
              <a:t>DGHWB-GID-WRKPR-030</a:t>
            </a:r>
            <a:endParaRPr lang="nl-BE" dirty="0"/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70C0"/>
                </a:solidFill>
              </a:rPr>
              <a:t>Rôle du </a:t>
            </a:r>
            <a:r>
              <a:rPr lang="fr-FR" dirty="0" err="1">
                <a:solidFill>
                  <a:srgbClr val="0070C0"/>
                </a:solidFill>
              </a:rPr>
              <a:t>ComdQu</a:t>
            </a:r>
            <a:r>
              <a:rPr lang="fr-FR" dirty="0">
                <a:solidFill>
                  <a:srgbClr val="0070C0"/>
                </a:solidFill>
              </a:rPr>
              <a:t>, Chef de Corps, coordinateur de prévention d’incendie (CPI), structure de prévention</a:t>
            </a:r>
          </a:p>
          <a:p>
            <a:pPr marL="576000" lvl="2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2026: nouvelles directives, </a:t>
            </a:r>
            <a:r>
              <a:rPr lang="fr-FR" dirty="0" err="1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sharepoint</a:t>
            </a:r>
            <a:r>
              <a:rPr lang="fr-FR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, briefing CPI</a:t>
            </a:r>
            <a:endParaRPr lang="nl-BE" dirty="0">
              <a:solidFill>
                <a:srgbClr val="0070C0"/>
              </a:solidFill>
              <a:latin typeface="Palanquin Regular"/>
              <a:cs typeface="Arial"/>
              <a:sym typeface="Arial"/>
            </a:endParaRPr>
          </a:p>
          <a:p>
            <a:pPr marL="288000" lvl="1" indent="-2880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nl-BE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Mise à jour par </a:t>
            </a:r>
            <a:r>
              <a:rPr lang="nl-BE" dirty="0" err="1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le</a:t>
            </a:r>
            <a:r>
              <a:rPr lang="nl-BE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 S4 </a:t>
            </a:r>
            <a:r>
              <a:rPr lang="nl-BE" dirty="0" err="1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lors</a:t>
            </a:r>
            <a:r>
              <a:rPr lang="nl-BE" dirty="0">
                <a:solidFill>
                  <a:srgbClr val="0070C0"/>
                </a:solidFill>
                <a:latin typeface="Palanquin Regular"/>
                <a:cs typeface="Arial"/>
                <a:sym typeface="Arial"/>
              </a:rPr>
              <a:t> de RTECH_INP</a:t>
            </a:r>
          </a:p>
          <a:p>
            <a:pPr marL="288000" lvl="2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None/>
            </a:pPr>
            <a:r>
              <a:rPr lang="fr-FR" dirty="0">
                <a:solidFill>
                  <a:srgbClr val="0070C0"/>
                </a:solidFill>
                <a:cs typeface="Arial"/>
                <a:sym typeface="Arial"/>
              </a:rPr>
              <a:t>Des contrôles basés sur différentes réglementations sont effectués à une fréquence déterminée par les responsables désignés et sur contrat.</a:t>
            </a:r>
            <a:endParaRPr lang="nl-BE" dirty="0">
              <a:solidFill>
                <a:srgbClr val="0070C0"/>
              </a:solidFill>
              <a:latin typeface="Palanquin Regular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9220A3-D3FD-3BB4-0BF0-F5435AE83AB6}"/>
              </a:ext>
            </a:extLst>
          </p:cNvPr>
          <p:cNvSpPr txBox="1"/>
          <p:nvPr/>
        </p:nvSpPr>
        <p:spPr>
          <a:xfrm>
            <a:off x="1343025" y="2552700"/>
            <a:ext cx="10231659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/>
              <a:t>05 Mar 26 =&gt; presentatie op DOCCOM / </a:t>
            </a:r>
            <a:r>
              <a:rPr lang="nl-BE" dirty="0" err="1">
                <a:solidFill>
                  <a:srgbClr val="0070C0"/>
                </a:solidFill>
              </a:rPr>
              <a:t>présentation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sur</a:t>
            </a:r>
            <a:r>
              <a:rPr lang="nl-BE" dirty="0">
                <a:solidFill>
                  <a:srgbClr val="0070C0"/>
                </a:solidFill>
              </a:rPr>
              <a:t> DOCCOM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B12AFC-DF63-2830-E938-4BC434CD547D}"/>
              </a:ext>
            </a:extLst>
          </p:cNvPr>
          <p:cNvSpPr txBox="1"/>
          <p:nvPr/>
        </p:nvSpPr>
        <p:spPr>
          <a:xfrm>
            <a:off x="8315325" y="2322870"/>
            <a:ext cx="273548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nl-BE" sz="4000" b="1" dirty="0">
                <a:solidFill>
                  <a:srgbClr val="FF0000"/>
                </a:solidFill>
              </a:rPr>
              <a:t>No change</a:t>
            </a:r>
          </a:p>
        </p:txBody>
      </p:sp>
    </p:spTree>
    <p:extLst>
      <p:ext uri="{BB962C8B-B14F-4D97-AF65-F5344CB8AC3E}">
        <p14:creationId xmlns:p14="http://schemas.microsoft.com/office/powerpoint/2010/main" val="3924566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C9D7-0D80-EEF1-E3C5-5FB491960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09545-FCB9-08FB-0AA1-906657DB27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83878"/>
            <a:ext cx="11293675" cy="1323439"/>
          </a:xfrm>
        </p:spPr>
        <p:txBody>
          <a:bodyPr/>
          <a:lstStyle/>
          <a:p>
            <a:r>
              <a:rPr lang="nl-BE" dirty="0">
                <a:solidFill>
                  <a:srgbClr val="008990"/>
                </a:solidFill>
              </a:rPr>
              <a:t>26-08-MM-02</a:t>
            </a:r>
            <a:r>
              <a:rPr lang="nl-BE" dirty="0"/>
              <a:t> Bereikbaarheid van het KKE</a:t>
            </a:r>
          </a:p>
          <a:p>
            <a:r>
              <a:rPr lang="nl-BE" dirty="0" err="1">
                <a:solidFill>
                  <a:srgbClr val="0070C0"/>
                </a:solidFill>
              </a:rPr>
              <a:t>Accessibilité</a:t>
            </a:r>
            <a:r>
              <a:rPr lang="nl-BE" dirty="0">
                <a:solidFill>
                  <a:srgbClr val="0070C0"/>
                </a:solidFill>
              </a:rPr>
              <a:t> du QRE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BE2C45-6E5C-1C47-D4D0-43036AF748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698"/>
          <a:stretch>
            <a:fillRect/>
          </a:stretch>
        </p:blipFill>
        <p:spPr>
          <a:xfrm>
            <a:off x="6258991" y="1663155"/>
            <a:ext cx="5652000" cy="238074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8CB0053-CB3B-CE9E-6DBB-683455AA15F2}"/>
              </a:ext>
            </a:extLst>
          </p:cNvPr>
          <p:cNvGrpSpPr/>
          <p:nvPr/>
        </p:nvGrpSpPr>
        <p:grpSpPr>
          <a:xfrm>
            <a:off x="275844" y="1663155"/>
            <a:ext cx="5652002" cy="4157742"/>
            <a:chOff x="275844" y="1882230"/>
            <a:chExt cx="5652002" cy="415774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8014DE-D987-0CF2-9955-772592719CF4}"/>
                </a:ext>
              </a:extLst>
            </p:cNvPr>
            <p:cNvSpPr/>
            <p:nvPr/>
          </p:nvSpPr>
          <p:spPr>
            <a:xfrm>
              <a:off x="275844" y="1882230"/>
              <a:ext cx="5652000" cy="41577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C6B285B-9359-BEB4-096F-655BEEC08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50"/>
            <a:stretch>
              <a:fillRect/>
            </a:stretch>
          </p:blipFill>
          <p:spPr>
            <a:xfrm>
              <a:off x="275846" y="1882231"/>
              <a:ext cx="5652000" cy="377618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7005A20-0028-E939-181A-895F0EF3A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57200" y="5639939"/>
              <a:ext cx="5470646" cy="400033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18F3B38-76B9-C229-366D-381C6F61C108}"/>
              </a:ext>
            </a:extLst>
          </p:cNvPr>
          <p:cNvSpPr txBox="1"/>
          <p:nvPr/>
        </p:nvSpPr>
        <p:spPr>
          <a:xfrm>
            <a:off x="6258991" y="4152399"/>
            <a:ext cx="5652000" cy="183127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184652"/>
                </a:solidFill>
              </a:rPr>
              <a:t>Enquête Bn HK is klaar voor verspreiding.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rgbClr val="184652"/>
                </a:solidFill>
              </a:rPr>
              <a:t>Input Pers KKE is mogelijk tot 30 Jun 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rgbClr val="184652"/>
                </a:solidFill>
              </a:rPr>
              <a:t>Resultaten worden voorgesteld op volgende BOC.</a:t>
            </a:r>
          </a:p>
          <a:p>
            <a:pPr>
              <a:spcBef>
                <a:spcPts val="600"/>
              </a:spcBef>
            </a:pPr>
            <a:r>
              <a:rPr lang="nl-BE" dirty="0">
                <a:solidFill>
                  <a:srgbClr val="0070C0"/>
                </a:solidFill>
              </a:rPr>
              <a:t>Enquête Bn QG peut </a:t>
            </a:r>
            <a:r>
              <a:rPr lang="nl-BE" dirty="0" err="1">
                <a:solidFill>
                  <a:srgbClr val="0070C0"/>
                </a:solidFill>
              </a:rPr>
              <a:t>être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distribuée</a:t>
            </a:r>
            <a:r>
              <a:rPr lang="nl-BE" dirty="0">
                <a:solidFill>
                  <a:srgbClr val="0070C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rgbClr val="0070C0"/>
                </a:solidFill>
              </a:rPr>
              <a:t>Input du Pers QRE </a:t>
            </a:r>
            <a:r>
              <a:rPr lang="nl-BE" dirty="0" err="1">
                <a:solidFill>
                  <a:srgbClr val="0070C0"/>
                </a:solidFill>
              </a:rPr>
              <a:t>est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possible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jusqu’au</a:t>
            </a:r>
            <a:r>
              <a:rPr lang="nl-BE" dirty="0">
                <a:solidFill>
                  <a:srgbClr val="0070C0"/>
                </a:solidFill>
              </a:rPr>
              <a:t> 30 Jun 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solidFill>
                  <a:srgbClr val="0070C0"/>
                </a:solidFill>
              </a:rPr>
              <a:t>Résultats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seront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présentés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lors</a:t>
            </a:r>
            <a:r>
              <a:rPr lang="nl-BE" dirty="0">
                <a:solidFill>
                  <a:srgbClr val="0070C0"/>
                </a:solidFill>
              </a:rPr>
              <a:t> du </a:t>
            </a:r>
            <a:r>
              <a:rPr lang="nl-BE" dirty="0" err="1">
                <a:solidFill>
                  <a:srgbClr val="0070C0"/>
                </a:solidFill>
              </a:rPr>
              <a:t>prochain</a:t>
            </a:r>
            <a:r>
              <a:rPr lang="nl-BE" dirty="0">
                <a:solidFill>
                  <a:srgbClr val="0070C0"/>
                </a:solidFill>
              </a:rPr>
              <a:t> CCB.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43F2EA-0CA5-46BA-8F5B-96BABC0BAC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4945"/>
          <a:stretch>
            <a:fillRect/>
          </a:stretch>
        </p:blipFill>
        <p:spPr>
          <a:xfrm>
            <a:off x="275844" y="5820896"/>
            <a:ext cx="5652000" cy="77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35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4BCAF-1DB4-764D-9276-D34891729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C0D91F-C735-7A27-7445-951BE9586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Dagorde – </a:t>
            </a:r>
            <a:r>
              <a:rPr lang="nl-BE" dirty="0" err="1">
                <a:solidFill>
                  <a:srgbClr val="0070C0"/>
                </a:solidFill>
              </a:rPr>
              <a:t>Ordre</a:t>
            </a:r>
            <a:r>
              <a:rPr lang="nl-BE" dirty="0">
                <a:solidFill>
                  <a:srgbClr val="0070C0"/>
                </a:solidFill>
              </a:rPr>
              <a:t> du jour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49ACC08-6C8D-55B0-1DFB-F446FA9670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942568"/>
              </p:ext>
            </p:extLst>
          </p:nvPr>
        </p:nvGraphicFramePr>
        <p:xfrm>
          <a:off x="264000" y="2273598"/>
          <a:ext cx="11664000" cy="2310804"/>
        </p:xfrm>
        <a:graphic>
          <a:graphicData uri="http://schemas.openxmlformats.org/drawingml/2006/table">
            <a:tbl>
              <a:tblPr firstRow="1" firstCol="1" bandRow="1"/>
              <a:tblGrid>
                <a:gridCol w="1080000">
                  <a:extLst>
                    <a:ext uri="{9D8B030D-6E8A-4147-A177-3AD203B41FA5}">
                      <a16:colId xmlns:a16="http://schemas.microsoft.com/office/drawing/2014/main" val="2024834541"/>
                    </a:ext>
                  </a:extLst>
                </a:gridCol>
                <a:gridCol w="4824000">
                  <a:extLst>
                    <a:ext uri="{9D8B030D-6E8A-4147-A177-3AD203B41FA5}">
                      <a16:colId xmlns:a16="http://schemas.microsoft.com/office/drawing/2014/main" val="2922032624"/>
                    </a:ext>
                  </a:extLst>
                </a:gridCol>
                <a:gridCol w="4824000">
                  <a:extLst>
                    <a:ext uri="{9D8B030D-6E8A-4147-A177-3AD203B41FA5}">
                      <a16:colId xmlns:a16="http://schemas.microsoft.com/office/drawing/2014/main" val="28657041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28947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ID. NR.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Omschrijving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nl-BE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POC</a:t>
                      </a:r>
                      <a:endParaRPr lang="nl-BE" sz="140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31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1 - 2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Dagorde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Bijlage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A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Ordre du jour &amp; Annexe A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337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Goedkeuring voorgaande verslag + RIO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Approbation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rapport précédent + RIO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805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Aanwezigheidslijst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Liste de Présence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780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Toekomend &amp; vertrekkend personeel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Personnel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entrant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et </a:t>
                      </a: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sortant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7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Gastspreker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Orateur invité</a:t>
                      </a:r>
                      <a:endParaRPr lang="nl-BE" sz="1400" strike="noStrike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strike="noStrike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98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Inplaatsstelling</a:t>
                      </a: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personeel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Installation du personnel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CPN Rase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788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PsySoc@Work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PsySoc@Work</a:t>
                      </a:r>
                      <a:endParaRPr lang="nl-BE" sz="1400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CPN Rase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883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Overzicht RTECH Trim 02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Aperçu RTECH Trim 02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VZ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295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905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029FA-F410-4ED3-1288-B21754BD5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E51FCA-4B06-7228-0DD1-5B1288A06A8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923330"/>
          </a:xfrm>
        </p:spPr>
        <p:txBody>
          <a:bodyPr/>
          <a:lstStyle/>
          <a:p>
            <a:r>
              <a:rPr lang="nl-BE" sz="5400" dirty="0"/>
              <a:t>Rubriek LDPBW / </a:t>
            </a:r>
            <a:r>
              <a:rPr lang="nl-BE" sz="5400" dirty="0" err="1">
                <a:solidFill>
                  <a:srgbClr val="0070C0"/>
                </a:solidFill>
              </a:rPr>
              <a:t>Rubrique</a:t>
            </a:r>
            <a:r>
              <a:rPr lang="nl-BE" sz="5400" dirty="0">
                <a:solidFill>
                  <a:srgbClr val="0070C0"/>
                </a:solidFill>
              </a:rPr>
              <a:t> SLPPT</a:t>
            </a:r>
          </a:p>
        </p:txBody>
      </p:sp>
    </p:spTree>
    <p:extLst>
      <p:ext uri="{BB962C8B-B14F-4D97-AF65-F5344CB8AC3E}">
        <p14:creationId xmlns:p14="http://schemas.microsoft.com/office/powerpoint/2010/main" val="1929852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B142-7FD2-C0CB-34D8-B3D7E4AE0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F97786-5702-939D-EB21-0957C2A1F5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Dagorde – </a:t>
            </a:r>
            <a:r>
              <a:rPr lang="nl-BE" dirty="0" err="1">
                <a:solidFill>
                  <a:srgbClr val="0070C0"/>
                </a:solidFill>
              </a:rPr>
              <a:t>Ordre</a:t>
            </a:r>
            <a:r>
              <a:rPr lang="nl-BE" dirty="0">
                <a:solidFill>
                  <a:srgbClr val="0070C0"/>
                </a:solidFill>
              </a:rPr>
              <a:t> du jour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126641F-723B-E170-154D-5376AF364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674465"/>
              </p:ext>
            </p:extLst>
          </p:nvPr>
        </p:nvGraphicFramePr>
        <p:xfrm>
          <a:off x="300000" y="2530354"/>
          <a:ext cx="11592000" cy="1797292"/>
        </p:xfrm>
        <a:graphic>
          <a:graphicData uri="http://schemas.openxmlformats.org/drawingml/2006/table">
            <a:tbl>
              <a:tblPr firstRow="1" firstCol="1" bandRow="1"/>
              <a:tblGrid>
                <a:gridCol w="1152000">
                  <a:extLst>
                    <a:ext uri="{9D8B030D-6E8A-4147-A177-3AD203B41FA5}">
                      <a16:colId xmlns:a16="http://schemas.microsoft.com/office/drawing/2014/main" val="2024834541"/>
                    </a:ext>
                  </a:extLst>
                </a:gridCol>
                <a:gridCol w="4752000">
                  <a:extLst>
                    <a:ext uri="{9D8B030D-6E8A-4147-A177-3AD203B41FA5}">
                      <a16:colId xmlns:a16="http://schemas.microsoft.com/office/drawing/2014/main" val="2922032624"/>
                    </a:ext>
                  </a:extLst>
                </a:gridCol>
                <a:gridCol w="4752000">
                  <a:extLst>
                    <a:ext uri="{9D8B030D-6E8A-4147-A177-3AD203B41FA5}">
                      <a16:colId xmlns:a16="http://schemas.microsoft.com/office/drawing/2014/main" val="286570414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289472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ID. NR.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Omschrijving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nl-BE" sz="14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POC</a:t>
                      </a:r>
                      <a:endParaRPr lang="nl-BE" sz="140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310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Rubriek LDPBW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Rubrique</a:t>
                      </a:r>
                      <a:r>
                        <a:rPr lang="nl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SLPPT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SLPPT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663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17-08-OM-07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Uitgevoerde RA: overleg, adviezen en goedkeuring door BOC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 réalisées : consultation, avis et approbation par le CCB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284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22-08-OM-02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Driemaandelijks verslag LDPBW 08 van Trim 01 / 2026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Rapport trimestriel SLPPT 08 du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63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22-08-OM-03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fr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Arbeidsongevallen</a:t>
                      </a:r>
                      <a:r>
                        <a:rPr lang="fr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Accidents du travail Trim 01 / 2026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929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22-08-OM-04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Presentatie LPP 2026 van de eenheden van de </a:t>
                      </a:r>
                      <a:r>
                        <a:rPr lang="nl-BE" sz="1400" dirty="0" err="1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KwGp</a:t>
                      </a: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08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Présentation LPP 2026 des unités du groupe de quartier 08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25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nl-BE" sz="140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22-08-OM-05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nl-BE" sz="140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Jaarlijkse rondgangen van de werkplaatsen KKE (planning 26)</a:t>
                      </a: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Visites annuelles des ateliers du QRE (planning 26)</a:t>
                      </a: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nl-BE" sz="140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698" marR="21698" marT="21698" marB="21698" anchor="ctr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598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698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01F3E-1A41-987A-8B08-1CF2746C74E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352162" y="5092589"/>
            <a:ext cx="11672876" cy="923330"/>
          </a:xfrm>
        </p:spPr>
        <p:txBody>
          <a:bodyPr/>
          <a:lstStyle/>
          <a:p>
            <a:r>
              <a:rPr lang="nl-BE" sz="5400" dirty="0"/>
              <a:t>Rubrieken 12-14 / </a:t>
            </a:r>
            <a:r>
              <a:rPr lang="nl-BE" sz="5400" dirty="0" err="1">
                <a:solidFill>
                  <a:srgbClr val="0070C0"/>
                </a:solidFill>
              </a:rPr>
              <a:t>Rubriques</a:t>
            </a:r>
            <a:r>
              <a:rPr lang="nl-BE" sz="5400" dirty="0">
                <a:solidFill>
                  <a:srgbClr val="0070C0"/>
                </a:solidFill>
              </a:rPr>
              <a:t> 12-14</a:t>
            </a:r>
          </a:p>
        </p:txBody>
      </p:sp>
    </p:spTree>
    <p:extLst>
      <p:ext uri="{BB962C8B-B14F-4D97-AF65-F5344CB8AC3E}">
        <p14:creationId xmlns:p14="http://schemas.microsoft.com/office/powerpoint/2010/main" val="18612475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88569-205D-8ABD-26C4-55B6DF23A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0C4DF2-A371-AD6F-2A2B-B721756331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12. Rubriek AMT – </a:t>
            </a:r>
            <a:r>
              <a:rPr lang="nl-BE" dirty="0" err="1">
                <a:solidFill>
                  <a:srgbClr val="0070C0"/>
                </a:solidFill>
              </a:rPr>
              <a:t>Rubrique</a:t>
            </a:r>
            <a:r>
              <a:rPr lang="nl-BE" dirty="0">
                <a:solidFill>
                  <a:srgbClr val="0070C0"/>
                </a:solidFill>
              </a:rPr>
              <a:t> AMT</a:t>
            </a:r>
          </a:p>
        </p:txBody>
      </p:sp>
    </p:spTree>
    <p:extLst>
      <p:ext uri="{BB962C8B-B14F-4D97-AF65-F5344CB8AC3E}">
        <p14:creationId xmlns:p14="http://schemas.microsoft.com/office/powerpoint/2010/main" val="2566457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962B2-5355-B6CA-686B-3A24E3D72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F44C28-6CDB-49F5-1FD9-0E7808F53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13. Rondvraag – </a:t>
            </a:r>
            <a:r>
              <a:rPr lang="nl-BE" dirty="0">
                <a:solidFill>
                  <a:srgbClr val="0070C0"/>
                </a:solidFill>
              </a:rPr>
              <a:t>Tour de </a:t>
            </a:r>
            <a:r>
              <a:rPr lang="nl-BE" dirty="0" err="1">
                <a:solidFill>
                  <a:srgbClr val="0070C0"/>
                </a:solidFill>
              </a:rPr>
              <a:t>table</a:t>
            </a:r>
            <a:endParaRPr lang="nl-BE" dirty="0">
              <a:solidFill>
                <a:srgbClr val="0070C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4588F7-EB3A-0461-2DF7-147919C2A4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773" y="2225493"/>
            <a:ext cx="4343404" cy="34677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FF8B6A-3DE7-07A9-753D-D49FCE8594F1}"/>
              </a:ext>
            </a:extLst>
          </p:cNvPr>
          <p:cNvSpPr/>
          <p:nvPr/>
        </p:nvSpPr>
        <p:spPr>
          <a:xfrm>
            <a:off x="1044035" y="2025468"/>
            <a:ext cx="25410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Overleg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4AE4A5-DF7A-30A4-4191-3596E92FAE7C}"/>
              </a:ext>
            </a:extLst>
          </p:cNvPr>
          <p:cNvSpPr/>
          <p:nvPr/>
        </p:nvSpPr>
        <p:spPr>
          <a:xfrm>
            <a:off x="7744880" y="2025468"/>
            <a:ext cx="401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Concertation</a:t>
            </a:r>
          </a:p>
        </p:txBody>
      </p:sp>
    </p:spTree>
    <p:extLst>
      <p:ext uri="{BB962C8B-B14F-4D97-AF65-F5344CB8AC3E}">
        <p14:creationId xmlns:p14="http://schemas.microsoft.com/office/powerpoint/2010/main" val="6974734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C3D6B2-31E8-DCBC-0523-684D553A5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42076"/>
              </p:ext>
            </p:extLst>
          </p:nvPr>
        </p:nvGraphicFramePr>
        <p:xfrm>
          <a:off x="786000" y="2285365"/>
          <a:ext cx="10620000" cy="3576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769915399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223460619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6670786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713790043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82138238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4283099353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104692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Trim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INFRA_SLPPT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INP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PSYSOC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PLP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JAP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>
                          <a:effectLst/>
                        </a:rPr>
                        <a:t>BOC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921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1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05 Mar 26 - AM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05 Mar 26 - PM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-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nl-B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18 Feb 26 - AM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 18 Feb 26 - AM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12 Mar 26 - AM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485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>
                          <a:effectLst/>
                        </a:rPr>
                        <a:t>2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Do 04 Jun 26 – AM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Do 04 Jun 26 - PM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Do 30 Apr 26 – AM</a:t>
                      </a:r>
                    </a:p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  <a:latin typeface="Calibri" panose="020F0502020204030204" pitchFamily="34" charset="0"/>
                          <a:ea typeface="Aptos" panose="020B0004020202020204" pitchFamily="34" charset="0"/>
                        </a:rPr>
                        <a:t>ACOS R&amp;O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6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11 Jun 26 - AM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608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3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Do 17 Sep 26 – AM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Do 17 Sep 26 - PM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ad hoc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FF0000"/>
                          </a:solidFill>
                          <a:effectLst/>
                        </a:rPr>
                        <a:t>Ma 06 Jul 26 - AM</a:t>
                      </a:r>
                      <a:endParaRPr lang="nl-BE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6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24 Sep 26 - AM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809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>
                          <a:effectLst/>
                        </a:rPr>
                        <a:t>4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Di 08 Dec 26 - AM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Di 08 Dec 26 - PM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solidFill>
                            <a:srgbClr val="184652"/>
                          </a:solidFill>
                          <a:effectLst/>
                        </a:rPr>
                        <a:t>ad hoc</a:t>
                      </a:r>
                      <a:endParaRPr lang="nl-BE" sz="1400" dirty="0">
                        <a:solidFill>
                          <a:srgbClr val="184652"/>
                        </a:solidFill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BE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nl-BE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6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dirty="0">
                          <a:effectLst/>
                        </a:rPr>
                        <a:t>Do 17 Dec 26 - AM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226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solidFill>
                          <a:srgbClr val="184652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solidFill>
                          <a:srgbClr val="184652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solidFill>
                          <a:srgbClr val="184652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endParaRPr lang="nl-BE" sz="1400" b="1" kern="1200" dirty="0">
                        <a:solidFill>
                          <a:srgbClr val="18465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1400" b="1" kern="1200" dirty="0">
                        <a:solidFill>
                          <a:srgbClr val="18465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solidFill>
                          <a:srgbClr val="184652"/>
                        </a:solidFill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9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7472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CO / EXO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nl-BE" sz="1400" b="0" kern="120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b="0" kern="120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522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As </a:t>
                      </a:r>
                      <a:r>
                        <a:rPr lang="nl-BE" sz="1400" b="1" dirty="0" err="1">
                          <a:effectLst/>
                          <a:latin typeface="+mn-lt"/>
                          <a:ea typeface="Aptos" panose="020B0004020202020204" pitchFamily="34" charset="0"/>
                        </a:rPr>
                        <a:t>Prev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635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POC Infra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508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VP / PC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D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939995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D8FFC362-FEB1-2F35-CB6E-96F64C08D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950" y="32908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B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C30205-1E92-2225-A5FE-A6389DEEEB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745829"/>
            <a:ext cx="11293675" cy="1323439"/>
          </a:xfrm>
        </p:spPr>
        <p:txBody>
          <a:bodyPr/>
          <a:lstStyle/>
          <a:p>
            <a:r>
              <a:rPr lang="nl-BE" dirty="0"/>
              <a:t>14. </a:t>
            </a:r>
            <a:r>
              <a:rPr lang="fr-BE" dirty="0">
                <a:ea typeface="Arial" panose="020B0604020202020204" pitchFamily="34" charset="0"/>
                <a:cs typeface="Times New Roman" panose="02020603050405020304" pitchFamily="18" charset="0"/>
              </a:rPr>
              <a:t>Slot + </a:t>
            </a:r>
            <a:r>
              <a:rPr lang="fr-BE" dirty="0" err="1">
                <a:ea typeface="Arial" panose="020B0604020202020204" pitchFamily="34" charset="0"/>
                <a:cs typeface="Times New Roman" panose="02020603050405020304" pitchFamily="18" charset="0"/>
              </a:rPr>
              <a:t>datums</a:t>
            </a:r>
            <a:r>
              <a:rPr lang="fr-BE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fr-BE" dirty="0" err="1">
                <a:ea typeface="Arial" panose="020B0604020202020204" pitchFamily="34" charset="0"/>
                <a:cs typeface="Times New Roman" panose="02020603050405020304" pitchFamily="18" charset="0"/>
              </a:rPr>
              <a:t>volgende</a:t>
            </a:r>
            <a:r>
              <a:rPr lang="fr-BE" dirty="0">
                <a:ea typeface="Arial" panose="020B0604020202020204" pitchFamily="34" charset="0"/>
                <a:cs typeface="Times New Roman" panose="02020603050405020304" pitchFamily="18" charset="0"/>
              </a:rPr>
              <a:t> RTECH &amp; BOC</a:t>
            </a:r>
            <a:endParaRPr lang="nl-BE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nl-BE" dirty="0">
                <a:solidFill>
                  <a:srgbClr val="0070C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lang="fr-BE" dirty="0">
                <a:solidFill>
                  <a:srgbClr val="0070C0"/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Clôture + dates des prochaines RTECH &amp; CCB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5094404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DA4D0C-0034-83ED-1FFA-35E42E040A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04527" y="2230718"/>
            <a:ext cx="2382947" cy="239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2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BA1C4F-EC53-A0C0-F372-6175B4CE26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92866"/>
            <a:ext cx="11293675" cy="1323439"/>
          </a:xfrm>
        </p:spPr>
        <p:txBody>
          <a:bodyPr/>
          <a:lstStyle/>
          <a:p>
            <a:r>
              <a:rPr lang="nl-BE" dirty="0"/>
              <a:t>Permanente en plaatsvervangende leden </a:t>
            </a:r>
            <a:r>
              <a:rPr lang="nl-BE" dirty="0" err="1">
                <a:solidFill>
                  <a:srgbClr val="0070C0"/>
                </a:solidFill>
              </a:rPr>
              <a:t>Membres</a:t>
            </a:r>
            <a:r>
              <a:rPr lang="nl-BE" dirty="0">
                <a:solidFill>
                  <a:srgbClr val="0070C0"/>
                </a:solidFill>
              </a:rPr>
              <a:t> </a:t>
            </a:r>
            <a:r>
              <a:rPr lang="nl-BE" dirty="0" err="1">
                <a:solidFill>
                  <a:srgbClr val="0070C0"/>
                </a:solidFill>
              </a:rPr>
              <a:t>permanents</a:t>
            </a:r>
            <a:r>
              <a:rPr lang="nl-BE" dirty="0">
                <a:solidFill>
                  <a:srgbClr val="0070C0"/>
                </a:solidFill>
              </a:rPr>
              <a:t> et </a:t>
            </a:r>
            <a:r>
              <a:rPr lang="nl-BE" dirty="0" err="1">
                <a:solidFill>
                  <a:srgbClr val="0070C0"/>
                </a:solidFill>
              </a:rPr>
              <a:t>suppléants</a:t>
            </a:r>
            <a:endParaRPr lang="nl-BE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E63854-A613-BC7E-83D2-597E58ACCC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8" t="499" r="3713" b="1314"/>
          <a:stretch>
            <a:fillRect/>
          </a:stretch>
        </p:blipFill>
        <p:spPr>
          <a:xfrm>
            <a:off x="1786857" y="1716305"/>
            <a:ext cx="3414319" cy="50284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B9EB59-6050-08C7-D10E-323981C4DDA7}"/>
              </a:ext>
            </a:extLst>
          </p:cNvPr>
          <p:cNvSpPr txBox="1"/>
          <p:nvPr/>
        </p:nvSpPr>
        <p:spPr>
          <a:xfrm>
            <a:off x="1774047" y="1724694"/>
            <a:ext cx="2339102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b="1" u="sng" dirty="0"/>
              <a:t>Nota MOD 19-003925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B232E1-C647-59BC-B6C0-A7E567251FF7}"/>
              </a:ext>
            </a:extLst>
          </p:cNvPr>
          <p:cNvSpPr/>
          <p:nvPr/>
        </p:nvSpPr>
        <p:spPr>
          <a:xfrm>
            <a:off x="3229763" y="2418745"/>
            <a:ext cx="578840" cy="180000"/>
          </a:xfrm>
          <a:prstGeom prst="rect">
            <a:avLst/>
          </a:prstGeom>
          <a:noFill/>
          <a:ln w="38100">
            <a:solidFill>
              <a:srgbClr val="00899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30681F-4CF8-2541-EDB1-0D2F6800C627}"/>
              </a:ext>
            </a:extLst>
          </p:cNvPr>
          <p:cNvSpPr txBox="1"/>
          <p:nvPr/>
        </p:nvSpPr>
        <p:spPr>
          <a:xfrm>
            <a:off x="5217954" y="2573578"/>
            <a:ext cx="1717137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nl-BE" sz="1200" dirty="0"/>
              <a:t>Dir CC Infra</a:t>
            </a:r>
          </a:p>
          <a:p>
            <a:r>
              <a:rPr lang="nl-BE" sz="1200" dirty="0"/>
              <a:t>(Nota SAT7 24-003403)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7DC93E-9E36-7DFD-E65A-EA05A9C70A05}"/>
              </a:ext>
            </a:extLst>
          </p:cNvPr>
          <p:cNvCxnSpPr/>
          <p:nvPr/>
        </p:nvCxnSpPr>
        <p:spPr>
          <a:xfrm>
            <a:off x="4723003" y="2701255"/>
            <a:ext cx="540000" cy="0"/>
          </a:xfrm>
          <a:prstGeom prst="straightConnector1">
            <a:avLst/>
          </a:prstGeom>
          <a:ln w="28575">
            <a:solidFill>
              <a:srgbClr val="0089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D1BA6B4-EFAC-4078-AD67-36840F50B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96928"/>
              </p:ext>
            </p:extLst>
          </p:nvPr>
        </p:nvGraphicFramePr>
        <p:xfrm>
          <a:off x="7798182" y="2259016"/>
          <a:ext cx="2181345" cy="34137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3345">
                  <a:extLst>
                    <a:ext uri="{9D8B030D-6E8A-4147-A177-3AD203B41FA5}">
                      <a16:colId xmlns:a16="http://schemas.microsoft.com/office/drawing/2014/main" val="383382138"/>
                    </a:ext>
                  </a:extLst>
                </a:gridCol>
                <a:gridCol w="1908000">
                  <a:extLst>
                    <a:ext uri="{9D8B030D-6E8A-4147-A177-3AD203B41FA5}">
                      <a16:colId xmlns:a16="http://schemas.microsoft.com/office/drawing/2014/main" val="41058174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ADIV</a:t>
                      </a:r>
                      <a:endParaRPr lang="nl-B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780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ACOS Ops &amp; Trg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160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ACOS STRAT / CSO</a:t>
                      </a:r>
                      <a:endParaRPr lang="nl-B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273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 H&amp;WB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095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Bn QG EM </a:t>
                      </a:r>
                      <a:r>
                        <a:rPr lang="de-DE" sz="1600" dirty="0" err="1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Def</a:t>
                      </a: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– QRE</a:t>
                      </a:r>
                      <a:endParaRPr lang="nl-B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367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CC Infra</a:t>
                      </a:r>
                      <a:endParaRPr lang="nl-B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192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COMOPSAIR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36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COMOPSMED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535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BAS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794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 BudFin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021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 StratCom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101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DGHR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870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 Jur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125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635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nl-BE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nl-BE" sz="1600" dirty="0"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DGMR</a:t>
                      </a:r>
                      <a:endParaRPr lang="nl-BE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535336"/>
                  </a:ext>
                </a:extLst>
              </a:tr>
            </a:tbl>
          </a:graphicData>
        </a:graphic>
      </p:graphicFrame>
      <p:sp>
        <p:nvSpPr>
          <p:cNvPr id="11" name="Right Brace 10">
            <a:extLst>
              <a:ext uri="{FF2B5EF4-FFF2-40B4-BE49-F238E27FC236}">
                <a16:creationId xmlns:a16="http://schemas.microsoft.com/office/drawing/2014/main" id="{42E4EB7C-CA04-5F59-1A32-537A4A5944C4}"/>
              </a:ext>
            </a:extLst>
          </p:cNvPr>
          <p:cNvSpPr/>
          <p:nvPr/>
        </p:nvSpPr>
        <p:spPr>
          <a:xfrm>
            <a:off x="4723003" y="3429000"/>
            <a:ext cx="360727" cy="1075888"/>
          </a:xfrm>
          <a:prstGeom prst="rightBrace">
            <a:avLst/>
          </a:prstGeom>
          <a:ln w="28575">
            <a:solidFill>
              <a:srgbClr val="008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E8C8A794-D668-F7DE-BFD1-FEDE4BFDA979}"/>
              </a:ext>
            </a:extLst>
          </p:cNvPr>
          <p:cNvSpPr/>
          <p:nvPr/>
        </p:nvSpPr>
        <p:spPr>
          <a:xfrm>
            <a:off x="4723002" y="5756945"/>
            <a:ext cx="360727" cy="962630"/>
          </a:xfrm>
          <a:prstGeom prst="rightBrace">
            <a:avLst/>
          </a:prstGeom>
          <a:ln w="28575">
            <a:solidFill>
              <a:srgbClr val="008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C1857A-500C-6498-B122-78CF4807E41E}"/>
              </a:ext>
            </a:extLst>
          </p:cNvPr>
          <p:cNvCxnSpPr>
            <a:cxnSpLocks/>
            <a:stCxn id="11" idx="1"/>
            <a:endCxn id="10" idx="1"/>
          </p:cNvCxnSpPr>
          <p:nvPr/>
        </p:nvCxnSpPr>
        <p:spPr>
          <a:xfrm flipV="1">
            <a:off x="5083730" y="3965896"/>
            <a:ext cx="2714452" cy="1048"/>
          </a:xfrm>
          <a:prstGeom prst="straightConnector1">
            <a:avLst/>
          </a:prstGeom>
          <a:ln w="28575">
            <a:solidFill>
              <a:srgbClr val="0089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0188768-5080-6200-05E9-582498E34ADC}"/>
              </a:ext>
            </a:extLst>
          </p:cNvPr>
          <p:cNvCxnSpPr>
            <a:cxnSpLocks/>
            <a:stCxn id="12" idx="1"/>
            <a:endCxn id="10" idx="1"/>
          </p:cNvCxnSpPr>
          <p:nvPr/>
        </p:nvCxnSpPr>
        <p:spPr>
          <a:xfrm flipV="1">
            <a:off x="5083729" y="3965896"/>
            <a:ext cx="2714453" cy="2272364"/>
          </a:xfrm>
          <a:prstGeom prst="straightConnector1">
            <a:avLst/>
          </a:prstGeom>
          <a:ln w="28575">
            <a:solidFill>
              <a:srgbClr val="00899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E8F367-79A4-42D4-AAAD-22C5C4F23D7E}"/>
              </a:ext>
            </a:extLst>
          </p:cNvPr>
          <p:cNvCxnSpPr/>
          <p:nvPr/>
        </p:nvCxnSpPr>
        <p:spPr>
          <a:xfrm>
            <a:off x="2306972" y="3414319"/>
            <a:ext cx="504000" cy="0"/>
          </a:xfrm>
          <a:prstGeom prst="line">
            <a:avLst/>
          </a:prstGeom>
          <a:ln w="28575">
            <a:solidFill>
              <a:srgbClr val="008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BACAF16-A9ED-0192-68A0-B1C88DDFEAF2}"/>
              </a:ext>
            </a:extLst>
          </p:cNvPr>
          <p:cNvCxnSpPr/>
          <p:nvPr/>
        </p:nvCxnSpPr>
        <p:spPr>
          <a:xfrm>
            <a:off x="2298583" y="5806580"/>
            <a:ext cx="504000" cy="0"/>
          </a:xfrm>
          <a:prstGeom prst="line">
            <a:avLst/>
          </a:prstGeom>
          <a:ln w="28575">
            <a:solidFill>
              <a:srgbClr val="008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2A65ADB-7724-9EAD-EA24-D8151E8F3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589361"/>
              </p:ext>
            </p:extLst>
          </p:nvPr>
        </p:nvGraphicFramePr>
        <p:xfrm>
          <a:off x="1236000" y="3179127"/>
          <a:ext cx="9720000" cy="210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76991539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22346061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66707867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71379004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82138238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4283099353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104692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INFRA_SLPPT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INP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PSYSOC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PLP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RTECH</a:t>
                      </a:r>
                    </a:p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JAP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</a:rPr>
                        <a:t>BOC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9921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1 / Trim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1 / Trim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Ad hoc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1 / jaar (</a:t>
                      </a:r>
                      <a:r>
                        <a:rPr lang="nl-BE" sz="1400" b="1" dirty="0" err="1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an</a:t>
                      </a: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1 / jaar (</a:t>
                      </a:r>
                      <a:r>
                        <a:rPr lang="nl-BE" sz="1400" b="1" dirty="0" err="1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an</a:t>
                      </a: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1 / Trim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69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CO / EXO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nl-BE" sz="1400" b="1" kern="120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400" b="1" kern="1200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485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As </a:t>
                      </a:r>
                      <a:r>
                        <a:rPr lang="nl-BE" sz="1400" b="1" dirty="0" err="1">
                          <a:effectLst/>
                          <a:latin typeface="+mn-lt"/>
                          <a:ea typeface="Aptos" panose="020B0004020202020204" pitchFamily="34" charset="0"/>
                        </a:rPr>
                        <a:t>Prev</a:t>
                      </a:r>
                      <a:endParaRPr lang="nl-BE" sz="1400" b="1" dirty="0">
                        <a:effectLst/>
                        <a:latin typeface="+mn-lt"/>
                        <a:ea typeface="Aptos" panose="020B0004020202020204" pitchFamily="34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( X )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3608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POC Infra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68092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effectLst/>
                          <a:latin typeface="+mn-lt"/>
                          <a:ea typeface="Aptos" panose="020B0004020202020204" pitchFamily="34" charset="0"/>
                        </a:rPr>
                        <a:t>VP / PC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X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nl-BE" sz="1400" b="1" dirty="0">
                          <a:solidFill>
                            <a:srgbClr val="184652"/>
                          </a:solidFill>
                          <a:effectLst/>
                          <a:latin typeface="+mn-lt"/>
                          <a:ea typeface="Aptos" panose="020B0004020202020204" pitchFamily="34" charset="0"/>
                        </a:rPr>
                        <a:t>-</a:t>
                      </a: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422602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7A7FCA7-CD06-86AC-4D81-3C8802440F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146" y="2044775"/>
            <a:ext cx="1080000" cy="1084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6A9856-A49C-6D72-B182-DC890961C0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9295" y="2044775"/>
            <a:ext cx="1080000" cy="10873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D76B6E-E3A5-85F4-8325-5596EA3F21A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82806" y="2045374"/>
            <a:ext cx="1080000" cy="1086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279151-4C1E-549D-5C74-6CA76F2F07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067" t="6250" r="15972" b="24357"/>
          <a:stretch>
            <a:fillRect/>
          </a:stretch>
        </p:blipFill>
        <p:spPr>
          <a:xfrm>
            <a:off x="6813476" y="2044775"/>
            <a:ext cx="1080000" cy="1086773"/>
          </a:xfrm>
          <a:prstGeom prst="rect">
            <a:avLst/>
          </a:prstGeom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77A1EC54-DAA9-DAA2-68D1-289287C5C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8" t="5833" r="15695" b="24357"/>
          <a:stretch>
            <a:fillRect/>
          </a:stretch>
        </p:blipFill>
        <p:spPr bwMode="auto">
          <a:xfrm>
            <a:off x="5378811" y="2044775"/>
            <a:ext cx="1080000" cy="10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37DA51-2A7C-1D99-7EE8-7D2E82EEE4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4723" t="5555" r="15694" b="24357"/>
          <a:stretch>
            <a:fillRect/>
          </a:stretch>
        </p:blipFill>
        <p:spPr>
          <a:xfrm>
            <a:off x="8248141" y="2037266"/>
            <a:ext cx="1080000" cy="1087832"/>
          </a:xfrm>
          <a:prstGeom prst="rect">
            <a:avLst/>
          </a:prstGeom>
        </p:spPr>
      </p:pic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B905FBE4-2654-3E3B-9DCC-F32A9EDFB0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392866"/>
            <a:ext cx="11293675" cy="1323439"/>
          </a:xfrm>
        </p:spPr>
        <p:txBody>
          <a:bodyPr/>
          <a:lstStyle/>
          <a:p>
            <a:r>
              <a:rPr lang="nl-BE" dirty="0"/>
              <a:t>Deelname</a:t>
            </a:r>
          </a:p>
          <a:p>
            <a:r>
              <a:rPr lang="nl-BE" dirty="0" err="1">
                <a:solidFill>
                  <a:srgbClr val="0070C0"/>
                </a:solidFill>
              </a:rPr>
              <a:t>Participation</a:t>
            </a:r>
            <a:endParaRPr lang="nl-B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3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68E42F-1D10-E432-DEB1-F56E2237F90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59562" y="1765411"/>
            <a:ext cx="11672876" cy="3785652"/>
          </a:xfrm>
        </p:spPr>
        <p:txBody>
          <a:bodyPr/>
          <a:lstStyle/>
          <a:p>
            <a:pPr algn="ctr"/>
            <a:r>
              <a:rPr lang="fr-BE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Rapport Annuel </a:t>
            </a:r>
            <a:r>
              <a:rPr lang="nl-BE" sz="6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QRE 2025 Milieujaarverslag KKE 2025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BOC 02/2026</a:t>
            </a:r>
          </a:p>
          <a:p>
            <a:endParaRPr lang="fr-B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5C0EF-72BF-6E3A-3E69-99F13B80D1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962" y="1186891"/>
            <a:ext cx="8220788" cy="578520"/>
          </a:xfrm>
        </p:spPr>
        <p:txBody>
          <a:bodyPr>
            <a:normAutofit/>
          </a:bodyPr>
          <a:lstStyle/>
          <a:p>
            <a:r>
              <a:rPr lang="nl-BE" sz="12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1SgtMaj BRULET L. </a:t>
            </a:r>
          </a:p>
          <a:p>
            <a:r>
              <a:rPr lang="fr-B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11/06/2026</a:t>
            </a:r>
          </a:p>
          <a:p>
            <a:endParaRPr lang="nl-BE" dirty="0"/>
          </a:p>
          <a:p>
            <a:endParaRPr lang="fr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323A1A-1FDF-9F8D-1ED9-9D25315A06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E42339-C91B-6FE5-8A4E-75DF713D22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6FA4E-C803-676D-BDD0-D6D439CA7629}"/>
              </a:ext>
            </a:extLst>
          </p:cNvPr>
          <p:cNvSpPr txBox="1"/>
          <p:nvPr/>
        </p:nvSpPr>
        <p:spPr>
          <a:xfrm>
            <a:off x="2354580" y="5193903"/>
            <a:ext cx="7482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UTE 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Région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Bruxelles-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Capitale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Antenne EVERE / 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MTE Brussels Hoofdstedelijk Gewest </a:t>
            </a:r>
            <a:r>
              <a:rPr lang="nl-BE" sz="24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Evere</a:t>
            </a:r>
            <a:endParaRPr lang="nl-BE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170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Aperçu</a:t>
            </a:r>
            <a:b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B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Overzicht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Objectif du briefing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Doel van de briefing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UTE RBC et Ant Evere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Milieustructuur, MTE BHG en </a:t>
            </a:r>
            <a:r>
              <a:rPr kumimoji="0" lang="nl-NL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2025</a:t>
            </a:r>
            <a:endParaRPr kumimoji="0" lang="fr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815130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sz="4000" b="1" dirty="0"/>
              <a:t>But du briefing </a:t>
            </a:r>
            <a:br>
              <a:rPr lang="nl-BE" sz="4000" b="1" dirty="0"/>
            </a:br>
            <a:r>
              <a:rPr lang="nl-BE" sz="4000" b="1" i="1" dirty="0"/>
              <a:t>Doel van de briefing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/ Doel :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 sur la structure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présenter le rapport annuel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QRE/ 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Informeren over de milieustructuur en het milieujaarverslag 2025 KKE voorstellen</a:t>
            </a:r>
            <a:endParaRPr kumimoji="0" lang="nl-BE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01827576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Med Comp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521C21"/>
      </a:accent3>
      <a:accent4>
        <a:srgbClr val="B25067"/>
      </a:accent4>
      <a:accent5>
        <a:srgbClr val="D49C9B"/>
      </a:accent5>
      <a:accent6>
        <a:srgbClr val="FFFFFF"/>
      </a:accent6>
      <a:hlink>
        <a:srgbClr val="B25067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NF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878537-B9A3-4EF0-AAB4-30C4ECFD62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F3C0E8-E326-430D-8731-B44C323F7E76}">
  <ds:schemaRefs>
    <ds:schemaRef ds:uri="c64c079a-abbc-4a11-a430-de1d177d1884"/>
    <ds:schemaRef ds:uri="http://purl.org/dc/dcmitype/"/>
    <ds:schemaRef ds:uri="http://schemas.microsoft.com/sharepoint/v3/field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aaf9d74-94c3-42e3-8811-9db25e5c3289"/>
    <ds:schemaRef ds:uri="C64C079A-ABBC-4A11-A430-DE1D177D1884"/>
    <ds:schemaRef ds:uri="http://purl.org/dc/terms/"/>
    <ds:schemaRef ds:uri="http://schemas.microsoft.com/sharepoint/v3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6E590EE-E408-4190-AD81-B4294F8193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4392</TotalTime>
  <Words>3053</Words>
  <Application>Microsoft Office PowerPoint</Application>
  <PresentationFormat>Widescreen</PresentationFormat>
  <Paragraphs>641</Paragraphs>
  <Slides>46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Arial</vt:lpstr>
      <vt:lpstr>Calibri</vt:lpstr>
      <vt:lpstr>Calibri Light</vt:lpstr>
      <vt:lpstr>Palanquin</vt:lpstr>
      <vt:lpstr>Palanquin Bold</vt:lpstr>
      <vt:lpstr>Palanquin Regular</vt:lpstr>
      <vt:lpstr>Segoe UI</vt:lpstr>
      <vt:lpstr>Times New Roman</vt:lpstr>
      <vt:lpstr>Wingdings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Joosten Sven</cp:lastModifiedBy>
  <cp:revision>82</cp:revision>
  <dcterms:created xsi:type="dcterms:W3CDTF">2021-07-19T11:03:08Z</dcterms:created>
  <dcterms:modified xsi:type="dcterms:W3CDTF">2026-06-11T06:32:43Z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13100</vt:r8>
  </property>
</Properties>
</file>