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Lst>
  <p:notesMasterIdLst>
    <p:notesMasterId r:id="rId77"/>
  </p:notesMasterIdLst>
  <p:handoutMasterIdLst>
    <p:handoutMasterId r:id="rId78"/>
  </p:handoutMasterIdLst>
  <p:sldIdLst>
    <p:sldId id="271" r:id="rId5"/>
    <p:sldId id="257" r:id="rId6"/>
    <p:sldId id="259" r:id="rId7"/>
    <p:sldId id="280" r:id="rId8"/>
    <p:sldId id="260" r:id="rId9"/>
    <p:sldId id="329" r:id="rId10"/>
    <p:sldId id="276" r:id="rId11"/>
    <p:sldId id="285" r:id="rId12"/>
    <p:sldId id="294" r:id="rId13"/>
    <p:sldId id="281" r:id="rId14"/>
    <p:sldId id="338" r:id="rId15"/>
    <p:sldId id="339" r:id="rId16"/>
    <p:sldId id="272" r:id="rId17"/>
    <p:sldId id="277" r:id="rId18"/>
    <p:sldId id="296" r:id="rId19"/>
    <p:sldId id="297" r:id="rId20"/>
    <p:sldId id="298" r:id="rId21"/>
    <p:sldId id="299" r:id="rId22"/>
    <p:sldId id="286" r:id="rId23"/>
    <p:sldId id="288" r:id="rId24"/>
    <p:sldId id="330" r:id="rId25"/>
    <p:sldId id="300" r:id="rId26"/>
    <p:sldId id="295" r:id="rId27"/>
    <p:sldId id="287" r:id="rId28"/>
    <p:sldId id="301" r:id="rId29"/>
    <p:sldId id="282" r:id="rId30"/>
    <p:sldId id="273" r:id="rId31"/>
    <p:sldId id="278" r:id="rId32"/>
    <p:sldId id="304" r:id="rId33"/>
    <p:sldId id="314" r:id="rId34"/>
    <p:sldId id="305" r:id="rId35"/>
    <p:sldId id="306" r:id="rId36"/>
    <p:sldId id="307" r:id="rId37"/>
    <p:sldId id="308" r:id="rId38"/>
    <p:sldId id="309" r:id="rId39"/>
    <p:sldId id="310" r:id="rId40"/>
    <p:sldId id="311" r:id="rId41"/>
    <p:sldId id="312" r:id="rId42"/>
    <p:sldId id="313" r:id="rId43"/>
    <p:sldId id="340" r:id="rId44"/>
    <p:sldId id="289" r:id="rId45"/>
    <p:sldId id="315" r:id="rId46"/>
    <p:sldId id="318" r:id="rId47"/>
    <p:sldId id="316" r:id="rId48"/>
    <p:sldId id="320" r:id="rId49"/>
    <p:sldId id="317" r:id="rId50"/>
    <p:sldId id="319" r:id="rId51"/>
    <p:sldId id="283" r:id="rId52"/>
    <p:sldId id="274" r:id="rId53"/>
    <p:sldId id="279" r:id="rId54"/>
    <p:sldId id="290" r:id="rId55"/>
    <p:sldId id="291" r:id="rId56"/>
    <p:sldId id="284" r:id="rId57"/>
    <p:sldId id="275" r:id="rId58"/>
    <p:sldId id="268" r:id="rId59"/>
    <p:sldId id="292" r:id="rId60"/>
    <p:sldId id="293" r:id="rId61"/>
    <p:sldId id="321" r:id="rId62"/>
    <p:sldId id="265" r:id="rId63"/>
    <p:sldId id="322" r:id="rId64"/>
    <p:sldId id="323" r:id="rId65"/>
    <p:sldId id="333" r:id="rId66"/>
    <p:sldId id="324" r:id="rId67"/>
    <p:sldId id="334" r:id="rId68"/>
    <p:sldId id="335" r:id="rId69"/>
    <p:sldId id="325" r:id="rId70"/>
    <p:sldId id="336" r:id="rId71"/>
    <p:sldId id="337" r:id="rId72"/>
    <p:sldId id="331" r:id="rId73"/>
    <p:sldId id="332" r:id="rId74"/>
    <p:sldId id="326" r:id="rId75"/>
    <p:sldId id="327" r:id="rId7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F6B"/>
    <a:srgbClr val="184652"/>
    <a:srgbClr val="1A4652"/>
    <a:srgbClr val="F5F1E7"/>
    <a:srgbClr val="475D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3072" autoAdjust="0"/>
  </p:normalViewPr>
  <p:slideViewPr>
    <p:cSldViewPr snapToGrid="0">
      <p:cViewPr varScale="1">
        <p:scale>
          <a:sx n="99" d="100"/>
          <a:sy n="99" d="100"/>
        </p:scale>
        <p:origin x="912" y="9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766E8A-9A88-4582-8FE9-3706DA6A9ACF}" type="doc">
      <dgm:prSet loTypeId="urn:microsoft.com/office/officeart/2005/8/layout/cycle4" loCatId="matrix" qsTypeId="urn:microsoft.com/office/officeart/2005/8/quickstyle/simple1" qsCatId="simple" csTypeId="urn:microsoft.com/office/officeart/2005/8/colors/accent1_2" csCatId="accent1" phldr="1"/>
      <dgm:spPr/>
      <dgm:t>
        <a:bodyPr/>
        <a:lstStyle/>
        <a:p>
          <a:endParaRPr lang="fr-BE"/>
        </a:p>
      </dgm:t>
    </dgm:pt>
    <dgm:pt modelId="{D3BFB7A2-DF39-4FC6-931C-5CABE122BEFA}">
      <dgm:prSet phldrT="[Text]" custT="1"/>
      <dgm:spPr/>
      <dgm:t>
        <a:bodyPr/>
        <a:lstStyle/>
        <a:p>
          <a:r>
            <a:rPr lang="fr-BE" sz="1700" dirty="0">
              <a:latin typeface="Tw Cen MT" panose="020B0602020104020603" pitchFamily="34" charset="0"/>
            </a:rPr>
            <a:t>INP</a:t>
          </a:r>
        </a:p>
      </dgm:t>
    </dgm:pt>
    <dgm:pt modelId="{5F54292F-9FC2-433F-B0CB-A7FF637C0005}" type="parTrans" cxnId="{7251EA38-6238-4867-9439-847A80BA84C6}">
      <dgm:prSet/>
      <dgm:spPr/>
      <dgm:t>
        <a:bodyPr/>
        <a:lstStyle/>
        <a:p>
          <a:endParaRPr lang="fr-BE" sz="1700">
            <a:latin typeface="Tw Cen MT" panose="020B0602020104020603" pitchFamily="34" charset="0"/>
          </a:endParaRPr>
        </a:p>
      </dgm:t>
    </dgm:pt>
    <dgm:pt modelId="{D50D8CCA-AC9E-4BA6-BC7E-1E9396F96113}" type="sibTrans" cxnId="{7251EA38-6238-4867-9439-847A80BA84C6}">
      <dgm:prSet/>
      <dgm:spPr/>
      <dgm:t>
        <a:bodyPr/>
        <a:lstStyle/>
        <a:p>
          <a:endParaRPr lang="fr-BE" sz="1700">
            <a:latin typeface="Tw Cen MT" panose="020B0602020104020603" pitchFamily="34" charset="0"/>
          </a:endParaRPr>
        </a:p>
      </dgm:t>
    </dgm:pt>
    <dgm:pt modelId="{FA71EB67-7DF6-4079-9C24-CBE29479328F}">
      <dgm:prSet phldrT="[Text]" custT="1">
        <dgm:style>
          <a:lnRef idx="0">
            <a:scrgbClr r="0" g="0" b="0"/>
          </a:lnRef>
          <a:fillRef idx="0">
            <a:scrgbClr r="0" g="0" b="0"/>
          </a:fillRef>
          <a:effectRef idx="0">
            <a:scrgbClr r="0" g="0" b="0"/>
          </a:effectRef>
          <a:fontRef idx="minor">
            <a:schemeClr val="lt1"/>
          </a:fontRef>
        </dgm:style>
      </dgm:prSet>
      <dgm:spPr>
        <a:solidFill>
          <a:schemeClr val="accent6">
            <a:alpha val="50000"/>
          </a:schemeClr>
        </a:solidFill>
        <a:ln>
          <a:noFill/>
        </a:ln>
      </dgm:spPr>
      <dgm:t>
        <a:bodyPr/>
        <a:lstStyle/>
        <a:p>
          <a:pPr algn="l"/>
          <a:r>
            <a:rPr lang="fr-BE" sz="1700" dirty="0">
              <a:latin typeface="Tw Cen MT" panose="020B0602020104020603" pitchFamily="34" charset="0"/>
            </a:rPr>
            <a:t>STANAG 3.14</a:t>
          </a:r>
        </a:p>
      </dgm:t>
    </dgm:pt>
    <dgm:pt modelId="{B67F4361-F21F-457A-B471-C11A53D6DDC0}" type="parTrans" cxnId="{67C5801E-4F01-4917-B103-5E01AFFD092A}">
      <dgm:prSet/>
      <dgm:spPr/>
      <dgm:t>
        <a:bodyPr/>
        <a:lstStyle/>
        <a:p>
          <a:endParaRPr lang="fr-BE" sz="1700">
            <a:latin typeface="Tw Cen MT" panose="020B0602020104020603" pitchFamily="34" charset="0"/>
          </a:endParaRPr>
        </a:p>
      </dgm:t>
    </dgm:pt>
    <dgm:pt modelId="{0AA220CB-A06D-4D2B-A56C-827A08E599B1}" type="sibTrans" cxnId="{67C5801E-4F01-4917-B103-5E01AFFD092A}">
      <dgm:prSet/>
      <dgm:spPr/>
      <dgm:t>
        <a:bodyPr/>
        <a:lstStyle/>
        <a:p>
          <a:endParaRPr lang="fr-BE" sz="1700">
            <a:latin typeface="Tw Cen MT" panose="020B0602020104020603" pitchFamily="34" charset="0"/>
          </a:endParaRPr>
        </a:p>
      </dgm:t>
    </dgm:pt>
    <dgm:pt modelId="{A10AC6BD-E83F-453E-B8E7-8B18D1B27EEE}">
      <dgm:prSet phldrT="[Text]" custT="1"/>
      <dgm:spPr/>
      <dgm:t>
        <a:bodyPr/>
        <a:lstStyle/>
        <a:p>
          <a:r>
            <a:rPr lang="fr-BE" sz="1700" dirty="0">
              <a:latin typeface="Tw Cen MT" panose="020B0602020104020603" pitchFamily="34" charset="0"/>
            </a:rPr>
            <a:t>INP</a:t>
          </a:r>
        </a:p>
      </dgm:t>
    </dgm:pt>
    <dgm:pt modelId="{B7387A9A-94E0-4F2C-88E1-BDA5B4189C51}" type="parTrans" cxnId="{105EA891-4CC6-460B-A61D-C1D8EA13E83F}">
      <dgm:prSet/>
      <dgm:spPr/>
      <dgm:t>
        <a:bodyPr/>
        <a:lstStyle/>
        <a:p>
          <a:endParaRPr lang="fr-BE" sz="1700">
            <a:latin typeface="Tw Cen MT" panose="020B0602020104020603" pitchFamily="34" charset="0"/>
          </a:endParaRPr>
        </a:p>
      </dgm:t>
    </dgm:pt>
    <dgm:pt modelId="{C543AEED-30C7-448E-AB20-BF72137DE91D}" type="sibTrans" cxnId="{105EA891-4CC6-460B-A61D-C1D8EA13E83F}">
      <dgm:prSet/>
      <dgm:spPr/>
      <dgm:t>
        <a:bodyPr/>
        <a:lstStyle/>
        <a:p>
          <a:endParaRPr lang="fr-BE" sz="1700">
            <a:latin typeface="Tw Cen MT" panose="020B0602020104020603" pitchFamily="34" charset="0"/>
          </a:endParaRPr>
        </a:p>
      </dgm:t>
    </dgm:pt>
    <dgm:pt modelId="{FED2F4A2-AD1B-49BF-AEDD-644BD4EEC472}">
      <dgm:prSet phldrT="[Text]" custT="1">
        <dgm:style>
          <a:lnRef idx="0">
            <a:scrgbClr r="0" g="0" b="0"/>
          </a:lnRef>
          <a:fillRef idx="0">
            <a:scrgbClr r="0" g="0" b="0"/>
          </a:fillRef>
          <a:effectRef idx="0">
            <a:scrgbClr r="0" g="0" b="0"/>
          </a:effectRef>
          <a:fontRef idx="minor">
            <a:schemeClr val="lt1"/>
          </a:fontRef>
        </dgm:style>
      </dgm:prSet>
      <dgm:spPr>
        <a:solidFill>
          <a:schemeClr val="accent2">
            <a:alpha val="50000"/>
          </a:schemeClr>
        </a:solidFill>
        <a:ln>
          <a:noFill/>
        </a:ln>
      </dgm:spPr>
      <dgm:t>
        <a:bodyPr/>
        <a:lstStyle/>
        <a:p>
          <a:pPr>
            <a:buFont typeface="Arial" panose="020B0604020202020204" pitchFamily="34" charset="0"/>
            <a:buChar char="•"/>
          </a:pPr>
          <a:r>
            <a:rPr lang="nl-BE" sz="1700" noProof="0" dirty="0">
              <a:latin typeface="Tw Cen MT" panose="020B0602020104020603" pitchFamily="34" charset="0"/>
            </a:rPr>
            <a:t>Brand</a:t>
          </a:r>
        </a:p>
      </dgm:t>
    </dgm:pt>
    <dgm:pt modelId="{E8B20F98-507D-4266-8E2B-ABF0777BE80B}" type="parTrans" cxnId="{F9A66B31-C9F4-45C9-85F6-759257D5FCA2}">
      <dgm:prSet/>
      <dgm:spPr/>
      <dgm:t>
        <a:bodyPr/>
        <a:lstStyle/>
        <a:p>
          <a:endParaRPr lang="fr-BE" sz="1700">
            <a:latin typeface="Tw Cen MT" panose="020B0602020104020603" pitchFamily="34" charset="0"/>
          </a:endParaRPr>
        </a:p>
      </dgm:t>
    </dgm:pt>
    <dgm:pt modelId="{698D86C9-9D2E-4797-BABE-8D18E96AA11A}" type="sibTrans" cxnId="{F9A66B31-C9F4-45C9-85F6-759257D5FCA2}">
      <dgm:prSet/>
      <dgm:spPr/>
      <dgm:t>
        <a:bodyPr/>
        <a:lstStyle/>
        <a:p>
          <a:endParaRPr lang="fr-BE" sz="1700">
            <a:latin typeface="Tw Cen MT" panose="020B0602020104020603" pitchFamily="34" charset="0"/>
          </a:endParaRPr>
        </a:p>
      </dgm:t>
    </dgm:pt>
    <dgm:pt modelId="{24C90734-F848-4C22-ABF9-D3AF661BE82C}">
      <dgm:prSet phldrT="[Text]" custT="1"/>
      <dgm:spPr/>
      <dgm:t>
        <a:bodyPr/>
        <a:lstStyle/>
        <a:p>
          <a:r>
            <a:rPr lang="fr-BE" sz="1700" dirty="0">
              <a:latin typeface="Tw Cen MT" panose="020B0602020104020603" pitchFamily="34" charset="0"/>
            </a:rPr>
            <a:t>INP</a:t>
          </a:r>
        </a:p>
      </dgm:t>
    </dgm:pt>
    <dgm:pt modelId="{CC34D57E-23F9-4211-A2FE-C245BFE2B586}" type="parTrans" cxnId="{D65626B0-0FB4-4B63-99A1-1D09DDAE2E2A}">
      <dgm:prSet/>
      <dgm:spPr/>
      <dgm:t>
        <a:bodyPr/>
        <a:lstStyle/>
        <a:p>
          <a:endParaRPr lang="fr-BE" sz="1700">
            <a:latin typeface="Tw Cen MT" panose="020B0602020104020603" pitchFamily="34" charset="0"/>
          </a:endParaRPr>
        </a:p>
      </dgm:t>
    </dgm:pt>
    <dgm:pt modelId="{B2DC6CFC-6591-4C5A-B202-F46689F9BCCB}" type="sibTrans" cxnId="{D65626B0-0FB4-4B63-99A1-1D09DDAE2E2A}">
      <dgm:prSet/>
      <dgm:spPr/>
      <dgm:t>
        <a:bodyPr/>
        <a:lstStyle/>
        <a:p>
          <a:endParaRPr lang="fr-BE" sz="1700">
            <a:latin typeface="Tw Cen MT" panose="020B0602020104020603" pitchFamily="34" charset="0"/>
          </a:endParaRPr>
        </a:p>
      </dgm:t>
    </dgm:pt>
    <dgm:pt modelId="{4B5CDB11-9E91-4644-9C0B-ADFB7A277E9C}">
      <dgm:prSet phldrT="[Text]" custT="1">
        <dgm:style>
          <a:lnRef idx="0">
            <a:scrgbClr r="0" g="0" b="0"/>
          </a:lnRef>
          <a:fillRef idx="0">
            <a:scrgbClr r="0" g="0" b="0"/>
          </a:fillRef>
          <a:effectRef idx="0">
            <a:scrgbClr r="0" g="0" b="0"/>
          </a:effectRef>
          <a:fontRef idx="minor">
            <a:schemeClr val="lt1"/>
          </a:fontRef>
        </dgm:style>
      </dgm:prSet>
      <dgm:spPr>
        <a:solidFill>
          <a:schemeClr val="accent4">
            <a:alpha val="50000"/>
          </a:schemeClr>
        </a:solidFill>
        <a:ln>
          <a:noFill/>
        </a:ln>
      </dgm:spPr>
      <dgm:t>
        <a:bodyPr/>
        <a:lstStyle/>
        <a:p>
          <a:r>
            <a:rPr lang="fr-BE" sz="1700" dirty="0">
              <a:latin typeface="Tw Cen MT" panose="020B0602020104020603" pitchFamily="34" charset="0"/>
            </a:rPr>
            <a:t>ZNIP</a:t>
          </a:r>
        </a:p>
      </dgm:t>
    </dgm:pt>
    <dgm:pt modelId="{1602AB8A-2A0D-4206-8679-88E30A804A1C}" type="parTrans" cxnId="{1EB282EE-74D1-45E5-A5F4-903DB090A92C}">
      <dgm:prSet/>
      <dgm:spPr/>
      <dgm:t>
        <a:bodyPr/>
        <a:lstStyle/>
        <a:p>
          <a:endParaRPr lang="fr-BE" sz="1700">
            <a:latin typeface="Tw Cen MT" panose="020B0602020104020603" pitchFamily="34" charset="0"/>
          </a:endParaRPr>
        </a:p>
      </dgm:t>
    </dgm:pt>
    <dgm:pt modelId="{F374AEEC-A536-4805-BEF8-D3D7C0C81E58}" type="sibTrans" cxnId="{1EB282EE-74D1-45E5-A5F4-903DB090A92C}">
      <dgm:prSet/>
      <dgm:spPr/>
      <dgm:t>
        <a:bodyPr/>
        <a:lstStyle/>
        <a:p>
          <a:endParaRPr lang="fr-BE" sz="1700">
            <a:latin typeface="Tw Cen MT" panose="020B0602020104020603" pitchFamily="34" charset="0"/>
          </a:endParaRPr>
        </a:p>
      </dgm:t>
    </dgm:pt>
    <dgm:pt modelId="{E9882178-654E-4F87-A73C-F71A5279C6D0}">
      <dgm:prSet phldrT="[Text]" custT="1"/>
      <dgm:spPr/>
      <dgm:t>
        <a:bodyPr/>
        <a:lstStyle/>
        <a:p>
          <a:r>
            <a:rPr lang="fr-BE" sz="1700" dirty="0">
              <a:latin typeface="Tw Cen MT" panose="020B0602020104020603" pitchFamily="34" charset="0"/>
            </a:rPr>
            <a:t>INP</a:t>
          </a:r>
        </a:p>
      </dgm:t>
    </dgm:pt>
    <dgm:pt modelId="{28751356-DBD6-4BF9-AE00-58278D037F8B}" type="parTrans" cxnId="{2EB1D008-5DD3-426D-A12B-4CF09A207FF8}">
      <dgm:prSet/>
      <dgm:spPr/>
      <dgm:t>
        <a:bodyPr/>
        <a:lstStyle/>
        <a:p>
          <a:endParaRPr lang="fr-BE" sz="1700">
            <a:latin typeface="Tw Cen MT" panose="020B0602020104020603" pitchFamily="34" charset="0"/>
          </a:endParaRPr>
        </a:p>
      </dgm:t>
    </dgm:pt>
    <dgm:pt modelId="{5E89BD95-B664-4E8E-A5D8-5AEAE29ACE2D}" type="sibTrans" cxnId="{2EB1D008-5DD3-426D-A12B-4CF09A207FF8}">
      <dgm:prSet/>
      <dgm:spPr/>
      <dgm:t>
        <a:bodyPr/>
        <a:lstStyle/>
        <a:p>
          <a:endParaRPr lang="fr-BE" sz="1700">
            <a:latin typeface="Tw Cen MT" panose="020B0602020104020603" pitchFamily="34" charset="0"/>
          </a:endParaRPr>
        </a:p>
      </dgm:t>
    </dgm:pt>
    <dgm:pt modelId="{D907C540-B568-47A6-A371-5A971EFF4486}">
      <dgm:prSet phldrT="[Text]" custT="1">
        <dgm:style>
          <a:lnRef idx="0">
            <a:scrgbClr r="0" g="0" b="0"/>
          </a:lnRef>
          <a:fillRef idx="0">
            <a:scrgbClr r="0" g="0" b="0"/>
          </a:fillRef>
          <a:effectRef idx="0">
            <a:scrgbClr r="0" g="0" b="0"/>
          </a:effectRef>
          <a:fontRef idx="minor">
            <a:schemeClr val="lt1"/>
          </a:fontRef>
        </dgm:style>
      </dgm:prSet>
      <dgm:spPr>
        <a:solidFill>
          <a:schemeClr val="accent5">
            <a:alpha val="50000"/>
          </a:schemeClr>
        </a:solidFill>
        <a:ln>
          <a:noFill/>
        </a:ln>
      </dgm:spPr>
      <dgm:t>
        <a:bodyPr/>
        <a:lstStyle/>
        <a:p>
          <a:pPr>
            <a:tabLst/>
          </a:pPr>
          <a:r>
            <a:rPr lang="fr-BE" sz="1700" dirty="0">
              <a:latin typeface="Tw Cen MT" panose="020B0602020104020603" pitchFamily="34" charset="0"/>
            </a:rPr>
            <a:t>Milieu</a:t>
          </a:r>
        </a:p>
      </dgm:t>
    </dgm:pt>
    <dgm:pt modelId="{39C7257E-1509-4185-9488-C053880B45ED}" type="parTrans" cxnId="{C5F0E8F2-F245-4966-8374-B15D811C800E}">
      <dgm:prSet/>
      <dgm:spPr/>
      <dgm:t>
        <a:bodyPr/>
        <a:lstStyle/>
        <a:p>
          <a:endParaRPr lang="fr-BE" sz="1700">
            <a:latin typeface="Tw Cen MT" panose="020B0602020104020603" pitchFamily="34" charset="0"/>
          </a:endParaRPr>
        </a:p>
      </dgm:t>
    </dgm:pt>
    <dgm:pt modelId="{FC12C572-0B7F-4912-B764-BD472D287003}" type="sibTrans" cxnId="{C5F0E8F2-F245-4966-8374-B15D811C800E}">
      <dgm:prSet/>
      <dgm:spPr/>
      <dgm:t>
        <a:bodyPr/>
        <a:lstStyle/>
        <a:p>
          <a:endParaRPr lang="fr-BE" sz="1700">
            <a:latin typeface="Tw Cen MT" panose="020B0602020104020603" pitchFamily="34" charset="0"/>
          </a:endParaRPr>
        </a:p>
      </dgm:t>
    </dgm:pt>
    <dgm:pt modelId="{850E3846-DF67-485B-B75E-7B9D0C614B1F}">
      <dgm:prSet phldrT="[Text]" custT="1">
        <dgm:style>
          <a:lnRef idx="0">
            <a:scrgbClr r="0" g="0" b="0"/>
          </a:lnRef>
          <a:fillRef idx="0">
            <a:scrgbClr r="0" g="0" b="0"/>
          </a:fillRef>
          <a:effectRef idx="0">
            <a:scrgbClr r="0" g="0" b="0"/>
          </a:effectRef>
          <a:fontRef idx="minor">
            <a:schemeClr val="lt1"/>
          </a:fontRef>
        </dgm:style>
      </dgm:prSet>
      <dgm:spPr>
        <a:solidFill>
          <a:schemeClr val="accent2">
            <a:alpha val="50000"/>
          </a:schemeClr>
        </a:solidFill>
        <a:ln>
          <a:noFill/>
        </a:ln>
      </dgm:spPr>
      <dgm:t>
        <a:bodyPr/>
        <a:lstStyle/>
        <a:p>
          <a:r>
            <a:rPr lang="nl-BE" sz="1700" noProof="0" dirty="0">
              <a:latin typeface="Tw Cen MT" panose="020B0602020104020603" pitchFamily="34" charset="0"/>
            </a:rPr>
            <a:t>Evacuatie</a:t>
          </a:r>
        </a:p>
      </dgm:t>
    </dgm:pt>
    <dgm:pt modelId="{6ED83084-853E-4BDC-976A-03511BB286B5}" type="parTrans" cxnId="{F424FB02-9EB1-4659-808D-771502539F34}">
      <dgm:prSet/>
      <dgm:spPr/>
      <dgm:t>
        <a:bodyPr/>
        <a:lstStyle/>
        <a:p>
          <a:endParaRPr lang="fr-BE" sz="1700">
            <a:latin typeface="Tw Cen MT" panose="020B0602020104020603" pitchFamily="34" charset="0"/>
          </a:endParaRPr>
        </a:p>
      </dgm:t>
    </dgm:pt>
    <dgm:pt modelId="{4F759575-2ACE-44F2-8684-A99DFA8C8039}" type="sibTrans" cxnId="{F424FB02-9EB1-4659-808D-771502539F34}">
      <dgm:prSet/>
      <dgm:spPr/>
      <dgm:t>
        <a:bodyPr/>
        <a:lstStyle/>
        <a:p>
          <a:endParaRPr lang="fr-BE" sz="1700">
            <a:latin typeface="Tw Cen MT" panose="020B0602020104020603" pitchFamily="34" charset="0"/>
          </a:endParaRPr>
        </a:p>
      </dgm:t>
    </dgm:pt>
    <dgm:pt modelId="{11A98948-4658-43CC-81CE-D038EE82996C}">
      <dgm:prSet phldrT="[Text]" custT="1">
        <dgm:style>
          <a:lnRef idx="0">
            <a:scrgbClr r="0" g="0" b="0"/>
          </a:lnRef>
          <a:fillRef idx="0">
            <a:scrgbClr r="0" g="0" b="0"/>
          </a:fillRef>
          <a:effectRef idx="0">
            <a:scrgbClr r="0" g="0" b="0"/>
          </a:effectRef>
          <a:fontRef idx="minor">
            <a:schemeClr val="lt1"/>
          </a:fontRef>
        </dgm:style>
      </dgm:prSet>
      <dgm:spPr>
        <a:solidFill>
          <a:schemeClr val="accent5">
            <a:alpha val="50000"/>
          </a:schemeClr>
        </a:solidFill>
        <a:ln>
          <a:noFill/>
        </a:ln>
      </dgm:spPr>
      <dgm:t>
        <a:bodyPr/>
        <a:lstStyle/>
        <a:p>
          <a:pPr>
            <a:tabLst/>
          </a:pPr>
          <a:r>
            <a:rPr lang="fr-BE" sz="1700" dirty="0">
              <a:latin typeface="Tw Cen MT" panose="020B0602020104020603" pitchFamily="34" charset="0"/>
            </a:rPr>
            <a:t>ATEX</a:t>
          </a:r>
        </a:p>
      </dgm:t>
    </dgm:pt>
    <dgm:pt modelId="{1E8360D8-2D34-4355-9D42-B617B3769ADF}" type="parTrans" cxnId="{C764B0F4-5AC1-441C-84A7-6B1DF3EA770B}">
      <dgm:prSet/>
      <dgm:spPr/>
      <dgm:t>
        <a:bodyPr/>
        <a:lstStyle/>
        <a:p>
          <a:endParaRPr lang="fr-BE" sz="1700">
            <a:latin typeface="Tw Cen MT" panose="020B0602020104020603" pitchFamily="34" charset="0"/>
          </a:endParaRPr>
        </a:p>
      </dgm:t>
    </dgm:pt>
    <dgm:pt modelId="{21A5A724-AB4F-4C79-9F5D-194EAB704245}" type="sibTrans" cxnId="{C764B0F4-5AC1-441C-84A7-6B1DF3EA770B}">
      <dgm:prSet/>
      <dgm:spPr/>
      <dgm:t>
        <a:bodyPr/>
        <a:lstStyle/>
        <a:p>
          <a:endParaRPr lang="fr-BE" sz="1700">
            <a:latin typeface="Tw Cen MT" panose="020B0602020104020603" pitchFamily="34" charset="0"/>
          </a:endParaRPr>
        </a:p>
      </dgm:t>
    </dgm:pt>
    <dgm:pt modelId="{DCFD77CA-952E-4811-B8DB-8880DB3AD0BB}">
      <dgm:prSet phldrT="[Text]" custT="1">
        <dgm:style>
          <a:lnRef idx="0">
            <a:scrgbClr r="0" g="0" b="0"/>
          </a:lnRef>
          <a:fillRef idx="0">
            <a:scrgbClr r="0" g="0" b="0"/>
          </a:fillRef>
          <a:effectRef idx="0">
            <a:scrgbClr r="0" g="0" b="0"/>
          </a:effectRef>
          <a:fontRef idx="minor">
            <a:schemeClr val="lt1"/>
          </a:fontRef>
        </dgm:style>
      </dgm:prSet>
      <dgm:spPr>
        <a:solidFill>
          <a:schemeClr val="accent2">
            <a:alpha val="50000"/>
          </a:schemeClr>
        </a:solidFill>
        <a:ln>
          <a:noFill/>
        </a:ln>
      </dgm:spPr>
      <dgm:t>
        <a:bodyPr/>
        <a:lstStyle/>
        <a:p>
          <a:pPr>
            <a:buFont typeface="Arial" panose="020B0604020202020204" pitchFamily="34" charset="0"/>
            <a:buNone/>
          </a:pPr>
          <a:r>
            <a:rPr lang="fr-BE" sz="1700" b="1" dirty="0">
              <a:latin typeface="Tw Cen MT" panose="020B0602020104020603" pitchFamily="34" charset="0"/>
            </a:rPr>
            <a:t>CODE</a:t>
          </a:r>
          <a:r>
            <a:rPr lang="fr-BE" sz="1700" dirty="0">
              <a:latin typeface="Tw Cen MT" panose="020B0602020104020603" pitchFamily="34" charset="0"/>
            </a:rPr>
            <a:t> </a:t>
          </a:r>
          <a:r>
            <a:rPr lang="fr-BE" sz="1700" b="1" dirty="0">
              <a:latin typeface="Tw Cen MT" panose="020B0602020104020603" pitchFamily="34" charset="0"/>
            </a:rPr>
            <a:t>BET</a:t>
          </a:r>
        </a:p>
      </dgm:t>
    </dgm:pt>
    <dgm:pt modelId="{4752132B-58F5-4D3D-8FD5-9F3ABE6756A3}" type="parTrans" cxnId="{E5A455A5-6942-4C47-BABC-5363FF3FF786}">
      <dgm:prSet/>
      <dgm:spPr/>
      <dgm:t>
        <a:bodyPr/>
        <a:lstStyle/>
        <a:p>
          <a:endParaRPr lang="fr-BE" sz="1700">
            <a:latin typeface="Tw Cen MT" panose="020B0602020104020603" pitchFamily="34" charset="0"/>
          </a:endParaRPr>
        </a:p>
      </dgm:t>
    </dgm:pt>
    <dgm:pt modelId="{03372CD0-F066-427F-BE27-7482891F5CA1}" type="sibTrans" cxnId="{E5A455A5-6942-4C47-BABC-5363FF3FF786}">
      <dgm:prSet/>
      <dgm:spPr/>
      <dgm:t>
        <a:bodyPr/>
        <a:lstStyle/>
        <a:p>
          <a:endParaRPr lang="fr-BE" sz="1700">
            <a:latin typeface="Tw Cen MT" panose="020B0602020104020603" pitchFamily="34" charset="0"/>
          </a:endParaRPr>
        </a:p>
      </dgm:t>
    </dgm:pt>
    <dgm:pt modelId="{0264A2F7-8296-4A7B-AFD3-F53823650CA0}">
      <dgm:prSet phldrT="[Text]" custT="1">
        <dgm:style>
          <a:lnRef idx="0">
            <a:scrgbClr r="0" g="0" b="0"/>
          </a:lnRef>
          <a:fillRef idx="0">
            <a:scrgbClr r="0" g="0" b="0"/>
          </a:fillRef>
          <a:effectRef idx="0">
            <a:scrgbClr r="0" g="0" b="0"/>
          </a:effectRef>
          <a:fontRef idx="minor">
            <a:schemeClr val="lt1"/>
          </a:fontRef>
        </dgm:style>
      </dgm:prSet>
      <dgm:spPr>
        <a:solidFill>
          <a:schemeClr val="accent2">
            <a:alpha val="50000"/>
          </a:schemeClr>
        </a:solidFill>
        <a:ln>
          <a:noFill/>
        </a:ln>
      </dgm:spPr>
      <dgm:t>
        <a:bodyPr/>
        <a:lstStyle/>
        <a:p>
          <a:r>
            <a:rPr lang="nl-BE" sz="1700" noProof="0" dirty="0">
              <a:latin typeface="Tw Cen MT" panose="020B0602020104020603" pitchFamily="34" charset="0"/>
            </a:rPr>
            <a:t>Ongevallen - EHBO</a:t>
          </a:r>
        </a:p>
      </dgm:t>
    </dgm:pt>
    <dgm:pt modelId="{F501DC52-2B6B-4497-865B-05DC3078E65B}" type="parTrans" cxnId="{39D4F7AF-CD4C-4F80-A2DD-050CE0D99421}">
      <dgm:prSet/>
      <dgm:spPr/>
      <dgm:t>
        <a:bodyPr/>
        <a:lstStyle/>
        <a:p>
          <a:endParaRPr lang="fr-BE" sz="1700">
            <a:latin typeface="Tw Cen MT" panose="020B0602020104020603" pitchFamily="34" charset="0"/>
          </a:endParaRPr>
        </a:p>
      </dgm:t>
    </dgm:pt>
    <dgm:pt modelId="{10848705-333F-4AF5-BAB6-EDD7AEF55457}" type="sibTrans" cxnId="{39D4F7AF-CD4C-4F80-A2DD-050CE0D99421}">
      <dgm:prSet/>
      <dgm:spPr/>
      <dgm:t>
        <a:bodyPr/>
        <a:lstStyle/>
        <a:p>
          <a:endParaRPr lang="fr-BE" sz="1700">
            <a:latin typeface="Tw Cen MT" panose="020B0602020104020603" pitchFamily="34" charset="0"/>
          </a:endParaRPr>
        </a:p>
      </dgm:t>
    </dgm:pt>
    <dgm:pt modelId="{C87E6C0B-E96F-450B-87D0-C0CF0DF8E177}">
      <dgm:prSet phldrT="[Text]" custT="1">
        <dgm:style>
          <a:lnRef idx="0">
            <a:scrgbClr r="0" g="0" b="0"/>
          </a:lnRef>
          <a:fillRef idx="0">
            <a:scrgbClr r="0" g="0" b="0"/>
          </a:fillRef>
          <a:effectRef idx="0">
            <a:scrgbClr r="0" g="0" b="0"/>
          </a:effectRef>
          <a:fontRef idx="minor">
            <a:schemeClr val="lt1"/>
          </a:fontRef>
        </dgm:style>
      </dgm:prSet>
      <dgm:spPr>
        <a:solidFill>
          <a:schemeClr val="accent2">
            <a:alpha val="50000"/>
          </a:schemeClr>
        </a:solidFill>
        <a:ln>
          <a:noFill/>
        </a:ln>
      </dgm:spPr>
      <dgm:t>
        <a:bodyPr/>
        <a:lstStyle/>
        <a:p>
          <a:r>
            <a:rPr lang="nl-BE" sz="1700" noProof="0" dirty="0">
              <a:latin typeface="Tw Cen MT" panose="020B0602020104020603" pitchFamily="34" charset="0"/>
            </a:rPr>
            <a:t>Gevaarlijke stoffen</a:t>
          </a:r>
        </a:p>
      </dgm:t>
    </dgm:pt>
    <dgm:pt modelId="{6E585BA7-1F68-4F9D-A9EC-553796AEA240}" type="parTrans" cxnId="{C7B6439C-C08E-47A3-A844-29A707E31850}">
      <dgm:prSet/>
      <dgm:spPr/>
      <dgm:t>
        <a:bodyPr/>
        <a:lstStyle/>
        <a:p>
          <a:endParaRPr lang="fr-BE" sz="1700">
            <a:latin typeface="Tw Cen MT" panose="020B0602020104020603" pitchFamily="34" charset="0"/>
          </a:endParaRPr>
        </a:p>
      </dgm:t>
    </dgm:pt>
    <dgm:pt modelId="{D52B79BA-3C8E-4CC1-8DFE-F9D2422D7735}" type="sibTrans" cxnId="{C7B6439C-C08E-47A3-A844-29A707E31850}">
      <dgm:prSet/>
      <dgm:spPr/>
      <dgm:t>
        <a:bodyPr/>
        <a:lstStyle/>
        <a:p>
          <a:endParaRPr lang="fr-BE" sz="1700">
            <a:latin typeface="Tw Cen MT" panose="020B0602020104020603" pitchFamily="34" charset="0"/>
          </a:endParaRPr>
        </a:p>
      </dgm:t>
    </dgm:pt>
    <dgm:pt modelId="{7FCCC70C-CD0A-4641-9975-47D937131CCB}">
      <dgm:prSet phldrT="[Text]" custT="1">
        <dgm:style>
          <a:lnRef idx="0">
            <a:scrgbClr r="0" g="0" b="0"/>
          </a:lnRef>
          <a:fillRef idx="0">
            <a:scrgbClr r="0" g="0" b="0"/>
          </a:fillRef>
          <a:effectRef idx="0">
            <a:scrgbClr r="0" g="0" b="0"/>
          </a:effectRef>
          <a:fontRef idx="minor">
            <a:schemeClr val="lt1"/>
          </a:fontRef>
        </dgm:style>
      </dgm:prSet>
      <dgm:spPr>
        <a:solidFill>
          <a:schemeClr val="accent5">
            <a:alpha val="50000"/>
          </a:schemeClr>
        </a:solidFill>
        <a:ln>
          <a:noFill/>
        </a:ln>
      </dgm:spPr>
      <dgm:t>
        <a:bodyPr/>
        <a:lstStyle/>
        <a:p>
          <a:pPr>
            <a:tabLst/>
          </a:pPr>
          <a:r>
            <a:rPr lang="fr-BE" sz="1700" dirty="0">
              <a:latin typeface="Tw Cen MT" panose="020B0602020104020603" pitchFamily="34" charset="0"/>
            </a:rPr>
            <a:t>SEVESO</a:t>
          </a:r>
        </a:p>
      </dgm:t>
    </dgm:pt>
    <dgm:pt modelId="{5AB23C6F-361C-4020-B4C8-EEA6F2E68403}" type="parTrans" cxnId="{E80A262E-E6D6-46A0-A18E-735A4A3F6F01}">
      <dgm:prSet/>
      <dgm:spPr/>
      <dgm:t>
        <a:bodyPr/>
        <a:lstStyle/>
        <a:p>
          <a:endParaRPr lang="fr-BE" sz="1700">
            <a:latin typeface="Tw Cen MT" panose="020B0602020104020603" pitchFamily="34" charset="0"/>
          </a:endParaRPr>
        </a:p>
      </dgm:t>
    </dgm:pt>
    <dgm:pt modelId="{072DCD24-DB97-4A2C-8790-1C10E07B875B}" type="sibTrans" cxnId="{E80A262E-E6D6-46A0-A18E-735A4A3F6F01}">
      <dgm:prSet/>
      <dgm:spPr/>
      <dgm:t>
        <a:bodyPr/>
        <a:lstStyle/>
        <a:p>
          <a:endParaRPr lang="fr-BE" sz="1700">
            <a:latin typeface="Tw Cen MT" panose="020B0602020104020603" pitchFamily="34" charset="0"/>
          </a:endParaRPr>
        </a:p>
      </dgm:t>
    </dgm:pt>
    <dgm:pt modelId="{2249B196-551E-4748-86C4-EF96B1339EAE}">
      <dgm:prSet phldrT="[Text]" custT="1">
        <dgm:style>
          <a:lnRef idx="0">
            <a:scrgbClr r="0" g="0" b="0"/>
          </a:lnRef>
          <a:fillRef idx="0">
            <a:scrgbClr r="0" g="0" b="0"/>
          </a:fillRef>
          <a:effectRef idx="0">
            <a:scrgbClr r="0" g="0" b="0"/>
          </a:effectRef>
          <a:fontRef idx="minor">
            <a:schemeClr val="lt1"/>
          </a:fontRef>
        </dgm:style>
      </dgm:prSet>
      <dgm:spPr>
        <a:solidFill>
          <a:schemeClr val="accent5">
            <a:alpha val="50000"/>
          </a:schemeClr>
        </a:solidFill>
        <a:ln>
          <a:noFill/>
        </a:ln>
      </dgm:spPr>
      <dgm:t>
        <a:bodyPr/>
        <a:lstStyle/>
        <a:p>
          <a:pPr>
            <a:tabLst/>
          </a:pPr>
          <a:r>
            <a:rPr lang="fr-BE" sz="1700" dirty="0">
              <a:latin typeface="Tw Cen MT" panose="020B0602020104020603" pitchFamily="34" charset="0"/>
            </a:rPr>
            <a:t>...</a:t>
          </a:r>
        </a:p>
      </dgm:t>
    </dgm:pt>
    <dgm:pt modelId="{28B2EA2F-A4D7-4DB1-8688-09B0A65E8967}" type="parTrans" cxnId="{A8EF7DC9-258D-414A-A985-51474F86A2E7}">
      <dgm:prSet/>
      <dgm:spPr/>
      <dgm:t>
        <a:bodyPr/>
        <a:lstStyle/>
        <a:p>
          <a:endParaRPr lang="fr-BE" sz="1700">
            <a:latin typeface="Tw Cen MT" panose="020B0602020104020603" pitchFamily="34" charset="0"/>
          </a:endParaRPr>
        </a:p>
      </dgm:t>
    </dgm:pt>
    <dgm:pt modelId="{63670A99-F8D3-461B-9866-538D81E5489B}" type="sibTrans" cxnId="{A8EF7DC9-258D-414A-A985-51474F86A2E7}">
      <dgm:prSet/>
      <dgm:spPr/>
      <dgm:t>
        <a:bodyPr/>
        <a:lstStyle/>
        <a:p>
          <a:endParaRPr lang="fr-BE" sz="1700">
            <a:latin typeface="Tw Cen MT" panose="020B0602020104020603" pitchFamily="34" charset="0"/>
          </a:endParaRPr>
        </a:p>
      </dgm:t>
    </dgm:pt>
    <dgm:pt modelId="{9BD2DFDE-935A-41A2-83A6-AB2449F89358}">
      <dgm:prSet phldrT="[Text]" custT="1">
        <dgm:style>
          <a:lnRef idx="0">
            <a:scrgbClr r="0" g="0" b="0"/>
          </a:lnRef>
          <a:fillRef idx="0">
            <a:scrgbClr r="0" g="0" b="0"/>
          </a:fillRef>
          <a:effectRef idx="0">
            <a:scrgbClr r="0" g="0" b="0"/>
          </a:effectRef>
          <a:fontRef idx="minor">
            <a:schemeClr val="lt1"/>
          </a:fontRef>
        </dgm:style>
      </dgm:prSet>
      <dgm:spPr>
        <a:solidFill>
          <a:schemeClr val="accent2">
            <a:alpha val="50000"/>
          </a:schemeClr>
        </a:solidFill>
        <a:ln>
          <a:noFill/>
        </a:ln>
      </dgm:spPr>
      <dgm:t>
        <a:bodyPr/>
        <a:lstStyle/>
        <a:p>
          <a:r>
            <a:rPr lang="fr-BE" sz="1700" dirty="0">
              <a:latin typeface="Tw Cen MT" panose="020B0602020104020603" pitchFamily="34" charset="0"/>
            </a:rPr>
            <a:t>...</a:t>
          </a:r>
        </a:p>
      </dgm:t>
    </dgm:pt>
    <dgm:pt modelId="{74636E7F-1125-4A89-B244-48CB973E87E6}" type="parTrans" cxnId="{E0351859-6B1E-4F96-817A-7CFFAC804ABD}">
      <dgm:prSet/>
      <dgm:spPr/>
      <dgm:t>
        <a:bodyPr/>
        <a:lstStyle/>
        <a:p>
          <a:endParaRPr lang="fr-BE" sz="1700"/>
        </a:p>
      </dgm:t>
    </dgm:pt>
    <dgm:pt modelId="{37324B49-578E-4991-AFD3-2AEB1012673F}" type="sibTrans" cxnId="{E0351859-6B1E-4F96-817A-7CFFAC804ABD}">
      <dgm:prSet/>
      <dgm:spPr/>
      <dgm:t>
        <a:bodyPr/>
        <a:lstStyle/>
        <a:p>
          <a:endParaRPr lang="fr-BE" sz="1700"/>
        </a:p>
      </dgm:t>
    </dgm:pt>
    <dgm:pt modelId="{958343FB-428F-4B9B-BF07-54DD57B98923}">
      <dgm:prSet phldrT="[Text]" custT="1">
        <dgm:style>
          <a:lnRef idx="0">
            <a:scrgbClr r="0" g="0" b="0"/>
          </a:lnRef>
          <a:fillRef idx="0">
            <a:scrgbClr r="0" g="0" b="0"/>
          </a:fillRef>
          <a:effectRef idx="0">
            <a:scrgbClr r="0" g="0" b="0"/>
          </a:effectRef>
          <a:fontRef idx="minor">
            <a:schemeClr val="lt1"/>
          </a:fontRef>
        </dgm:style>
      </dgm:prSet>
      <dgm:spPr>
        <a:solidFill>
          <a:schemeClr val="accent4">
            <a:alpha val="50000"/>
          </a:schemeClr>
        </a:solidFill>
        <a:ln>
          <a:noFill/>
        </a:ln>
      </dgm:spPr>
      <dgm:t>
        <a:bodyPr/>
        <a:lstStyle/>
        <a:p>
          <a:r>
            <a:rPr lang="nl-BE" sz="1700" noProof="0" dirty="0">
              <a:latin typeface="Tw Cen MT" panose="020B0602020104020603" pitchFamily="34" charset="0"/>
            </a:rPr>
            <a:t>Openbare evenementen</a:t>
          </a:r>
        </a:p>
      </dgm:t>
    </dgm:pt>
    <dgm:pt modelId="{4A68AB5E-AF12-47DB-8CBC-DCAB3570EE0B}" type="parTrans" cxnId="{090BB635-6947-4088-B47C-90CB867F4E83}">
      <dgm:prSet/>
      <dgm:spPr/>
      <dgm:t>
        <a:bodyPr/>
        <a:lstStyle/>
        <a:p>
          <a:endParaRPr lang="fr-BE" sz="1700"/>
        </a:p>
      </dgm:t>
    </dgm:pt>
    <dgm:pt modelId="{33064BB7-ECCE-4918-BB30-74B38DC1AE48}" type="sibTrans" cxnId="{090BB635-6947-4088-B47C-90CB867F4E83}">
      <dgm:prSet/>
      <dgm:spPr/>
      <dgm:t>
        <a:bodyPr/>
        <a:lstStyle/>
        <a:p>
          <a:endParaRPr lang="fr-BE" sz="1700"/>
        </a:p>
      </dgm:t>
    </dgm:pt>
    <dgm:pt modelId="{FBC223E4-645B-4758-A6B5-8C25CB1074FC}">
      <dgm:prSet phldrT="[Text]" custT="1">
        <dgm:style>
          <a:lnRef idx="0">
            <a:scrgbClr r="0" g="0" b="0"/>
          </a:lnRef>
          <a:fillRef idx="0">
            <a:scrgbClr r="0" g="0" b="0"/>
          </a:fillRef>
          <a:effectRef idx="0">
            <a:scrgbClr r="0" g="0" b="0"/>
          </a:effectRef>
          <a:fontRef idx="minor">
            <a:schemeClr val="lt1"/>
          </a:fontRef>
        </dgm:style>
      </dgm:prSet>
      <dgm:spPr>
        <a:solidFill>
          <a:schemeClr val="accent4">
            <a:alpha val="50000"/>
          </a:schemeClr>
        </a:solidFill>
        <a:ln>
          <a:noFill/>
        </a:ln>
      </dgm:spPr>
      <dgm:t>
        <a:bodyPr/>
        <a:lstStyle/>
        <a:p>
          <a:r>
            <a:rPr lang="fr-BE" sz="1700" dirty="0">
              <a:latin typeface="Tw Cen MT" panose="020B0602020104020603" pitchFamily="34" charset="0"/>
            </a:rPr>
            <a:t>...</a:t>
          </a:r>
        </a:p>
      </dgm:t>
    </dgm:pt>
    <dgm:pt modelId="{1E234FEB-DAE7-4080-A7B3-464AA3CED50D}" type="parTrans" cxnId="{AC546AAF-26AA-4912-BBA2-05B51844D2F5}">
      <dgm:prSet/>
      <dgm:spPr/>
      <dgm:t>
        <a:bodyPr/>
        <a:lstStyle/>
        <a:p>
          <a:endParaRPr lang="fr-BE" sz="1700"/>
        </a:p>
      </dgm:t>
    </dgm:pt>
    <dgm:pt modelId="{953AE717-F3D8-46EB-BABA-BDE2CF548119}" type="sibTrans" cxnId="{AC546AAF-26AA-4912-BBA2-05B51844D2F5}">
      <dgm:prSet/>
      <dgm:spPr/>
      <dgm:t>
        <a:bodyPr/>
        <a:lstStyle/>
        <a:p>
          <a:endParaRPr lang="fr-BE" sz="1700"/>
        </a:p>
      </dgm:t>
    </dgm:pt>
    <dgm:pt modelId="{5B286101-C303-4F1E-A8E9-44BAF3375BD5}">
      <dgm:prSet phldrT="[Text]" custT="1">
        <dgm:style>
          <a:lnRef idx="0">
            <a:scrgbClr r="0" g="0" b="0"/>
          </a:lnRef>
          <a:fillRef idx="0">
            <a:scrgbClr r="0" g="0" b="0"/>
          </a:fillRef>
          <a:effectRef idx="0">
            <a:scrgbClr r="0" g="0" b="0"/>
          </a:effectRef>
          <a:fontRef idx="minor">
            <a:schemeClr val="lt1"/>
          </a:fontRef>
        </dgm:style>
      </dgm:prSet>
      <dgm:spPr>
        <a:solidFill>
          <a:schemeClr val="accent6">
            <a:alpha val="50000"/>
          </a:schemeClr>
        </a:solidFill>
        <a:ln>
          <a:noFill/>
        </a:ln>
      </dgm:spPr>
      <dgm:t>
        <a:bodyPr/>
        <a:lstStyle/>
        <a:p>
          <a:pPr algn="l"/>
          <a:r>
            <a:rPr lang="fr-BE" sz="1700" b="1" dirty="0">
              <a:latin typeface="Tw Cen MT" panose="020B0602020104020603" pitchFamily="34" charset="0"/>
            </a:rPr>
            <a:t>OPERATIONS / EXERCICES</a:t>
          </a:r>
        </a:p>
      </dgm:t>
    </dgm:pt>
    <dgm:pt modelId="{3312F738-3432-4A09-A1FE-40F4FAD8AC41}" type="parTrans" cxnId="{7E3B05AA-DA72-4C96-ADE6-7B3639498026}">
      <dgm:prSet/>
      <dgm:spPr/>
      <dgm:t>
        <a:bodyPr/>
        <a:lstStyle/>
        <a:p>
          <a:endParaRPr lang="fr-BE" sz="1700"/>
        </a:p>
      </dgm:t>
    </dgm:pt>
    <dgm:pt modelId="{772CDE73-12F9-4A43-8313-0DB25716A33A}" type="sibTrans" cxnId="{7E3B05AA-DA72-4C96-ADE6-7B3639498026}">
      <dgm:prSet/>
      <dgm:spPr/>
      <dgm:t>
        <a:bodyPr/>
        <a:lstStyle/>
        <a:p>
          <a:endParaRPr lang="fr-BE" sz="1700"/>
        </a:p>
      </dgm:t>
    </dgm:pt>
    <dgm:pt modelId="{875F150E-1CB7-4DFE-8F44-7EF1667C63F2}">
      <dgm:prSet phldrT="[Text]" custT="1">
        <dgm:style>
          <a:lnRef idx="0">
            <a:scrgbClr r="0" g="0" b="0"/>
          </a:lnRef>
          <a:fillRef idx="0">
            <a:scrgbClr r="0" g="0" b="0"/>
          </a:fillRef>
          <a:effectRef idx="0">
            <a:scrgbClr r="0" g="0" b="0"/>
          </a:effectRef>
          <a:fontRef idx="minor">
            <a:schemeClr val="lt1"/>
          </a:fontRef>
        </dgm:style>
      </dgm:prSet>
      <dgm:spPr>
        <a:solidFill>
          <a:schemeClr val="accent5">
            <a:alpha val="50000"/>
          </a:schemeClr>
        </a:solidFill>
        <a:ln>
          <a:noFill/>
        </a:ln>
      </dgm:spPr>
      <dgm:t>
        <a:bodyPr/>
        <a:lstStyle/>
        <a:p>
          <a:pPr>
            <a:tabLst/>
          </a:pPr>
          <a:r>
            <a:rPr lang="fr-BE" sz="1700" dirty="0" err="1">
              <a:latin typeface="Tw Cen MT" panose="020B0602020104020603" pitchFamily="34" charset="0"/>
            </a:rPr>
            <a:t>Bijzonder</a:t>
          </a:r>
          <a:r>
            <a:rPr lang="fr-BE" sz="1700" dirty="0">
              <a:latin typeface="Tw Cen MT" panose="020B0602020104020603" pitchFamily="34" charset="0"/>
            </a:rPr>
            <a:t> </a:t>
          </a:r>
          <a:r>
            <a:rPr lang="fr-BE" sz="1700" dirty="0" err="1">
              <a:latin typeface="Tw Cen MT" panose="020B0602020104020603" pitchFamily="34" charset="0"/>
            </a:rPr>
            <a:t>Nood</a:t>
          </a:r>
          <a:r>
            <a:rPr lang="fr-BE" sz="1700" dirty="0">
              <a:latin typeface="Tw Cen MT" panose="020B0602020104020603" pitchFamily="34" charset="0"/>
            </a:rPr>
            <a:t>-en </a:t>
          </a:r>
          <a:r>
            <a:rPr lang="fr-BE" sz="1700" dirty="0" err="1">
              <a:latin typeface="Tw Cen MT" panose="020B0602020104020603" pitchFamily="34" charset="0"/>
            </a:rPr>
            <a:t>interventieplan</a:t>
          </a:r>
          <a:r>
            <a:rPr lang="fr-BE" sz="1700" dirty="0">
              <a:latin typeface="Tw Cen MT" panose="020B0602020104020603" pitchFamily="34" charset="0"/>
            </a:rPr>
            <a:t> (BNIP)</a:t>
          </a:r>
        </a:p>
      </dgm:t>
    </dgm:pt>
    <dgm:pt modelId="{73F94235-3DC7-42FC-9174-305556952B5A}" type="parTrans" cxnId="{66720CFB-87A8-47F7-B848-108952603B16}">
      <dgm:prSet/>
      <dgm:spPr/>
      <dgm:t>
        <a:bodyPr/>
        <a:lstStyle/>
        <a:p>
          <a:endParaRPr lang="fr-BE"/>
        </a:p>
      </dgm:t>
    </dgm:pt>
    <dgm:pt modelId="{CB2E00CF-5086-4247-B501-E2C7E643E94D}" type="sibTrans" cxnId="{66720CFB-87A8-47F7-B848-108952603B16}">
      <dgm:prSet/>
      <dgm:spPr/>
      <dgm:t>
        <a:bodyPr/>
        <a:lstStyle/>
        <a:p>
          <a:endParaRPr lang="fr-BE"/>
        </a:p>
      </dgm:t>
    </dgm:pt>
    <dgm:pt modelId="{EA45FBC7-F16C-4CCC-B02F-6EF4BFDFA540}" type="pres">
      <dgm:prSet presAssocID="{E2766E8A-9A88-4582-8FE9-3706DA6A9ACF}" presName="cycleMatrixDiagram" presStyleCnt="0">
        <dgm:presLayoutVars>
          <dgm:chMax val="1"/>
          <dgm:dir/>
          <dgm:animLvl val="lvl"/>
          <dgm:resizeHandles val="exact"/>
        </dgm:presLayoutVars>
      </dgm:prSet>
      <dgm:spPr/>
    </dgm:pt>
    <dgm:pt modelId="{948B2206-B479-4A38-B28C-A0D65D443152}" type="pres">
      <dgm:prSet presAssocID="{E2766E8A-9A88-4582-8FE9-3706DA6A9ACF}" presName="children" presStyleCnt="0"/>
      <dgm:spPr/>
    </dgm:pt>
    <dgm:pt modelId="{413F448C-DA88-472C-9B37-69B11BA24D33}" type="pres">
      <dgm:prSet presAssocID="{E2766E8A-9A88-4582-8FE9-3706DA6A9ACF}" presName="child1group" presStyleCnt="0"/>
      <dgm:spPr/>
    </dgm:pt>
    <dgm:pt modelId="{D9141152-A9BC-4E25-BAC4-26B8F012EC4F}" type="pres">
      <dgm:prSet presAssocID="{E2766E8A-9A88-4582-8FE9-3706DA6A9ACF}" presName="child1" presStyleLbl="bgAcc1" presStyleIdx="0" presStyleCnt="4" custScaleX="244046" custScaleY="206600" custLinFactNeighborX="-52042" custLinFactNeighborY="699"/>
      <dgm:spPr/>
    </dgm:pt>
    <dgm:pt modelId="{9CB465AF-3507-419B-AC69-CE749DF5A4EB}" type="pres">
      <dgm:prSet presAssocID="{E2766E8A-9A88-4582-8FE9-3706DA6A9ACF}" presName="child1Text" presStyleLbl="bgAcc1" presStyleIdx="0" presStyleCnt="4">
        <dgm:presLayoutVars>
          <dgm:bulletEnabled val="1"/>
        </dgm:presLayoutVars>
      </dgm:prSet>
      <dgm:spPr/>
    </dgm:pt>
    <dgm:pt modelId="{86B83860-E223-48CD-855F-078DD8568EBB}" type="pres">
      <dgm:prSet presAssocID="{E2766E8A-9A88-4582-8FE9-3706DA6A9ACF}" presName="child2group" presStyleCnt="0"/>
      <dgm:spPr/>
    </dgm:pt>
    <dgm:pt modelId="{E65F5690-621A-479A-A0C1-41D5C3E98D6F}" type="pres">
      <dgm:prSet presAssocID="{E2766E8A-9A88-4582-8FE9-3706DA6A9ACF}" presName="child2" presStyleLbl="bgAcc1" presStyleIdx="1" presStyleCnt="4" custScaleX="230907" custScaleY="206600" custLinFactNeighborX="57925"/>
      <dgm:spPr/>
    </dgm:pt>
    <dgm:pt modelId="{6A07CEFD-D908-4744-8137-61D71051F1CA}" type="pres">
      <dgm:prSet presAssocID="{E2766E8A-9A88-4582-8FE9-3706DA6A9ACF}" presName="child2Text" presStyleLbl="bgAcc1" presStyleIdx="1" presStyleCnt="4">
        <dgm:presLayoutVars>
          <dgm:bulletEnabled val="1"/>
        </dgm:presLayoutVars>
      </dgm:prSet>
      <dgm:spPr/>
    </dgm:pt>
    <dgm:pt modelId="{8D072C1D-41CB-4B77-983E-BB6D9501E247}" type="pres">
      <dgm:prSet presAssocID="{E2766E8A-9A88-4582-8FE9-3706DA6A9ACF}" presName="child3group" presStyleCnt="0"/>
      <dgm:spPr/>
    </dgm:pt>
    <dgm:pt modelId="{AF6A338F-5504-4FF3-9F20-C556C4C4A8B1}" type="pres">
      <dgm:prSet presAssocID="{E2766E8A-9A88-4582-8FE9-3706DA6A9ACF}" presName="child3" presStyleLbl="bgAcc1" presStyleIdx="2" presStyleCnt="4" custScaleX="229837" custScaleY="206600" custLinFactNeighborX="57925"/>
      <dgm:spPr/>
    </dgm:pt>
    <dgm:pt modelId="{F4802858-DA44-4995-AB3F-2418B815FDD9}" type="pres">
      <dgm:prSet presAssocID="{E2766E8A-9A88-4582-8FE9-3706DA6A9ACF}" presName="child3Text" presStyleLbl="bgAcc1" presStyleIdx="2" presStyleCnt="4">
        <dgm:presLayoutVars>
          <dgm:bulletEnabled val="1"/>
        </dgm:presLayoutVars>
      </dgm:prSet>
      <dgm:spPr/>
    </dgm:pt>
    <dgm:pt modelId="{588BCD71-5DE3-46C6-B1AC-68C1B0FF9155}" type="pres">
      <dgm:prSet presAssocID="{E2766E8A-9A88-4582-8FE9-3706DA6A9ACF}" presName="child4group" presStyleCnt="0"/>
      <dgm:spPr/>
    </dgm:pt>
    <dgm:pt modelId="{2F8A883D-D26F-4EC4-BD02-4641E3A0A671}" type="pres">
      <dgm:prSet presAssocID="{E2766E8A-9A88-4582-8FE9-3706DA6A9ACF}" presName="child4" presStyleLbl="bgAcc1" presStyleIdx="3" presStyleCnt="4" custScaleX="239908" custScaleY="177912" custLinFactNeighborX="-52042" custLinFactNeighborY="699"/>
      <dgm:spPr/>
    </dgm:pt>
    <dgm:pt modelId="{0DA7D614-5D6F-4301-BDEB-451472B6C2E8}" type="pres">
      <dgm:prSet presAssocID="{E2766E8A-9A88-4582-8FE9-3706DA6A9ACF}" presName="child4Text" presStyleLbl="bgAcc1" presStyleIdx="3" presStyleCnt="4">
        <dgm:presLayoutVars>
          <dgm:bulletEnabled val="1"/>
        </dgm:presLayoutVars>
      </dgm:prSet>
      <dgm:spPr/>
    </dgm:pt>
    <dgm:pt modelId="{7F79A3C5-1F50-40B5-8470-E35C9FE7BC42}" type="pres">
      <dgm:prSet presAssocID="{E2766E8A-9A88-4582-8FE9-3706DA6A9ACF}" presName="childPlaceholder" presStyleCnt="0"/>
      <dgm:spPr/>
    </dgm:pt>
    <dgm:pt modelId="{F4228611-3ED4-4FA1-8275-C1F1331107EC}" type="pres">
      <dgm:prSet presAssocID="{E2766E8A-9A88-4582-8FE9-3706DA6A9ACF}" presName="circle" presStyleCnt="0"/>
      <dgm:spPr/>
    </dgm:pt>
    <dgm:pt modelId="{79AF858B-E9BF-4514-8E84-56A33FD12BFC}" type="pres">
      <dgm:prSet presAssocID="{E2766E8A-9A88-4582-8FE9-3706DA6A9ACF}" presName="quadrant1" presStyleLbl="node1" presStyleIdx="0" presStyleCnt="4">
        <dgm:presLayoutVars>
          <dgm:chMax val="1"/>
          <dgm:bulletEnabled val="1"/>
        </dgm:presLayoutVars>
      </dgm:prSet>
      <dgm:spPr/>
    </dgm:pt>
    <dgm:pt modelId="{773E5049-1D0C-4FEB-96C9-A910FC22365A}" type="pres">
      <dgm:prSet presAssocID="{E2766E8A-9A88-4582-8FE9-3706DA6A9ACF}" presName="quadrant2" presStyleLbl="node1" presStyleIdx="1" presStyleCnt="4">
        <dgm:presLayoutVars>
          <dgm:chMax val="1"/>
          <dgm:bulletEnabled val="1"/>
        </dgm:presLayoutVars>
      </dgm:prSet>
      <dgm:spPr/>
    </dgm:pt>
    <dgm:pt modelId="{0CABC1A8-1C67-4BA0-96D1-D68B440D1A1C}" type="pres">
      <dgm:prSet presAssocID="{E2766E8A-9A88-4582-8FE9-3706DA6A9ACF}" presName="quadrant3" presStyleLbl="node1" presStyleIdx="2" presStyleCnt="4">
        <dgm:presLayoutVars>
          <dgm:chMax val="1"/>
          <dgm:bulletEnabled val="1"/>
        </dgm:presLayoutVars>
      </dgm:prSet>
      <dgm:spPr/>
    </dgm:pt>
    <dgm:pt modelId="{376BE989-2C3B-4471-922F-FB9C79962938}" type="pres">
      <dgm:prSet presAssocID="{E2766E8A-9A88-4582-8FE9-3706DA6A9ACF}" presName="quadrant4" presStyleLbl="node1" presStyleIdx="3" presStyleCnt="4">
        <dgm:presLayoutVars>
          <dgm:chMax val="1"/>
          <dgm:bulletEnabled val="1"/>
        </dgm:presLayoutVars>
      </dgm:prSet>
      <dgm:spPr/>
    </dgm:pt>
    <dgm:pt modelId="{606D25CE-DEAA-4CC5-B8D2-F94B20E55589}" type="pres">
      <dgm:prSet presAssocID="{E2766E8A-9A88-4582-8FE9-3706DA6A9ACF}" presName="quadrantPlaceholder" presStyleCnt="0"/>
      <dgm:spPr/>
    </dgm:pt>
    <dgm:pt modelId="{4D7E3FD9-7076-48FA-9C83-41F74395741F}" type="pres">
      <dgm:prSet presAssocID="{E2766E8A-9A88-4582-8FE9-3706DA6A9ACF}" presName="center1" presStyleLbl="fgShp" presStyleIdx="0" presStyleCnt="2"/>
      <dgm:spPr/>
    </dgm:pt>
    <dgm:pt modelId="{6D29FE69-94FC-44A3-8F8E-121DA576A901}" type="pres">
      <dgm:prSet presAssocID="{E2766E8A-9A88-4582-8FE9-3706DA6A9ACF}" presName="center2" presStyleLbl="fgShp" presStyleIdx="1" presStyleCnt="2"/>
      <dgm:spPr/>
    </dgm:pt>
  </dgm:ptLst>
  <dgm:cxnLst>
    <dgm:cxn modelId="{F424FB02-9EB1-4659-808D-771502539F34}" srcId="{A10AC6BD-E83F-453E-B8E7-8B18D1B27EEE}" destId="{850E3846-DF67-485B-B75E-7B9D0C614B1F}" srcOrd="2" destOrd="0" parTransId="{6ED83084-853E-4BDC-976A-03511BB286B5}" sibTransId="{4F759575-2ACE-44F2-8684-A99DFA8C8039}"/>
    <dgm:cxn modelId="{4ED01007-F396-4AFA-9EFD-4F720F55A019}" type="presOf" srcId="{DCFD77CA-952E-4811-B8DB-8880DB3AD0BB}" destId="{6A07CEFD-D908-4744-8137-61D71051F1CA}" srcOrd="1" destOrd="0" presId="urn:microsoft.com/office/officeart/2005/8/layout/cycle4"/>
    <dgm:cxn modelId="{2EB1D008-5DD3-426D-A12B-4CF09A207FF8}" srcId="{E2766E8A-9A88-4582-8FE9-3706DA6A9ACF}" destId="{E9882178-654E-4F87-A73C-F71A5279C6D0}" srcOrd="3" destOrd="0" parTransId="{28751356-DBD6-4BF9-AE00-58278D037F8B}" sibTransId="{5E89BD95-B664-4E8E-A5D8-5AEAE29ACE2D}"/>
    <dgm:cxn modelId="{C8896811-0025-4EAF-BE2A-27D3A681C702}" type="presOf" srcId="{C87E6C0B-E96F-450B-87D0-C0CF0DF8E177}" destId="{E65F5690-621A-479A-A0C1-41D5C3E98D6F}" srcOrd="0" destOrd="4" presId="urn:microsoft.com/office/officeart/2005/8/layout/cycle4"/>
    <dgm:cxn modelId="{A4B2D718-6AC8-4562-9063-F55C90C2C2BC}" type="presOf" srcId="{24C90734-F848-4C22-ABF9-D3AF661BE82C}" destId="{0CABC1A8-1C67-4BA0-96D1-D68B440D1A1C}" srcOrd="0" destOrd="0" presId="urn:microsoft.com/office/officeart/2005/8/layout/cycle4"/>
    <dgm:cxn modelId="{67C5801E-4F01-4917-B103-5E01AFFD092A}" srcId="{D3BFB7A2-DF39-4FC6-931C-5CABE122BEFA}" destId="{FA71EB67-7DF6-4079-9C24-CBE29479328F}" srcOrd="1" destOrd="0" parTransId="{B67F4361-F21F-457A-B471-C11A53D6DDC0}" sibTransId="{0AA220CB-A06D-4D2B-A56C-827A08E599B1}"/>
    <dgm:cxn modelId="{1E3A681F-5846-4284-A3DF-FBE07E6BAF5C}" type="presOf" srcId="{958343FB-428F-4B9B-BF07-54DD57B98923}" destId="{F4802858-DA44-4995-AB3F-2418B815FDD9}" srcOrd="1" destOrd="1" presId="urn:microsoft.com/office/officeart/2005/8/layout/cycle4"/>
    <dgm:cxn modelId="{966A9224-9012-4F70-9850-7BE63072F461}" type="presOf" srcId="{4B5CDB11-9E91-4644-9C0B-ADFB7A277E9C}" destId="{F4802858-DA44-4995-AB3F-2418B815FDD9}" srcOrd="1" destOrd="0" presId="urn:microsoft.com/office/officeart/2005/8/layout/cycle4"/>
    <dgm:cxn modelId="{7B283228-7A3E-4BF0-8A2E-30E7D14FE6CA}" type="presOf" srcId="{FBC223E4-645B-4758-A6B5-8C25CB1074FC}" destId="{F4802858-DA44-4995-AB3F-2418B815FDD9}" srcOrd="1" destOrd="2" presId="urn:microsoft.com/office/officeart/2005/8/layout/cycle4"/>
    <dgm:cxn modelId="{ED76572B-53A3-4934-B5CD-B181AEA456DB}" type="presOf" srcId="{7FCCC70C-CD0A-4641-9975-47D937131CCB}" destId="{0DA7D614-5D6F-4301-BDEB-451472B6C2E8}" srcOrd="1" destOrd="2" presId="urn:microsoft.com/office/officeart/2005/8/layout/cycle4"/>
    <dgm:cxn modelId="{E80A262E-E6D6-46A0-A18E-735A4A3F6F01}" srcId="{E9882178-654E-4F87-A73C-F71A5279C6D0}" destId="{7FCCC70C-CD0A-4641-9975-47D937131CCB}" srcOrd="2" destOrd="0" parTransId="{5AB23C6F-361C-4020-B4C8-EEA6F2E68403}" sibTransId="{072DCD24-DB97-4A2C-8790-1C10E07B875B}"/>
    <dgm:cxn modelId="{F9A66B31-C9F4-45C9-85F6-759257D5FCA2}" srcId="{A10AC6BD-E83F-453E-B8E7-8B18D1B27EEE}" destId="{FED2F4A2-AD1B-49BF-AEDD-644BD4EEC472}" srcOrd="1" destOrd="0" parTransId="{E8B20F98-507D-4266-8E2B-ABF0777BE80B}" sibTransId="{698D86C9-9D2E-4797-BABE-8D18E96AA11A}"/>
    <dgm:cxn modelId="{090BB635-6947-4088-B47C-90CB867F4E83}" srcId="{24C90734-F848-4C22-ABF9-D3AF661BE82C}" destId="{958343FB-428F-4B9B-BF07-54DD57B98923}" srcOrd="1" destOrd="0" parTransId="{4A68AB5E-AF12-47DB-8CBC-DCAB3570EE0B}" sibTransId="{33064BB7-ECCE-4918-BB30-74B38DC1AE48}"/>
    <dgm:cxn modelId="{3B271837-BEA8-4667-A35F-D2B92225BF7A}" type="presOf" srcId="{4B5CDB11-9E91-4644-9C0B-ADFB7A277E9C}" destId="{AF6A338F-5504-4FF3-9F20-C556C4C4A8B1}" srcOrd="0" destOrd="0" presId="urn:microsoft.com/office/officeart/2005/8/layout/cycle4"/>
    <dgm:cxn modelId="{7251EA38-6238-4867-9439-847A80BA84C6}" srcId="{E2766E8A-9A88-4582-8FE9-3706DA6A9ACF}" destId="{D3BFB7A2-DF39-4FC6-931C-5CABE122BEFA}" srcOrd="0" destOrd="0" parTransId="{5F54292F-9FC2-433F-B0CB-A7FF637C0005}" sibTransId="{D50D8CCA-AC9E-4BA6-BC7E-1E9396F96113}"/>
    <dgm:cxn modelId="{7063EC39-36FE-43C4-80C4-9481F18C9E8F}" type="presOf" srcId="{D907C540-B568-47A6-A371-5A971EFF4486}" destId="{2F8A883D-D26F-4EC4-BD02-4641E3A0A671}" srcOrd="0" destOrd="0" presId="urn:microsoft.com/office/officeart/2005/8/layout/cycle4"/>
    <dgm:cxn modelId="{9150943C-F32F-4AD4-9D21-7F8C19D2C282}" type="presOf" srcId="{DCFD77CA-952E-4811-B8DB-8880DB3AD0BB}" destId="{E65F5690-621A-479A-A0C1-41D5C3E98D6F}" srcOrd="0" destOrd="0" presId="urn:microsoft.com/office/officeart/2005/8/layout/cycle4"/>
    <dgm:cxn modelId="{58C09640-80E5-4F78-82A9-398C9A6BD8A4}" type="presOf" srcId="{9BD2DFDE-935A-41A2-83A6-AB2449F89358}" destId="{6A07CEFD-D908-4744-8137-61D71051F1CA}" srcOrd="1" destOrd="5" presId="urn:microsoft.com/office/officeart/2005/8/layout/cycle4"/>
    <dgm:cxn modelId="{03E4FE5C-3385-43E2-9456-DB533DF893D8}" type="presOf" srcId="{FA71EB67-7DF6-4079-9C24-CBE29479328F}" destId="{9CB465AF-3507-419B-AC69-CE749DF5A4EB}" srcOrd="1" destOrd="1" presId="urn:microsoft.com/office/officeart/2005/8/layout/cycle4"/>
    <dgm:cxn modelId="{AC37E85E-D7A2-44DF-893F-DEAF8C0CB89D}" type="presOf" srcId="{875F150E-1CB7-4DFE-8F44-7EF1667C63F2}" destId="{0DA7D614-5D6F-4301-BDEB-451472B6C2E8}" srcOrd="1" destOrd="3" presId="urn:microsoft.com/office/officeart/2005/8/layout/cycle4"/>
    <dgm:cxn modelId="{F1037950-0C2B-4749-A8C7-9CE2350EAF52}" type="presOf" srcId="{E9882178-654E-4F87-A73C-F71A5279C6D0}" destId="{376BE989-2C3B-4471-922F-FB9C79962938}" srcOrd="0" destOrd="0" presId="urn:microsoft.com/office/officeart/2005/8/layout/cycle4"/>
    <dgm:cxn modelId="{1CA6A570-2ED8-4856-8781-2FD08E46A925}" type="presOf" srcId="{D3BFB7A2-DF39-4FC6-931C-5CABE122BEFA}" destId="{79AF858B-E9BF-4514-8E84-56A33FD12BFC}" srcOrd="0" destOrd="0" presId="urn:microsoft.com/office/officeart/2005/8/layout/cycle4"/>
    <dgm:cxn modelId="{D4E08A73-AE1B-4D1E-8417-7978F1A77F35}" type="presOf" srcId="{0264A2F7-8296-4A7B-AFD3-F53823650CA0}" destId="{6A07CEFD-D908-4744-8137-61D71051F1CA}" srcOrd="1" destOrd="3" presId="urn:microsoft.com/office/officeart/2005/8/layout/cycle4"/>
    <dgm:cxn modelId="{A6D94274-44AE-41BC-BB2B-D848E52B2C91}" type="presOf" srcId="{FED2F4A2-AD1B-49BF-AEDD-644BD4EEC472}" destId="{6A07CEFD-D908-4744-8137-61D71051F1CA}" srcOrd="1" destOrd="1" presId="urn:microsoft.com/office/officeart/2005/8/layout/cycle4"/>
    <dgm:cxn modelId="{E0351859-6B1E-4F96-817A-7CFFAC804ABD}" srcId="{A10AC6BD-E83F-453E-B8E7-8B18D1B27EEE}" destId="{9BD2DFDE-935A-41A2-83A6-AB2449F89358}" srcOrd="5" destOrd="0" parTransId="{74636E7F-1125-4A89-B244-48CB973E87E6}" sibTransId="{37324B49-578E-4991-AFD3-2AEB1012673F}"/>
    <dgm:cxn modelId="{1C181F5A-6CD3-4DDF-A8A0-70FA661D92C2}" type="presOf" srcId="{C87E6C0B-E96F-450B-87D0-C0CF0DF8E177}" destId="{6A07CEFD-D908-4744-8137-61D71051F1CA}" srcOrd="1" destOrd="4" presId="urn:microsoft.com/office/officeart/2005/8/layout/cycle4"/>
    <dgm:cxn modelId="{2A815C7E-4C61-4193-B084-1EB74E8C95AB}" type="presOf" srcId="{5B286101-C303-4F1E-A8E9-44BAF3375BD5}" destId="{9CB465AF-3507-419B-AC69-CE749DF5A4EB}" srcOrd="1" destOrd="0" presId="urn:microsoft.com/office/officeart/2005/8/layout/cycle4"/>
    <dgm:cxn modelId="{B341A287-A2B3-476B-B939-3B7DFC9BD14D}" type="presOf" srcId="{11A98948-4658-43CC-81CE-D038EE82996C}" destId="{0DA7D614-5D6F-4301-BDEB-451472B6C2E8}" srcOrd="1" destOrd="1" presId="urn:microsoft.com/office/officeart/2005/8/layout/cycle4"/>
    <dgm:cxn modelId="{105EA891-4CC6-460B-A61D-C1D8EA13E83F}" srcId="{E2766E8A-9A88-4582-8FE9-3706DA6A9ACF}" destId="{A10AC6BD-E83F-453E-B8E7-8B18D1B27EEE}" srcOrd="1" destOrd="0" parTransId="{B7387A9A-94E0-4F2C-88E1-BDA5B4189C51}" sibTransId="{C543AEED-30C7-448E-AB20-BF72137DE91D}"/>
    <dgm:cxn modelId="{792FD391-CE15-4D4E-8C41-BC896E2173CB}" type="presOf" srcId="{FA71EB67-7DF6-4079-9C24-CBE29479328F}" destId="{D9141152-A9BC-4E25-BAC4-26B8F012EC4F}" srcOrd="0" destOrd="1" presId="urn:microsoft.com/office/officeart/2005/8/layout/cycle4"/>
    <dgm:cxn modelId="{C7B6439C-C08E-47A3-A844-29A707E31850}" srcId="{A10AC6BD-E83F-453E-B8E7-8B18D1B27EEE}" destId="{C87E6C0B-E96F-450B-87D0-C0CF0DF8E177}" srcOrd="4" destOrd="0" parTransId="{6E585BA7-1F68-4F9D-A9EC-553796AEA240}" sibTransId="{D52B79BA-3C8E-4CC1-8DFE-F9D2422D7735}"/>
    <dgm:cxn modelId="{900B4DA5-7E56-4FA3-B385-5A9B5E249A36}" type="presOf" srcId="{11A98948-4658-43CC-81CE-D038EE82996C}" destId="{2F8A883D-D26F-4EC4-BD02-4641E3A0A671}" srcOrd="0" destOrd="1" presId="urn:microsoft.com/office/officeart/2005/8/layout/cycle4"/>
    <dgm:cxn modelId="{E5A455A5-6942-4C47-BABC-5363FF3FF786}" srcId="{A10AC6BD-E83F-453E-B8E7-8B18D1B27EEE}" destId="{DCFD77CA-952E-4811-B8DB-8880DB3AD0BB}" srcOrd="0" destOrd="0" parTransId="{4752132B-58F5-4D3D-8FD5-9F3ABE6756A3}" sibTransId="{03372CD0-F066-427F-BE27-7482891F5CA1}"/>
    <dgm:cxn modelId="{7E3B05AA-DA72-4C96-ADE6-7B3639498026}" srcId="{D3BFB7A2-DF39-4FC6-931C-5CABE122BEFA}" destId="{5B286101-C303-4F1E-A8E9-44BAF3375BD5}" srcOrd="0" destOrd="0" parTransId="{3312F738-3432-4A09-A1FE-40F4FAD8AC41}" sibTransId="{772CDE73-12F9-4A43-8313-0DB25716A33A}"/>
    <dgm:cxn modelId="{5109DBAA-61E1-457C-80B7-EAB71E63CF2D}" type="presOf" srcId="{2249B196-551E-4748-86C4-EF96B1339EAE}" destId="{0DA7D614-5D6F-4301-BDEB-451472B6C2E8}" srcOrd="1" destOrd="4" presId="urn:microsoft.com/office/officeart/2005/8/layout/cycle4"/>
    <dgm:cxn modelId="{394940AC-FD64-4BB0-B67A-BCE30B86A793}" type="presOf" srcId="{958343FB-428F-4B9B-BF07-54DD57B98923}" destId="{AF6A338F-5504-4FF3-9F20-C556C4C4A8B1}" srcOrd="0" destOrd="1" presId="urn:microsoft.com/office/officeart/2005/8/layout/cycle4"/>
    <dgm:cxn modelId="{AC546AAF-26AA-4912-BBA2-05B51844D2F5}" srcId="{24C90734-F848-4C22-ABF9-D3AF661BE82C}" destId="{FBC223E4-645B-4758-A6B5-8C25CB1074FC}" srcOrd="2" destOrd="0" parTransId="{1E234FEB-DAE7-4080-A7B3-464AA3CED50D}" sibTransId="{953AE717-F3D8-46EB-BABA-BDE2CF548119}"/>
    <dgm:cxn modelId="{39D4F7AF-CD4C-4F80-A2DD-050CE0D99421}" srcId="{A10AC6BD-E83F-453E-B8E7-8B18D1B27EEE}" destId="{0264A2F7-8296-4A7B-AFD3-F53823650CA0}" srcOrd="3" destOrd="0" parTransId="{F501DC52-2B6B-4497-865B-05DC3078E65B}" sibTransId="{10848705-333F-4AF5-BAB6-EDD7AEF55457}"/>
    <dgm:cxn modelId="{D65626B0-0FB4-4B63-99A1-1D09DDAE2E2A}" srcId="{E2766E8A-9A88-4582-8FE9-3706DA6A9ACF}" destId="{24C90734-F848-4C22-ABF9-D3AF661BE82C}" srcOrd="2" destOrd="0" parTransId="{CC34D57E-23F9-4211-A2FE-C245BFE2B586}" sibTransId="{B2DC6CFC-6591-4C5A-B202-F46689F9BCCB}"/>
    <dgm:cxn modelId="{9CCB26B6-9FA6-4FE1-AF92-C56B55EE55C0}" type="presOf" srcId="{7FCCC70C-CD0A-4641-9975-47D937131CCB}" destId="{2F8A883D-D26F-4EC4-BD02-4641E3A0A671}" srcOrd="0" destOrd="2" presId="urn:microsoft.com/office/officeart/2005/8/layout/cycle4"/>
    <dgm:cxn modelId="{AE0943B8-0626-47B5-8762-94115CA587AD}" type="presOf" srcId="{FBC223E4-645B-4758-A6B5-8C25CB1074FC}" destId="{AF6A338F-5504-4FF3-9F20-C556C4C4A8B1}" srcOrd="0" destOrd="2" presId="urn:microsoft.com/office/officeart/2005/8/layout/cycle4"/>
    <dgm:cxn modelId="{38945BBA-7DA1-43F2-B8A3-B4CFA07F5F43}" type="presOf" srcId="{9BD2DFDE-935A-41A2-83A6-AB2449F89358}" destId="{E65F5690-621A-479A-A0C1-41D5C3E98D6F}" srcOrd="0" destOrd="5" presId="urn:microsoft.com/office/officeart/2005/8/layout/cycle4"/>
    <dgm:cxn modelId="{BD1DDCBB-3153-49C1-9E7F-E86B2A6D2CA9}" type="presOf" srcId="{850E3846-DF67-485B-B75E-7B9D0C614B1F}" destId="{E65F5690-621A-479A-A0C1-41D5C3E98D6F}" srcOrd="0" destOrd="2" presId="urn:microsoft.com/office/officeart/2005/8/layout/cycle4"/>
    <dgm:cxn modelId="{62DA76C0-C235-4327-B030-AB4575B0689F}" type="presOf" srcId="{FED2F4A2-AD1B-49BF-AEDD-644BD4EEC472}" destId="{E65F5690-621A-479A-A0C1-41D5C3E98D6F}" srcOrd="0" destOrd="1" presId="urn:microsoft.com/office/officeart/2005/8/layout/cycle4"/>
    <dgm:cxn modelId="{589BE3C1-B0A3-41C0-95B1-B6A5483AA091}" type="presOf" srcId="{2249B196-551E-4748-86C4-EF96B1339EAE}" destId="{2F8A883D-D26F-4EC4-BD02-4641E3A0A671}" srcOrd="0" destOrd="4" presId="urn:microsoft.com/office/officeart/2005/8/layout/cycle4"/>
    <dgm:cxn modelId="{A8EF7DC9-258D-414A-A985-51474F86A2E7}" srcId="{E9882178-654E-4F87-A73C-F71A5279C6D0}" destId="{2249B196-551E-4748-86C4-EF96B1339EAE}" srcOrd="4" destOrd="0" parTransId="{28B2EA2F-A4D7-4DB1-8688-09B0A65E8967}" sibTransId="{63670A99-F8D3-461B-9866-538D81E5489B}"/>
    <dgm:cxn modelId="{701387D5-0027-49F8-A850-A8A1B0A51BB1}" type="presOf" srcId="{E2766E8A-9A88-4582-8FE9-3706DA6A9ACF}" destId="{EA45FBC7-F16C-4CCC-B02F-6EF4BFDFA540}" srcOrd="0" destOrd="0" presId="urn:microsoft.com/office/officeart/2005/8/layout/cycle4"/>
    <dgm:cxn modelId="{09D29BDE-E1A4-4A1D-86F0-D9C45810A9D2}" type="presOf" srcId="{D907C540-B568-47A6-A371-5A971EFF4486}" destId="{0DA7D614-5D6F-4301-BDEB-451472B6C2E8}" srcOrd="1" destOrd="0" presId="urn:microsoft.com/office/officeart/2005/8/layout/cycle4"/>
    <dgm:cxn modelId="{3BE9C9E1-4DF7-4659-8B29-101955927870}" type="presOf" srcId="{0264A2F7-8296-4A7B-AFD3-F53823650CA0}" destId="{E65F5690-621A-479A-A0C1-41D5C3E98D6F}" srcOrd="0" destOrd="3" presId="urn:microsoft.com/office/officeart/2005/8/layout/cycle4"/>
    <dgm:cxn modelId="{7D63E7E4-E50B-4F20-8138-44F84FF3CE40}" type="presOf" srcId="{A10AC6BD-E83F-453E-B8E7-8B18D1B27EEE}" destId="{773E5049-1D0C-4FEB-96C9-A910FC22365A}" srcOrd="0" destOrd="0" presId="urn:microsoft.com/office/officeart/2005/8/layout/cycle4"/>
    <dgm:cxn modelId="{673B8AE5-1C47-496D-96B0-C9DCA3F65306}" type="presOf" srcId="{5B286101-C303-4F1E-A8E9-44BAF3375BD5}" destId="{D9141152-A9BC-4E25-BAC4-26B8F012EC4F}" srcOrd="0" destOrd="0" presId="urn:microsoft.com/office/officeart/2005/8/layout/cycle4"/>
    <dgm:cxn modelId="{1EB282EE-74D1-45E5-A5F4-903DB090A92C}" srcId="{24C90734-F848-4C22-ABF9-D3AF661BE82C}" destId="{4B5CDB11-9E91-4644-9C0B-ADFB7A277E9C}" srcOrd="0" destOrd="0" parTransId="{1602AB8A-2A0D-4206-8679-88E30A804A1C}" sibTransId="{F374AEEC-A536-4805-BEF8-D3D7C0C81E58}"/>
    <dgm:cxn modelId="{AED1D2F1-7902-4872-A4CE-8DDF31811F15}" type="presOf" srcId="{850E3846-DF67-485B-B75E-7B9D0C614B1F}" destId="{6A07CEFD-D908-4744-8137-61D71051F1CA}" srcOrd="1" destOrd="2" presId="urn:microsoft.com/office/officeart/2005/8/layout/cycle4"/>
    <dgm:cxn modelId="{C5F0E8F2-F245-4966-8374-B15D811C800E}" srcId="{E9882178-654E-4F87-A73C-F71A5279C6D0}" destId="{D907C540-B568-47A6-A371-5A971EFF4486}" srcOrd="0" destOrd="0" parTransId="{39C7257E-1509-4185-9488-C053880B45ED}" sibTransId="{FC12C572-0B7F-4912-B764-BD472D287003}"/>
    <dgm:cxn modelId="{C764B0F4-5AC1-441C-84A7-6B1DF3EA770B}" srcId="{E9882178-654E-4F87-A73C-F71A5279C6D0}" destId="{11A98948-4658-43CC-81CE-D038EE82996C}" srcOrd="1" destOrd="0" parTransId="{1E8360D8-2D34-4355-9D42-B617B3769ADF}" sibTransId="{21A5A724-AB4F-4C79-9F5D-194EAB704245}"/>
    <dgm:cxn modelId="{66720CFB-87A8-47F7-B848-108952603B16}" srcId="{E9882178-654E-4F87-A73C-F71A5279C6D0}" destId="{875F150E-1CB7-4DFE-8F44-7EF1667C63F2}" srcOrd="3" destOrd="0" parTransId="{73F94235-3DC7-42FC-9174-305556952B5A}" sibTransId="{CB2E00CF-5086-4247-B501-E2C7E643E94D}"/>
    <dgm:cxn modelId="{090140FB-A840-47C0-ADF2-CE4A1A2EB3DC}" type="presOf" srcId="{875F150E-1CB7-4DFE-8F44-7EF1667C63F2}" destId="{2F8A883D-D26F-4EC4-BD02-4641E3A0A671}" srcOrd="0" destOrd="3" presId="urn:microsoft.com/office/officeart/2005/8/layout/cycle4"/>
    <dgm:cxn modelId="{865B8D78-4AD9-4188-A974-CFA68DEFDD0F}" type="presParOf" srcId="{EA45FBC7-F16C-4CCC-B02F-6EF4BFDFA540}" destId="{948B2206-B479-4A38-B28C-A0D65D443152}" srcOrd="0" destOrd="0" presId="urn:microsoft.com/office/officeart/2005/8/layout/cycle4"/>
    <dgm:cxn modelId="{3C44B695-CF73-4CDA-9DE1-480F12387034}" type="presParOf" srcId="{948B2206-B479-4A38-B28C-A0D65D443152}" destId="{413F448C-DA88-472C-9B37-69B11BA24D33}" srcOrd="0" destOrd="0" presId="urn:microsoft.com/office/officeart/2005/8/layout/cycle4"/>
    <dgm:cxn modelId="{704FD566-0BDE-4CA0-A1FA-2545690E025A}" type="presParOf" srcId="{413F448C-DA88-472C-9B37-69B11BA24D33}" destId="{D9141152-A9BC-4E25-BAC4-26B8F012EC4F}" srcOrd="0" destOrd="0" presId="urn:microsoft.com/office/officeart/2005/8/layout/cycle4"/>
    <dgm:cxn modelId="{2D8FFE2B-87CD-4E48-8E31-B3D2B17D2242}" type="presParOf" srcId="{413F448C-DA88-472C-9B37-69B11BA24D33}" destId="{9CB465AF-3507-419B-AC69-CE749DF5A4EB}" srcOrd="1" destOrd="0" presId="urn:microsoft.com/office/officeart/2005/8/layout/cycle4"/>
    <dgm:cxn modelId="{84249A4D-0673-4EE6-91C1-1914DB156027}" type="presParOf" srcId="{948B2206-B479-4A38-B28C-A0D65D443152}" destId="{86B83860-E223-48CD-855F-078DD8568EBB}" srcOrd="1" destOrd="0" presId="urn:microsoft.com/office/officeart/2005/8/layout/cycle4"/>
    <dgm:cxn modelId="{8311EC26-2655-4F32-A095-0C4A63F82DDF}" type="presParOf" srcId="{86B83860-E223-48CD-855F-078DD8568EBB}" destId="{E65F5690-621A-479A-A0C1-41D5C3E98D6F}" srcOrd="0" destOrd="0" presId="urn:microsoft.com/office/officeart/2005/8/layout/cycle4"/>
    <dgm:cxn modelId="{DE7094C2-960C-41C2-B332-D7F0A789B6F4}" type="presParOf" srcId="{86B83860-E223-48CD-855F-078DD8568EBB}" destId="{6A07CEFD-D908-4744-8137-61D71051F1CA}" srcOrd="1" destOrd="0" presId="urn:microsoft.com/office/officeart/2005/8/layout/cycle4"/>
    <dgm:cxn modelId="{1D047278-05BB-4264-AFCB-AEDDC8976FBF}" type="presParOf" srcId="{948B2206-B479-4A38-B28C-A0D65D443152}" destId="{8D072C1D-41CB-4B77-983E-BB6D9501E247}" srcOrd="2" destOrd="0" presId="urn:microsoft.com/office/officeart/2005/8/layout/cycle4"/>
    <dgm:cxn modelId="{4F58A9CC-4814-4CAD-98F3-4C3D8FFD40CF}" type="presParOf" srcId="{8D072C1D-41CB-4B77-983E-BB6D9501E247}" destId="{AF6A338F-5504-4FF3-9F20-C556C4C4A8B1}" srcOrd="0" destOrd="0" presId="urn:microsoft.com/office/officeart/2005/8/layout/cycle4"/>
    <dgm:cxn modelId="{DDAA7242-D3CD-4E54-A6E5-08AE4DC0E371}" type="presParOf" srcId="{8D072C1D-41CB-4B77-983E-BB6D9501E247}" destId="{F4802858-DA44-4995-AB3F-2418B815FDD9}" srcOrd="1" destOrd="0" presId="urn:microsoft.com/office/officeart/2005/8/layout/cycle4"/>
    <dgm:cxn modelId="{D979B302-D323-49CD-8862-E598BEF318D8}" type="presParOf" srcId="{948B2206-B479-4A38-B28C-A0D65D443152}" destId="{588BCD71-5DE3-46C6-B1AC-68C1B0FF9155}" srcOrd="3" destOrd="0" presId="urn:microsoft.com/office/officeart/2005/8/layout/cycle4"/>
    <dgm:cxn modelId="{4B503866-977B-4097-8F06-009AC343777D}" type="presParOf" srcId="{588BCD71-5DE3-46C6-B1AC-68C1B0FF9155}" destId="{2F8A883D-D26F-4EC4-BD02-4641E3A0A671}" srcOrd="0" destOrd="0" presId="urn:microsoft.com/office/officeart/2005/8/layout/cycle4"/>
    <dgm:cxn modelId="{D3411A39-E4D5-40D3-BEBC-02B160C49FDF}" type="presParOf" srcId="{588BCD71-5DE3-46C6-B1AC-68C1B0FF9155}" destId="{0DA7D614-5D6F-4301-BDEB-451472B6C2E8}" srcOrd="1" destOrd="0" presId="urn:microsoft.com/office/officeart/2005/8/layout/cycle4"/>
    <dgm:cxn modelId="{8AD3DCF4-B24D-4DC2-ACC9-8F36D899F11A}" type="presParOf" srcId="{948B2206-B479-4A38-B28C-A0D65D443152}" destId="{7F79A3C5-1F50-40B5-8470-E35C9FE7BC42}" srcOrd="4" destOrd="0" presId="urn:microsoft.com/office/officeart/2005/8/layout/cycle4"/>
    <dgm:cxn modelId="{16894C4B-56F9-4511-90A9-8690417F1741}" type="presParOf" srcId="{EA45FBC7-F16C-4CCC-B02F-6EF4BFDFA540}" destId="{F4228611-3ED4-4FA1-8275-C1F1331107EC}" srcOrd="1" destOrd="0" presId="urn:microsoft.com/office/officeart/2005/8/layout/cycle4"/>
    <dgm:cxn modelId="{BDDCF3CB-366A-4EBD-B419-CEF7E0495256}" type="presParOf" srcId="{F4228611-3ED4-4FA1-8275-C1F1331107EC}" destId="{79AF858B-E9BF-4514-8E84-56A33FD12BFC}" srcOrd="0" destOrd="0" presId="urn:microsoft.com/office/officeart/2005/8/layout/cycle4"/>
    <dgm:cxn modelId="{BA389FEF-B6D1-4CE5-99C2-D9905188678C}" type="presParOf" srcId="{F4228611-3ED4-4FA1-8275-C1F1331107EC}" destId="{773E5049-1D0C-4FEB-96C9-A910FC22365A}" srcOrd="1" destOrd="0" presId="urn:microsoft.com/office/officeart/2005/8/layout/cycle4"/>
    <dgm:cxn modelId="{43A0ABC0-F073-43F4-AB28-A3A2D38BF018}" type="presParOf" srcId="{F4228611-3ED4-4FA1-8275-C1F1331107EC}" destId="{0CABC1A8-1C67-4BA0-96D1-D68B440D1A1C}" srcOrd="2" destOrd="0" presId="urn:microsoft.com/office/officeart/2005/8/layout/cycle4"/>
    <dgm:cxn modelId="{4A43D10C-0D78-4E8F-B5A2-86B089D20F3E}" type="presParOf" srcId="{F4228611-3ED4-4FA1-8275-C1F1331107EC}" destId="{376BE989-2C3B-4471-922F-FB9C79962938}" srcOrd="3" destOrd="0" presId="urn:microsoft.com/office/officeart/2005/8/layout/cycle4"/>
    <dgm:cxn modelId="{DA4960DC-741E-4D5B-AD20-88D3AFFD5389}" type="presParOf" srcId="{F4228611-3ED4-4FA1-8275-C1F1331107EC}" destId="{606D25CE-DEAA-4CC5-B8D2-F94B20E55589}" srcOrd="4" destOrd="0" presId="urn:microsoft.com/office/officeart/2005/8/layout/cycle4"/>
    <dgm:cxn modelId="{D08FEBE3-B963-4F0C-A942-970D62E8920A}" type="presParOf" srcId="{EA45FBC7-F16C-4CCC-B02F-6EF4BFDFA540}" destId="{4D7E3FD9-7076-48FA-9C83-41F74395741F}" srcOrd="2" destOrd="0" presId="urn:microsoft.com/office/officeart/2005/8/layout/cycle4"/>
    <dgm:cxn modelId="{A65BFC2B-3FAD-4FF2-A479-533F2A2D6E7A}" type="presParOf" srcId="{EA45FBC7-F16C-4CCC-B02F-6EF4BFDFA540}" destId="{6D29FE69-94FC-44A3-8F8E-121DA576A901}"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78ADFED-0C40-48B7-B51D-1157AB3DD44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BE"/>
        </a:p>
      </dgm:t>
    </dgm:pt>
    <dgm:pt modelId="{1CE9C596-F9EB-4A0E-9FB7-99ACD2E616E4}">
      <dgm:prSet phldrT="[Text]" custT="1"/>
      <dgm:spPr/>
      <dgm:t>
        <a:bodyPr/>
        <a:lstStyle/>
        <a:p>
          <a:r>
            <a:rPr lang="fr-BE" sz="1600" dirty="0"/>
            <a:t>Liste des Quartier</a:t>
          </a:r>
        </a:p>
      </dgm:t>
    </dgm:pt>
    <dgm:pt modelId="{7A0D67B1-F138-4B3D-9364-CB9D4F129980}" type="parTrans" cxnId="{7679CC49-53C9-4143-936F-F60B1A38F0A4}">
      <dgm:prSet/>
      <dgm:spPr/>
      <dgm:t>
        <a:bodyPr/>
        <a:lstStyle/>
        <a:p>
          <a:endParaRPr lang="fr-BE" sz="1600"/>
        </a:p>
      </dgm:t>
    </dgm:pt>
    <dgm:pt modelId="{FAEEB662-EBB2-4E4C-86D7-E9083384E57A}" type="sibTrans" cxnId="{7679CC49-53C9-4143-936F-F60B1A38F0A4}">
      <dgm:prSet/>
      <dgm:spPr/>
      <dgm:t>
        <a:bodyPr/>
        <a:lstStyle/>
        <a:p>
          <a:endParaRPr lang="fr-BE" sz="1600"/>
        </a:p>
      </dgm:t>
    </dgm:pt>
    <dgm:pt modelId="{6026ADA1-746F-4F91-91E9-8A1254E294A2}">
      <dgm:prSet phldrT="[Text]" custT="1"/>
      <dgm:spPr/>
      <dgm:t>
        <a:bodyPr/>
        <a:lstStyle/>
        <a:p>
          <a:r>
            <a:rPr lang="fr-BE" sz="1600" dirty="0"/>
            <a:t>Dénomination</a:t>
          </a:r>
        </a:p>
      </dgm:t>
    </dgm:pt>
    <dgm:pt modelId="{AD39FFE1-6385-4DA4-A27A-4F3697C49C55}" type="parTrans" cxnId="{AD719A6E-5747-429D-AD6C-4A97B7BFE2C7}">
      <dgm:prSet/>
      <dgm:spPr/>
      <dgm:t>
        <a:bodyPr/>
        <a:lstStyle/>
        <a:p>
          <a:endParaRPr lang="fr-BE" sz="1600"/>
        </a:p>
      </dgm:t>
    </dgm:pt>
    <dgm:pt modelId="{67D079CA-62C1-4F29-9723-F55E5D09FDA8}" type="sibTrans" cxnId="{AD719A6E-5747-429D-AD6C-4A97B7BFE2C7}">
      <dgm:prSet/>
      <dgm:spPr/>
      <dgm:t>
        <a:bodyPr/>
        <a:lstStyle/>
        <a:p>
          <a:endParaRPr lang="fr-BE" sz="1600"/>
        </a:p>
      </dgm:t>
    </dgm:pt>
    <dgm:pt modelId="{FB16AFD5-31CF-4356-B402-9711FA358349}">
      <dgm:prSet phldrT="[Text]" custT="1"/>
      <dgm:spPr/>
      <dgm:t>
        <a:bodyPr/>
        <a:lstStyle/>
        <a:p>
          <a:r>
            <a:rPr lang="fr-BE" sz="1600" b="1" dirty="0">
              <a:solidFill>
                <a:srgbClr val="C00000"/>
              </a:solidFill>
            </a:rPr>
            <a:t>Code</a:t>
          </a:r>
        </a:p>
      </dgm:t>
    </dgm:pt>
    <dgm:pt modelId="{8B2CFE97-7ED9-4F38-9287-0F3734F42D78}" type="parTrans" cxnId="{DB5CA43F-44B6-45F3-9713-AB1C896B3A54}">
      <dgm:prSet/>
      <dgm:spPr/>
      <dgm:t>
        <a:bodyPr/>
        <a:lstStyle/>
        <a:p>
          <a:endParaRPr lang="fr-BE" sz="1600"/>
        </a:p>
      </dgm:t>
    </dgm:pt>
    <dgm:pt modelId="{5C088D46-C3C5-43B5-8FD4-730C3FC05A2C}" type="sibTrans" cxnId="{DB5CA43F-44B6-45F3-9713-AB1C896B3A54}">
      <dgm:prSet/>
      <dgm:spPr/>
      <dgm:t>
        <a:bodyPr/>
        <a:lstStyle/>
        <a:p>
          <a:endParaRPr lang="fr-BE" sz="1600"/>
        </a:p>
      </dgm:t>
    </dgm:pt>
    <dgm:pt modelId="{3849A132-68FD-4A33-8E1D-C8A8A842D2E4}">
      <dgm:prSet phldrT="[Text]" custT="1"/>
      <dgm:spPr/>
      <dgm:t>
        <a:bodyPr/>
        <a:lstStyle/>
        <a:p>
          <a:r>
            <a:rPr lang="fr-BE" sz="1600" dirty="0"/>
            <a:t>Commune</a:t>
          </a:r>
        </a:p>
      </dgm:t>
    </dgm:pt>
    <dgm:pt modelId="{50FE677E-EFD9-4084-9109-6A525C0238E8}" type="parTrans" cxnId="{4D566CE8-851B-4178-B22E-8EA3421A4848}">
      <dgm:prSet/>
      <dgm:spPr/>
      <dgm:t>
        <a:bodyPr/>
        <a:lstStyle/>
        <a:p>
          <a:endParaRPr lang="fr-BE" sz="1600"/>
        </a:p>
      </dgm:t>
    </dgm:pt>
    <dgm:pt modelId="{969D6C44-396E-4597-91EF-7CEAE63F1886}" type="sibTrans" cxnId="{4D566CE8-851B-4178-B22E-8EA3421A4848}">
      <dgm:prSet/>
      <dgm:spPr/>
      <dgm:t>
        <a:bodyPr/>
        <a:lstStyle/>
        <a:p>
          <a:endParaRPr lang="fr-BE" sz="1600"/>
        </a:p>
      </dgm:t>
    </dgm:pt>
    <dgm:pt modelId="{28F426C4-4159-4953-92E6-DE5827423430}">
      <dgm:prSet phldrT="[Text]" custT="1"/>
      <dgm:spPr/>
      <dgm:t>
        <a:bodyPr/>
        <a:lstStyle/>
        <a:p>
          <a:r>
            <a:rPr lang="fr-BE" sz="1600" dirty="0"/>
            <a:t>Province</a:t>
          </a:r>
        </a:p>
      </dgm:t>
    </dgm:pt>
    <dgm:pt modelId="{026C8BE5-21D5-4D78-AE0E-770315C2996F}" type="parTrans" cxnId="{5CE6B5EA-6D87-4042-B42E-1DD723B7EC91}">
      <dgm:prSet/>
      <dgm:spPr/>
      <dgm:t>
        <a:bodyPr/>
        <a:lstStyle/>
        <a:p>
          <a:endParaRPr lang="fr-BE" sz="1600"/>
        </a:p>
      </dgm:t>
    </dgm:pt>
    <dgm:pt modelId="{362775A8-8926-47D6-92C0-280CCF429824}" type="sibTrans" cxnId="{5CE6B5EA-6D87-4042-B42E-1DD723B7EC91}">
      <dgm:prSet/>
      <dgm:spPr/>
      <dgm:t>
        <a:bodyPr/>
        <a:lstStyle/>
        <a:p>
          <a:endParaRPr lang="fr-BE" sz="1600"/>
        </a:p>
      </dgm:t>
    </dgm:pt>
    <dgm:pt modelId="{10F86307-40AA-4345-83FF-2D048FB5224C}" type="pres">
      <dgm:prSet presAssocID="{A78ADFED-0C40-48B7-B51D-1157AB3DD444}" presName="linear" presStyleCnt="0">
        <dgm:presLayoutVars>
          <dgm:animLvl val="lvl"/>
          <dgm:resizeHandles val="exact"/>
        </dgm:presLayoutVars>
      </dgm:prSet>
      <dgm:spPr/>
    </dgm:pt>
    <dgm:pt modelId="{6334B73B-5594-4045-9042-C2731B1BA385}" type="pres">
      <dgm:prSet presAssocID="{1CE9C596-F9EB-4A0E-9FB7-99ACD2E616E4}" presName="parentText" presStyleLbl="node1" presStyleIdx="0" presStyleCnt="1" custScaleY="38652">
        <dgm:presLayoutVars>
          <dgm:chMax val="0"/>
          <dgm:bulletEnabled val="1"/>
        </dgm:presLayoutVars>
      </dgm:prSet>
      <dgm:spPr/>
    </dgm:pt>
    <dgm:pt modelId="{EE083901-CCB9-422D-AC30-A21EADB1EF3F}" type="pres">
      <dgm:prSet presAssocID="{1CE9C596-F9EB-4A0E-9FB7-99ACD2E616E4}" presName="childText" presStyleLbl="revTx" presStyleIdx="0" presStyleCnt="1">
        <dgm:presLayoutVars>
          <dgm:bulletEnabled val="1"/>
        </dgm:presLayoutVars>
      </dgm:prSet>
      <dgm:spPr/>
    </dgm:pt>
  </dgm:ptLst>
  <dgm:cxnLst>
    <dgm:cxn modelId="{042E6418-0218-4202-A890-34D0129EDAF3}" type="presOf" srcId="{3849A132-68FD-4A33-8E1D-C8A8A842D2E4}" destId="{EE083901-CCB9-422D-AC30-A21EADB1EF3F}" srcOrd="0" destOrd="2" presId="urn:microsoft.com/office/officeart/2005/8/layout/vList2"/>
    <dgm:cxn modelId="{DB5CA43F-44B6-45F3-9713-AB1C896B3A54}" srcId="{1CE9C596-F9EB-4A0E-9FB7-99ACD2E616E4}" destId="{FB16AFD5-31CF-4356-B402-9711FA358349}" srcOrd="1" destOrd="0" parTransId="{8B2CFE97-7ED9-4F38-9287-0F3734F42D78}" sibTransId="{5C088D46-C3C5-43B5-8FD4-730C3FC05A2C}"/>
    <dgm:cxn modelId="{9BD3BF5C-B421-4676-9E85-5546588E735D}" type="presOf" srcId="{A78ADFED-0C40-48B7-B51D-1157AB3DD444}" destId="{10F86307-40AA-4345-83FF-2D048FB5224C}" srcOrd="0" destOrd="0" presId="urn:microsoft.com/office/officeart/2005/8/layout/vList2"/>
    <dgm:cxn modelId="{7679CC49-53C9-4143-936F-F60B1A38F0A4}" srcId="{A78ADFED-0C40-48B7-B51D-1157AB3DD444}" destId="{1CE9C596-F9EB-4A0E-9FB7-99ACD2E616E4}" srcOrd="0" destOrd="0" parTransId="{7A0D67B1-F138-4B3D-9364-CB9D4F129980}" sibTransId="{FAEEB662-EBB2-4E4C-86D7-E9083384E57A}"/>
    <dgm:cxn modelId="{AD719A6E-5747-429D-AD6C-4A97B7BFE2C7}" srcId="{1CE9C596-F9EB-4A0E-9FB7-99ACD2E616E4}" destId="{6026ADA1-746F-4F91-91E9-8A1254E294A2}" srcOrd="0" destOrd="0" parTransId="{AD39FFE1-6385-4DA4-A27A-4F3697C49C55}" sibTransId="{67D079CA-62C1-4F29-9723-F55E5D09FDA8}"/>
    <dgm:cxn modelId="{0571AC85-420E-4101-A67B-DA2927DDA0C2}" type="presOf" srcId="{6026ADA1-746F-4F91-91E9-8A1254E294A2}" destId="{EE083901-CCB9-422D-AC30-A21EADB1EF3F}" srcOrd="0" destOrd="0" presId="urn:microsoft.com/office/officeart/2005/8/layout/vList2"/>
    <dgm:cxn modelId="{B680458D-33BB-4BBE-9990-98F222AE1658}" type="presOf" srcId="{28F426C4-4159-4953-92E6-DE5827423430}" destId="{EE083901-CCB9-422D-AC30-A21EADB1EF3F}" srcOrd="0" destOrd="3" presId="urn:microsoft.com/office/officeart/2005/8/layout/vList2"/>
    <dgm:cxn modelId="{72500596-55C1-4741-BBE3-ECFC814491F8}" type="presOf" srcId="{1CE9C596-F9EB-4A0E-9FB7-99ACD2E616E4}" destId="{6334B73B-5594-4045-9042-C2731B1BA385}" srcOrd="0" destOrd="0" presId="urn:microsoft.com/office/officeart/2005/8/layout/vList2"/>
    <dgm:cxn modelId="{5E43BB98-F4D9-4884-A0F5-B6A272D204F3}" type="presOf" srcId="{FB16AFD5-31CF-4356-B402-9711FA358349}" destId="{EE083901-CCB9-422D-AC30-A21EADB1EF3F}" srcOrd="0" destOrd="1" presId="urn:microsoft.com/office/officeart/2005/8/layout/vList2"/>
    <dgm:cxn modelId="{4D566CE8-851B-4178-B22E-8EA3421A4848}" srcId="{1CE9C596-F9EB-4A0E-9FB7-99ACD2E616E4}" destId="{3849A132-68FD-4A33-8E1D-C8A8A842D2E4}" srcOrd="2" destOrd="0" parTransId="{50FE677E-EFD9-4084-9109-6A525C0238E8}" sibTransId="{969D6C44-396E-4597-91EF-7CEAE63F1886}"/>
    <dgm:cxn modelId="{5CE6B5EA-6D87-4042-B42E-1DD723B7EC91}" srcId="{1CE9C596-F9EB-4A0E-9FB7-99ACD2E616E4}" destId="{28F426C4-4159-4953-92E6-DE5827423430}" srcOrd="3" destOrd="0" parTransId="{026C8BE5-21D5-4D78-AE0E-770315C2996F}" sibTransId="{362775A8-8926-47D6-92C0-280CCF429824}"/>
    <dgm:cxn modelId="{A25A6804-46B8-4D8A-B2B9-743775D97368}" type="presParOf" srcId="{10F86307-40AA-4345-83FF-2D048FB5224C}" destId="{6334B73B-5594-4045-9042-C2731B1BA385}" srcOrd="0" destOrd="0" presId="urn:microsoft.com/office/officeart/2005/8/layout/vList2"/>
    <dgm:cxn modelId="{75E3C2C5-D6F8-4C8F-8F6B-4EEEBFC49B5B}" type="presParOf" srcId="{10F86307-40AA-4345-83FF-2D048FB5224C}" destId="{EE083901-CCB9-422D-AC30-A21EADB1EF3F}"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FFE30D8-354D-46C7-95FC-561726DFF60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BE"/>
        </a:p>
      </dgm:t>
    </dgm:pt>
    <dgm:pt modelId="{1076EC5E-163F-4DE7-A22D-41AAD80F6E1C}">
      <dgm:prSet phldrT="[Text]" custT="1"/>
      <dgm:spPr/>
      <dgm:t>
        <a:bodyPr/>
        <a:lstStyle/>
        <a:p>
          <a:r>
            <a:rPr lang="fr-BE" sz="1500" dirty="0"/>
            <a:t>Domaines du bien-être</a:t>
          </a:r>
        </a:p>
      </dgm:t>
    </dgm:pt>
    <dgm:pt modelId="{628574D5-5783-49D6-A557-EF3BADE922ED}" type="parTrans" cxnId="{1903AC16-D8FC-46C3-BE58-AA6B99002EDE}">
      <dgm:prSet/>
      <dgm:spPr/>
      <dgm:t>
        <a:bodyPr/>
        <a:lstStyle/>
        <a:p>
          <a:endParaRPr lang="fr-BE" sz="1500"/>
        </a:p>
      </dgm:t>
    </dgm:pt>
    <dgm:pt modelId="{C5D15D2A-7A08-4A14-8A68-295CC0373159}" type="sibTrans" cxnId="{1903AC16-D8FC-46C3-BE58-AA6B99002EDE}">
      <dgm:prSet/>
      <dgm:spPr/>
      <dgm:t>
        <a:bodyPr/>
        <a:lstStyle/>
        <a:p>
          <a:endParaRPr lang="fr-BE" sz="1500"/>
        </a:p>
      </dgm:t>
    </dgm:pt>
    <dgm:pt modelId="{0E1869C0-C23B-4F16-98CC-A88AE47CA0EC}">
      <dgm:prSet phldrT="[Text]" custT="1"/>
      <dgm:spPr/>
      <dgm:t>
        <a:bodyPr/>
        <a:lstStyle/>
        <a:p>
          <a:r>
            <a:rPr lang="fr-BE" sz="1500" dirty="0"/>
            <a:t>Documents légaux</a:t>
          </a:r>
        </a:p>
      </dgm:t>
    </dgm:pt>
    <dgm:pt modelId="{092B0D86-F85A-4548-A663-30AFE2B36984}" type="parTrans" cxnId="{C2B59F32-26A9-408F-924A-1D7A2576C7C2}">
      <dgm:prSet/>
      <dgm:spPr/>
      <dgm:t>
        <a:bodyPr/>
        <a:lstStyle/>
        <a:p>
          <a:endParaRPr lang="fr-BE" sz="1500"/>
        </a:p>
      </dgm:t>
    </dgm:pt>
    <dgm:pt modelId="{359D34BF-B312-450F-940D-FC704FA57498}" type="sibTrans" cxnId="{C2B59F32-26A9-408F-924A-1D7A2576C7C2}">
      <dgm:prSet/>
      <dgm:spPr/>
      <dgm:t>
        <a:bodyPr/>
        <a:lstStyle/>
        <a:p>
          <a:endParaRPr lang="fr-BE" sz="1500"/>
        </a:p>
      </dgm:t>
    </dgm:pt>
    <dgm:pt modelId="{F56D564B-D207-4E93-B187-A34549DEC12C}">
      <dgm:prSet phldrT="[Text]" custT="1"/>
      <dgm:spPr/>
      <dgm:t>
        <a:bodyPr/>
        <a:lstStyle/>
        <a:p>
          <a:r>
            <a:rPr lang="fr-BE" sz="1500" dirty="0"/>
            <a:t>Analyses</a:t>
          </a:r>
        </a:p>
      </dgm:t>
    </dgm:pt>
    <dgm:pt modelId="{F310FDA6-A806-41E6-9B30-CFAC75A0CD91}" type="parTrans" cxnId="{5660A1EA-D87A-47D5-8999-35436AF3772B}">
      <dgm:prSet/>
      <dgm:spPr/>
      <dgm:t>
        <a:bodyPr/>
        <a:lstStyle/>
        <a:p>
          <a:endParaRPr lang="fr-BE" sz="1500"/>
        </a:p>
      </dgm:t>
    </dgm:pt>
    <dgm:pt modelId="{83155A99-E11C-4DAB-A8B5-0F3185AB02B4}" type="sibTrans" cxnId="{5660A1EA-D87A-47D5-8999-35436AF3772B}">
      <dgm:prSet/>
      <dgm:spPr/>
      <dgm:t>
        <a:bodyPr/>
        <a:lstStyle/>
        <a:p>
          <a:endParaRPr lang="fr-BE" sz="1500"/>
        </a:p>
      </dgm:t>
    </dgm:pt>
    <dgm:pt modelId="{2F3D4151-CE25-46BA-9325-50830724C2F4}">
      <dgm:prSet phldrT="[Text]" custT="1"/>
      <dgm:spPr/>
      <dgm:t>
        <a:bodyPr/>
        <a:lstStyle/>
        <a:p>
          <a:r>
            <a:rPr lang="fr-BE" sz="1500" dirty="0"/>
            <a:t>Outils</a:t>
          </a:r>
        </a:p>
      </dgm:t>
    </dgm:pt>
    <dgm:pt modelId="{D1F55F8F-FE7F-4716-9365-CCC7864D3D95}" type="parTrans" cxnId="{16CF50F9-08DA-4688-A62E-0C67C940F514}">
      <dgm:prSet/>
      <dgm:spPr/>
      <dgm:t>
        <a:bodyPr/>
        <a:lstStyle/>
        <a:p>
          <a:endParaRPr lang="fr-BE" sz="1500"/>
        </a:p>
      </dgm:t>
    </dgm:pt>
    <dgm:pt modelId="{6FD0AA64-E895-4A05-A484-189751E97A7A}" type="sibTrans" cxnId="{16CF50F9-08DA-4688-A62E-0C67C940F514}">
      <dgm:prSet/>
      <dgm:spPr/>
      <dgm:t>
        <a:bodyPr/>
        <a:lstStyle/>
        <a:p>
          <a:endParaRPr lang="fr-BE" sz="1500"/>
        </a:p>
      </dgm:t>
    </dgm:pt>
    <dgm:pt modelId="{31A63E7D-D799-4937-8F3A-468CCC398FD0}">
      <dgm:prSet phldrT="[Text]" custT="1"/>
      <dgm:spPr/>
      <dgm:t>
        <a:bodyPr/>
        <a:lstStyle/>
        <a:p>
          <a:r>
            <a:rPr lang="fr-BE" sz="1500" dirty="0"/>
            <a:t>Politique</a:t>
          </a:r>
        </a:p>
      </dgm:t>
    </dgm:pt>
    <dgm:pt modelId="{6A8CA33B-52C3-4273-B8FE-C9076A62BF68}" type="parTrans" cxnId="{C2032E56-1B96-4C4A-ACAD-A608D1A9B131}">
      <dgm:prSet/>
      <dgm:spPr/>
      <dgm:t>
        <a:bodyPr/>
        <a:lstStyle/>
        <a:p>
          <a:endParaRPr lang="fr-BE" sz="1500"/>
        </a:p>
      </dgm:t>
    </dgm:pt>
    <dgm:pt modelId="{2E3B5632-06E0-4869-A113-2242F9F83CD8}" type="sibTrans" cxnId="{C2032E56-1B96-4C4A-ACAD-A608D1A9B131}">
      <dgm:prSet/>
      <dgm:spPr/>
      <dgm:t>
        <a:bodyPr/>
        <a:lstStyle/>
        <a:p>
          <a:endParaRPr lang="fr-BE" sz="1500"/>
        </a:p>
      </dgm:t>
    </dgm:pt>
    <dgm:pt modelId="{54EA79E2-15E7-492C-8ACA-2D313A42258B}">
      <dgm:prSet phldrT="[Text]" custT="1"/>
      <dgm:spPr/>
      <dgm:t>
        <a:bodyPr/>
        <a:lstStyle/>
        <a:p>
          <a:r>
            <a:rPr lang="fr-BE" sz="1500" dirty="0"/>
            <a:t>Concertation</a:t>
          </a:r>
        </a:p>
      </dgm:t>
    </dgm:pt>
    <dgm:pt modelId="{630B3572-B869-4720-B4A9-0AE16A9E69D7}" type="parTrans" cxnId="{FFAC1BFC-CFE6-4AB1-BFFF-1408F5654210}">
      <dgm:prSet/>
      <dgm:spPr/>
      <dgm:t>
        <a:bodyPr/>
        <a:lstStyle/>
        <a:p>
          <a:endParaRPr lang="fr-BE" sz="1500"/>
        </a:p>
      </dgm:t>
    </dgm:pt>
    <dgm:pt modelId="{AB1D51A4-A9B7-48E1-9BE4-92BDE3243EA7}" type="sibTrans" cxnId="{FFAC1BFC-CFE6-4AB1-BFFF-1408F5654210}">
      <dgm:prSet/>
      <dgm:spPr/>
      <dgm:t>
        <a:bodyPr/>
        <a:lstStyle/>
        <a:p>
          <a:endParaRPr lang="fr-BE" sz="1500"/>
        </a:p>
      </dgm:t>
    </dgm:pt>
    <dgm:pt modelId="{B0FA78A0-B2B4-4AC1-BC14-9CBACAED9432}">
      <dgm:prSet phldrT="[Text]" custT="1"/>
      <dgm:spPr/>
      <dgm:t>
        <a:bodyPr/>
        <a:lstStyle/>
        <a:p>
          <a:r>
            <a:rPr lang="fr-BE" sz="1500" dirty="0"/>
            <a:t>CCB</a:t>
          </a:r>
        </a:p>
      </dgm:t>
    </dgm:pt>
    <dgm:pt modelId="{87B2CD60-DBE6-4AA0-8445-F07D8BBB9AC8}" type="parTrans" cxnId="{224DE621-F558-41A3-8C81-675AF5A86C5E}">
      <dgm:prSet/>
      <dgm:spPr/>
      <dgm:t>
        <a:bodyPr/>
        <a:lstStyle/>
        <a:p>
          <a:endParaRPr lang="fr-BE" sz="1500"/>
        </a:p>
      </dgm:t>
    </dgm:pt>
    <dgm:pt modelId="{44B0A690-301B-449D-A9CE-FDA1ACCCB48E}" type="sibTrans" cxnId="{224DE621-F558-41A3-8C81-675AF5A86C5E}">
      <dgm:prSet/>
      <dgm:spPr/>
      <dgm:t>
        <a:bodyPr/>
        <a:lstStyle/>
        <a:p>
          <a:endParaRPr lang="fr-BE" sz="1500"/>
        </a:p>
      </dgm:t>
    </dgm:pt>
    <dgm:pt modelId="{D1BD22BA-3A63-4BE3-9008-DA47758A254A}">
      <dgm:prSet phldrT="[Text]" custT="1"/>
      <dgm:spPr/>
      <dgm:t>
        <a:bodyPr/>
        <a:lstStyle/>
        <a:p>
          <a:r>
            <a:rPr lang="fr-BE" sz="1500" dirty="0"/>
            <a:t>BOC</a:t>
          </a:r>
        </a:p>
      </dgm:t>
    </dgm:pt>
    <dgm:pt modelId="{FF994DAD-11F2-4EE4-B6B1-CDAAC420AFC1}" type="parTrans" cxnId="{C9CBB378-83D0-4869-BBA7-999341B23C1F}">
      <dgm:prSet/>
      <dgm:spPr/>
      <dgm:t>
        <a:bodyPr/>
        <a:lstStyle/>
        <a:p>
          <a:endParaRPr lang="fr-BE" sz="1500"/>
        </a:p>
      </dgm:t>
    </dgm:pt>
    <dgm:pt modelId="{23FE1F36-CDCA-4C65-A20F-9805839E3917}" type="sibTrans" cxnId="{C9CBB378-83D0-4869-BBA7-999341B23C1F}">
      <dgm:prSet/>
      <dgm:spPr/>
      <dgm:t>
        <a:bodyPr/>
        <a:lstStyle/>
        <a:p>
          <a:endParaRPr lang="fr-BE" sz="1500"/>
        </a:p>
      </dgm:t>
    </dgm:pt>
    <dgm:pt modelId="{E18776CA-1011-41AB-A09C-2139B18A300A}">
      <dgm:prSet phldrT="[Text]" custT="1"/>
      <dgm:spPr/>
      <dgm:t>
        <a:bodyPr/>
        <a:lstStyle/>
        <a:p>
          <a:r>
            <a:rPr lang="fr-BE" sz="1500" dirty="0"/>
            <a:t>Culture de sécurité</a:t>
          </a:r>
        </a:p>
      </dgm:t>
    </dgm:pt>
    <dgm:pt modelId="{4F414617-5D31-45EC-8465-35768B5022CE}" type="parTrans" cxnId="{034F7654-2E20-4213-B7E9-798781910724}">
      <dgm:prSet/>
      <dgm:spPr/>
      <dgm:t>
        <a:bodyPr/>
        <a:lstStyle/>
        <a:p>
          <a:endParaRPr lang="fr-BE" sz="1500"/>
        </a:p>
      </dgm:t>
    </dgm:pt>
    <dgm:pt modelId="{2FF088E7-61D8-4B3B-8CA4-D87D1371FAAA}" type="sibTrans" cxnId="{034F7654-2E20-4213-B7E9-798781910724}">
      <dgm:prSet/>
      <dgm:spPr/>
      <dgm:t>
        <a:bodyPr/>
        <a:lstStyle/>
        <a:p>
          <a:endParaRPr lang="fr-BE" sz="1500"/>
        </a:p>
      </dgm:t>
    </dgm:pt>
    <dgm:pt modelId="{F1BB74C3-4CB4-4C0C-828F-BCBCFEC6AB1F}">
      <dgm:prSet phldrT="[Text]" custT="1"/>
      <dgm:spPr/>
      <dgm:t>
        <a:bodyPr/>
        <a:lstStyle/>
        <a:p>
          <a:r>
            <a:rPr lang="fr-BE" sz="1500" dirty="0"/>
            <a:t>PGP – PAA - PLP</a:t>
          </a:r>
        </a:p>
      </dgm:t>
    </dgm:pt>
    <dgm:pt modelId="{9D07A18C-6698-4599-99BB-0AFF8BC13BA5}" type="parTrans" cxnId="{6D81C71A-8E0C-49FA-9178-1450B8E8E0CF}">
      <dgm:prSet/>
      <dgm:spPr/>
      <dgm:t>
        <a:bodyPr/>
        <a:lstStyle/>
        <a:p>
          <a:endParaRPr lang="fr-BE" sz="1500"/>
        </a:p>
      </dgm:t>
    </dgm:pt>
    <dgm:pt modelId="{B193866E-744E-47D8-BB77-FC068039D5DD}" type="sibTrans" cxnId="{6D81C71A-8E0C-49FA-9178-1450B8E8E0CF}">
      <dgm:prSet/>
      <dgm:spPr/>
      <dgm:t>
        <a:bodyPr/>
        <a:lstStyle/>
        <a:p>
          <a:endParaRPr lang="fr-BE" sz="1500"/>
        </a:p>
      </dgm:t>
    </dgm:pt>
    <dgm:pt modelId="{2F015C72-C8F1-478F-BCEC-48AD0F970127}">
      <dgm:prSet phldrT="[Text]" custT="1"/>
      <dgm:spPr/>
      <dgm:t>
        <a:bodyPr/>
        <a:lstStyle/>
        <a:p>
          <a:r>
            <a:rPr lang="fr-BE" sz="1500" b="1" dirty="0">
              <a:solidFill>
                <a:srgbClr val="C00000"/>
              </a:solidFill>
            </a:rPr>
            <a:t>Enquêtes</a:t>
          </a:r>
        </a:p>
      </dgm:t>
    </dgm:pt>
    <dgm:pt modelId="{D0E3F2F0-B629-4A60-9E0C-D42B079C30D9}" type="parTrans" cxnId="{6506CBAC-D0EB-4BF3-B5F2-C00588477895}">
      <dgm:prSet/>
      <dgm:spPr/>
      <dgm:t>
        <a:bodyPr/>
        <a:lstStyle/>
        <a:p>
          <a:endParaRPr lang="fr-BE" sz="1500"/>
        </a:p>
      </dgm:t>
    </dgm:pt>
    <dgm:pt modelId="{CE20F3FE-5539-4F66-BE90-21C6661752B8}" type="sibTrans" cxnId="{6506CBAC-D0EB-4BF3-B5F2-C00588477895}">
      <dgm:prSet/>
      <dgm:spPr/>
      <dgm:t>
        <a:bodyPr/>
        <a:lstStyle/>
        <a:p>
          <a:endParaRPr lang="fr-BE" sz="1500"/>
        </a:p>
      </dgm:t>
    </dgm:pt>
    <dgm:pt modelId="{79847464-8454-4B0D-BCF2-7A873CD9947D}">
      <dgm:prSet phldrT="[Text]" custT="1"/>
      <dgm:spPr/>
      <dgm:t>
        <a:bodyPr/>
        <a:lstStyle/>
        <a:p>
          <a:r>
            <a:rPr lang="fr-BE" sz="1500" dirty="0"/>
            <a:t>Rapports</a:t>
          </a:r>
        </a:p>
      </dgm:t>
    </dgm:pt>
    <dgm:pt modelId="{7486C473-0A83-44D5-B85A-762BE30BCD15}" type="parTrans" cxnId="{0CE9D224-B649-4C52-B0B6-FE918F96CA0D}">
      <dgm:prSet/>
      <dgm:spPr/>
      <dgm:t>
        <a:bodyPr/>
        <a:lstStyle/>
        <a:p>
          <a:endParaRPr lang="fr-BE" sz="1500"/>
        </a:p>
      </dgm:t>
    </dgm:pt>
    <dgm:pt modelId="{02696067-EFB6-4A14-829E-BCB9B972B24F}" type="sibTrans" cxnId="{0CE9D224-B649-4C52-B0B6-FE918F96CA0D}">
      <dgm:prSet/>
      <dgm:spPr/>
      <dgm:t>
        <a:bodyPr/>
        <a:lstStyle/>
        <a:p>
          <a:endParaRPr lang="fr-BE" sz="1500"/>
        </a:p>
      </dgm:t>
    </dgm:pt>
    <dgm:pt modelId="{59918FFC-F703-48F0-BA4B-5580D42EB32C}">
      <dgm:prSet phldrT="[Text]" custT="1"/>
      <dgm:spPr/>
      <dgm:t>
        <a:bodyPr/>
        <a:lstStyle/>
        <a:p>
          <a:r>
            <a:rPr lang="fr-BE" sz="1500" dirty="0"/>
            <a:t>Application</a:t>
          </a:r>
        </a:p>
      </dgm:t>
    </dgm:pt>
    <dgm:pt modelId="{113E8957-DED2-4197-9A2D-C1E50A316DC1}" type="parTrans" cxnId="{FA92C758-2D96-49D6-8887-B1919B9C352A}">
      <dgm:prSet/>
      <dgm:spPr/>
      <dgm:t>
        <a:bodyPr/>
        <a:lstStyle/>
        <a:p>
          <a:endParaRPr lang="fr-BE" sz="1500"/>
        </a:p>
      </dgm:t>
    </dgm:pt>
    <dgm:pt modelId="{74E1BE86-BC33-41C7-9450-ECD88A6044C5}" type="sibTrans" cxnId="{FA92C758-2D96-49D6-8887-B1919B9C352A}">
      <dgm:prSet/>
      <dgm:spPr/>
      <dgm:t>
        <a:bodyPr/>
        <a:lstStyle/>
        <a:p>
          <a:endParaRPr lang="fr-BE" sz="1500"/>
        </a:p>
      </dgm:t>
    </dgm:pt>
    <dgm:pt modelId="{D1DAEE80-8C0C-4F91-913C-3CBE82BF509B}">
      <dgm:prSet phldrT="[Text]" custT="1"/>
      <dgm:spPr/>
      <dgm:t>
        <a:bodyPr/>
        <a:lstStyle/>
        <a:p>
          <a:r>
            <a:rPr lang="fr-BE" sz="1500" dirty="0" err="1"/>
            <a:t>actoren</a:t>
          </a:r>
          <a:endParaRPr lang="fr-BE" sz="1500" dirty="0"/>
        </a:p>
      </dgm:t>
    </dgm:pt>
    <dgm:pt modelId="{FA9BA4A9-D7DC-4893-AE98-FE0C76004DC6}" type="parTrans" cxnId="{997CF016-A22C-4786-808C-BF6252EF939C}">
      <dgm:prSet/>
      <dgm:spPr/>
      <dgm:t>
        <a:bodyPr/>
        <a:lstStyle/>
        <a:p>
          <a:endParaRPr lang="fr-BE" sz="1500"/>
        </a:p>
      </dgm:t>
    </dgm:pt>
    <dgm:pt modelId="{69DD6538-28B5-4238-9C44-8E4C074C5CF6}" type="sibTrans" cxnId="{997CF016-A22C-4786-808C-BF6252EF939C}">
      <dgm:prSet/>
      <dgm:spPr/>
      <dgm:t>
        <a:bodyPr/>
        <a:lstStyle/>
        <a:p>
          <a:endParaRPr lang="fr-BE" sz="1500"/>
        </a:p>
      </dgm:t>
    </dgm:pt>
    <dgm:pt modelId="{51666E43-E786-4BAF-83E1-B274D12A2787}">
      <dgm:prSet phldrT="[Text]" custT="1"/>
      <dgm:spPr/>
      <dgm:t>
        <a:bodyPr/>
        <a:lstStyle/>
        <a:p>
          <a:r>
            <a:rPr lang="fr-BE" sz="1500" dirty="0"/>
            <a:t>Procédures</a:t>
          </a:r>
        </a:p>
      </dgm:t>
    </dgm:pt>
    <dgm:pt modelId="{7DED8957-20DA-4D7F-B7F4-7C9524A48246}" type="parTrans" cxnId="{D8E43BF3-C5D0-4459-BDCE-AD4E017C042A}">
      <dgm:prSet/>
      <dgm:spPr/>
      <dgm:t>
        <a:bodyPr/>
        <a:lstStyle/>
        <a:p>
          <a:endParaRPr lang="fr-BE" sz="1500"/>
        </a:p>
      </dgm:t>
    </dgm:pt>
    <dgm:pt modelId="{E961BF76-E116-4073-86CA-07E66AB0F04B}" type="sibTrans" cxnId="{D8E43BF3-C5D0-4459-BDCE-AD4E017C042A}">
      <dgm:prSet/>
      <dgm:spPr/>
      <dgm:t>
        <a:bodyPr/>
        <a:lstStyle/>
        <a:p>
          <a:endParaRPr lang="fr-BE" sz="1500"/>
        </a:p>
      </dgm:t>
    </dgm:pt>
    <dgm:pt modelId="{72362AE8-5ADB-4668-A18C-2112637692BF}">
      <dgm:prSet phldrT="[Text]" custT="1"/>
      <dgm:spPr/>
      <dgm:t>
        <a:bodyPr/>
        <a:lstStyle/>
        <a:p>
          <a:r>
            <a:rPr lang="fr-BE" sz="1500" dirty="0"/>
            <a:t>Métiers</a:t>
          </a:r>
        </a:p>
      </dgm:t>
    </dgm:pt>
    <dgm:pt modelId="{0C0A12E2-84FC-49AB-AC20-D7C52967298E}" type="parTrans" cxnId="{72D5BD42-B283-4EFA-8B82-A214EEDE3885}">
      <dgm:prSet/>
      <dgm:spPr/>
      <dgm:t>
        <a:bodyPr/>
        <a:lstStyle/>
        <a:p>
          <a:endParaRPr lang="fr-BE" sz="1500"/>
        </a:p>
      </dgm:t>
    </dgm:pt>
    <dgm:pt modelId="{FF22CDDA-1DD5-4291-AD81-263C1983BD04}" type="sibTrans" cxnId="{72D5BD42-B283-4EFA-8B82-A214EEDE3885}">
      <dgm:prSet/>
      <dgm:spPr/>
      <dgm:t>
        <a:bodyPr/>
        <a:lstStyle/>
        <a:p>
          <a:endParaRPr lang="fr-BE" sz="1500"/>
        </a:p>
      </dgm:t>
    </dgm:pt>
    <dgm:pt modelId="{2B5E74DD-AD73-47DE-826F-F3C3675DB448}" type="pres">
      <dgm:prSet presAssocID="{9FFE30D8-354D-46C7-95FC-561726DFF60C}" presName="linear" presStyleCnt="0">
        <dgm:presLayoutVars>
          <dgm:animLvl val="lvl"/>
          <dgm:resizeHandles val="exact"/>
        </dgm:presLayoutVars>
      </dgm:prSet>
      <dgm:spPr/>
    </dgm:pt>
    <dgm:pt modelId="{67C3C3B9-963F-41AC-9DF9-A44E172B4BF5}" type="pres">
      <dgm:prSet presAssocID="{1076EC5E-163F-4DE7-A22D-41AAD80F6E1C}" presName="parentText" presStyleLbl="node1" presStyleIdx="0" presStyleCnt="6">
        <dgm:presLayoutVars>
          <dgm:chMax val="0"/>
          <dgm:bulletEnabled val="1"/>
        </dgm:presLayoutVars>
      </dgm:prSet>
      <dgm:spPr/>
    </dgm:pt>
    <dgm:pt modelId="{4019F35D-3A06-455F-82B1-8B15A937E393}" type="pres">
      <dgm:prSet presAssocID="{C5D15D2A-7A08-4A14-8A68-295CC0373159}" presName="spacer" presStyleCnt="0"/>
      <dgm:spPr/>
    </dgm:pt>
    <dgm:pt modelId="{0BE77F7F-C10F-446D-BE7D-781C0B311BDD}" type="pres">
      <dgm:prSet presAssocID="{0E1869C0-C23B-4F16-98CC-A88AE47CA0EC}" presName="parentText" presStyleLbl="node1" presStyleIdx="1" presStyleCnt="6">
        <dgm:presLayoutVars>
          <dgm:chMax val="0"/>
          <dgm:bulletEnabled val="1"/>
        </dgm:presLayoutVars>
      </dgm:prSet>
      <dgm:spPr/>
    </dgm:pt>
    <dgm:pt modelId="{C6E1176A-1BB8-4F36-9618-78C4C1B1CD8C}" type="pres">
      <dgm:prSet presAssocID="{0E1869C0-C23B-4F16-98CC-A88AE47CA0EC}" presName="childText" presStyleLbl="revTx" presStyleIdx="0" presStyleCnt="4">
        <dgm:presLayoutVars>
          <dgm:bulletEnabled val="1"/>
        </dgm:presLayoutVars>
      </dgm:prSet>
      <dgm:spPr/>
    </dgm:pt>
    <dgm:pt modelId="{6D02FA16-4F0C-401F-9213-2A60AA7B79E4}" type="pres">
      <dgm:prSet presAssocID="{2F3D4151-CE25-46BA-9325-50830724C2F4}" presName="parentText" presStyleLbl="node1" presStyleIdx="2" presStyleCnt="6">
        <dgm:presLayoutVars>
          <dgm:chMax val="0"/>
          <dgm:bulletEnabled val="1"/>
        </dgm:presLayoutVars>
      </dgm:prSet>
      <dgm:spPr/>
    </dgm:pt>
    <dgm:pt modelId="{1620BEC5-76B6-432C-9EF8-F2DE41FCF28B}" type="pres">
      <dgm:prSet presAssocID="{2F3D4151-CE25-46BA-9325-50830724C2F4}" presName="childText" presStyleLbl="revTx" presStyleIdx="1" presStyleCnt="4">
        <dgm:presLayoutVars>
          <dgm:bulletEnabled val="1"/>
        </dgm:presLayoutVars>
      </dgm:prSet>
      <dgm:spPr/>
    </dgm:pt>
    <dgm:pt modelId="{58036B68-3E41-412C-BC6B-83843F3F89FC}" type="pres">
      <dgm:prSet presAssocID="{31A63E7D-D799-4937-8F3A-468CCC398FD0}" presName="parentText" presStyleLbl="node1" presStyleIdx="3" presStyleCnt="6">
        <dgm:presLayoutVars>
          <dgm:chMax val="0"/>
          <dgm:bulletEnabled val="1"/>
        </dgm:presLayoutVars>
      </dgm:prSet>
      <dgm:spPr/>
    </dgm:pt>
    <dgm:pt modelId="{4D28B379-EA8A-4295-90BC-6D8F2565E013}" type="pres">
      <dgm:prSet presAssocID="{31A63E7D-D799-4937-8F3A-468CCC398FD0}" presName="childText" presStyleLbl="revTx" presStyleIdx="2" presStyleCnt="4">
        <dgm:presLayoutVars>
          <dgm:bulletEnabled val="1"/>
        </dgm:presLayoutVars>
      </dgm:prSet>
      <dgm:spPr/>
    </dgm:pt>
    <dgm:pt modelId="{A28B90FF-23FE-4479-9D3F-2ACDE77D78DA}" type="pres">
      <dgm:prSet presAssocID="{D1DAEE80-8C0C-4F91-913C-3CBE82BF509B}" presName="parentText" presStyleLbl="node1" presStyleIdx="4" presStyleCnt="6">
        <dgm:presLayoutVars>
          <dgm:chMax val="0"/>
          <dgm:bulletEnabled val="1"/>
        </dgm:presLayoutVars>
      </dgm:prSet>
      <dgm:spPr/>
    </dgm:pt>
    <dgm:pt modelId="{B52A7DE0-6814-4870-90A1-04860B49DC39}" type="pres">
      <dgm:prSet presAssocID="{69DD6538-28B5-4238-9C44-8E4C074C5CF6}" presName="spacer" presStyleCnt="0"/>
      <dgm:spPr/>
    </dgm:pt>
    <dgm:pt modelId="{FEB09BDC-C0EC-44C0-8FC3-E464D793142F}" type="pres">
      <dgm:prSet presAssocID="{54EA79E2-15E7-492C-8ACA-2D313A42258B}" presName="parentText" presStyleLbl="node1" presStyleIdx="5" presStyleCnt="6">
        <dgm:presLayoutVars>
          <dgm:chMax val="0"/>
          <dgm:bulletEnabled val="1"/>
        </dgm:presLayoutVars>
      </dgm:prSet>
      <dgm:spPr/>
    </dgm:pt>
    <dgm:pt modelId="{29B58136-B11F-48ED-9E04-B8044FE91F45}" type="pres">
      <dgm:prSet presAssocID="{54EA79E2-15E7-492C-8ACA-2D313A42258B}" presName="childText" presStyleLbl="revTx" presStyleIdx="3" presStyleCnt="4">
        <dgm:presLayoutVars>
          <dgm:bulletEnabled val="1"/>
        </dgm:presLayoutVars>
      </dgm:prSet>
      <dgm:spPr/>
    </dgm:pt>
  </dgm:ptLst>
  <dgm:cxnLst>
    <dgm:cxn modelId="{CCDB8C06-7271-4121-A89E-DF74DD7E485F}" type="presOf" srcId="{D1BD22BA-3A63-4BE3-9008-DA47758A254A}" destId="{29B58136-B11F-48ED-9E04-B8044FE91F45}" srcOrd="0" destOrd="1" presId="urn:microsoft.com/office/officeart/2005/8/layout/vList2"/>
    <dgm:cxn modelId="{811AE40F-EB64-4A28-B8F1-A859C09A721D}" type="presOf" srcId="{F56D564B-D207-4E93-B187-A34549DEC12C}" destId="{C6E1176A-1BB8-4F36-9618-78C4C1B1CD8C}" srcOrd="0" destOrd="0" presId="urn:microsoft.com/office/officeart/2005/8/layout/vList2"/>
    <dgm:cxn modelId="{1903AC16-D8FC-46C3-BE58-AA6B99002EDE}" srcId="{9FFE30D8-354D-46C7-95FC-561726DFF60C}" destId="{1076EC5E-163F-4DE7-A22D-41AAD80F6E1C}" srcOrd="0" destOrd="0" parTransId="{628574D5-5783-49D6-A557-EF3BADE922ED}" sibTransId="{C5D15D2A-7A08-4A14-8A68-295CC0373159}"/>
    <dgm:cxn modelId="{997CF016-A22C-4786-808C-BF6252EF939C}" srcId="{9FFE30D8-354D-46C7-95FC-561726DFF60C}" destId="{D1DAEE80-8C0C-4F91-913C-3CBE82BF509B}" srcOrd="4" destOrd="0" parTransId="{FA9BA4A9-D7DC-4893-AE98-FE0C76004DC6}" sibTransId="{69DD6538-28B5-4238-9C44-8E4C074C5CF6}"/>
    <dgm:cxn modelId="{6D81C71A-8E0C-49FA-9178-1450B8E8E0CF}" srcId="{31A63E7D-D799-4937-8F3A-468CCC398FD0}" destId="{F1BB74C3-4CB4-4C0C-828F-BCBCFEC6AB1F}" srcOrd="1" destOrd="0" parTransId="{9D07A18C-6698-4599-99BB-0AFF8BC13BA5}" sibTransId="{B193866E-744E-47D8-BB77-FC068039D5DD}"/>
    <dgm:cxn modelId="{229E8A1C-AA82-443F-952F-B0A7EADC0501}" type="presOf" srcId="{72362AE8-5ADB-4668-A18C-2112637692BF}" destId="{1620BEC5-76B6-432C-9EF8-F2DE41FCF28B}" srcOrd="0" destOrd="2" presId="urn:microsoft.com/office/officeart/2005/8/layout/vList2"/>
    <dgm:cxn modelId="{2282CB20-0AFC-4653-A980-EE619C61C98B}" type="presOf" srcId="{51666E43-E786-4BAF-83E1-B274D12A2787}" destId="{1620BEC5-76B6-432C-9EF8-F2DE41FCF28B}" srcOrd="0" destOrd="1" presId="urn:microsoft.com/office/officeart/2005/8/layout/vList2"/>
    <dgm:cxn modelId="{224DE621-F558-41A3-8C81-675AF5A86C5E}" srcId="{54EA79E2-15E7-492C-8ACA-2D313A42258B}" destId="{B0FA78A0-B2B4-4AC1-BC14-9CBACAED9432}" srcOrd="0" destOrd="0" parTransId="{87B2CD60-DBE6-4AA0-8445-F07D8BBB9AC8}" sibTransId="{44B0A690-301B-449D-A9CE-FDA1ACCCB48E}"/>
    <dgm:cxn modelId="{0CE9D224-B649-4C52-B0B6-FE918F96CA0D}" srcId="{0E1869C0-C23B-4F16-98CC-A88AE47CA0EC}" destId="{79847464-8454-4B0D-BCF2-7A873CD9947D}" srcOrd="2" destOrd="0" parTransId="{7486C473-0A83-44D5-B85A-762BE30BCD15}" sibTransId="{02696067-EFB6-4A14-829E-BCB9B972B24F}"/>
    <dgm:cxn modelId="{5E762B25-AA1C-4F71-93B2-E69462E95712}" type="presOf" srcId="{2F015C72-C8F1-478F-BCEC-48AD0F970127}" destId="{C6E1176A-1BB8-4F36-9618-78C4C1B1CD8C}" srcOrd="0" destOrd="1" presId="urn:microsoft.com/office/officeart/2005/8/layout/vList2"/>
    <dgm:cxn modelId="{C2B59F32-26A9-408F-924A-1D7A2576C7C2}" srcId="{9FFE30D8-354D-46C7-95FC-561726DFF60C}" destId="{0E1869C0-C23B-4F16-98CC-A88AE47CA0EC}" srcOrd="1" destOrd="0" parTransId="{092B0D86-F85A-4548-A663-30AFE2B36984}" sibTransId="{359D34BF-B312-450F-940D-FC704FA57498}"/>
    <dgm:cxn modelId="{92F5B93D-75F0-44A8-8FC4-3FC9EF0A7438}" type="presOf" srcId="{E18776CA-1011-41AB-A09C-2139B18A300A}" destId="{4D28B379-EA8A-4295-90BC-6D8F2565E013}" srcOrd="0" destOrd="0" presId="urn:microsoft.com/office/officeart/2005/8/layout/vList2"/>
    <dgm:cxn modelId="{72D5BD42-B283-4EFA-8B82-A214EEDE3885}" srcId="{2F3D4151-CE25-46BA-9325-50830724C2F4}" destId="{72362AE8-5ADB-4668-A18C-2112637692BF}" srcOrd="2" destOrd="0" parTransId="{0C0A12E2-84FC-49AB-AC20-D7C52967298E}" sibTransId="{FF22CDDA-1DD5-4291-AD81-263C1983BD04}"/>
    <dgm:cxn modelId="{79AC5F45-40E6-4C0C-99A6-A3627C130DF2}" type="presOf" srcId="{9FFE30D8-354D-46C7-95FC-561726DFF60C}" destId="{2B5E74DD-AD73-47DE-826F-F3C3675DB448}" srcOrd="0" destOrd="0" presId="urn:microsoft.com/office/officeart/2005/8/layout/vList2"/>
    <dgm:cxn modelId="{DF294749-B303-421E-93DE-1750FDB01AD9}" type="presOf" srcId="{F1BB74C3-4CB4-4C0C-828F-BCBCFEC6AB1F}" destId="{4D28B379-EA8A-4295-90BC-6D8F2565E013}" srcOrd="0" destOrd="1" presId="urn:microsoft.com/office/officeart/2005/8/layout/vList2"/>
    <dgm:cxn modelId="{034F7654-2E20-4213-B7E9-798781910724}" srcId="{31A63E7D-D799-4937-8F3A-468CCC398FD0}" destId="{E18776CA-1011-41AB-A09C-2139B18A300A}" srcOrd="0" destOrd="0" parTransId="{4F414617-5D31-45EC-8465-35768B5022CE}" sibTransId="{2FF088E7-61D8-4B3B-8CA4-D87D1371FAAA}"/>
    <dgm:cxn modelId="{C2032E56-1B96-4C4A-ACAD-A608D1A9B131}" srcId="{9FFE30D8-354D-46C7-95FC-561726DFF60C}" destId="{31A63E7D-D799-4937-8F3A-468CCC398FD0}" srcOrd="3" destOrd="0" parTransId="{6A8CA33B-52C3-4273-B8FE-C9076A62BF68}" sibTransId="{2E3B5632-06E0-4869-A113-2242F9F83CD8}"/>
    <dgm:cxn modelId="{C9CBB378-83D0-4869-BBA7-999341B23C1F}" srcId="{54EA79E2-15E7-492C-8ACA-2D313A42258B}" destId="{D1BD22BA-3A63-4BE3-9008-DA47758A254A}" srcOrd="1" destOrd="0" parTransId="{FF994DAD-11F2-4EE4-B6B1-CDAAC420AFC1}" sibTransId="{23FE1F36-CDCA-4C65-A20F-9805839E3917}"/>
    <dgm:cxn modelId="{FA92C758-2D96-49D6-8887-B1919B9C352A}" srcId="{2F3D4151-CE25-46BA-9325-50830724C2F4}" destId="{59918FFC-F703-48F0-BA4B-5580D42EB32C}" srcOrd="0" destOrd="0" parTransId="{113E8957-DED2-4197-9A2D-C1E50A316DC1}" sibTransId="{74E1BE86-BC33-41C7-9450-ECD88A6044C5}"/>
    <dgm:cxn modelId="{9778475A-6BA8-46DA-B939-6C715B11869A}" type="presOf" srcId="{31A63E7D-D799-4937-8F3A-468CCC398FD0}" destId="{58036B68-3E41-412C-BC6B-83843F3F89FC}" srcOrd="0" destOrd="0" presId="urn:microsoft.com/office/officeart/2005/8/layout/vList2"/>
    <dgm:cxn modelId="{172CBF99-9CAA-4DAE-BC34-ED1B98AF1A43}" type="presOf" srcId="{1076EC5E-163F-4DE7-A22D-41AAD80F6E1C}" destId="{67C3C3B9-963F-41AC-9DF9-A44E172B4BF5}" srcOrd="0" destOrd="0" presId="urn:microsoft.com/office/officeart/2005/8/layout/vList2"/>
    <dgm:cxn modelId="{E4968DA7-E328-4ABD-8743-D8128CBBEBDD}" type="presOf" srcId="{0E1869C0-C23B-4F16-98CC-A88AE47CA0EC}" destId="{0BE77F7F-C10F-446D-BE7D-781C0B311BDD}" srcOrd="0" destOrd="0" presId="urn:microsoft.com/office/officeart/2005/8/layout/vList2"/>
    <dgm:cxn modelId="{88E74FA8-A816-4318-89E3-324F936933FD}" type="presOf" srcId="{79847464-8454-4B0D-BCF2-7A873CD9947D}" destId="{C6E1176A-1BB8-4F36-9618-78C4C1B1CD8C}" srcOrd="0" destOrd="2" presId="urn:microsoft.com/office/officeart/2005/8/layout/vList2"/>
    <dgm:cxn modelId="{6506CBAC-D0EB-4BF3-B5F2-C00588477895}" srcId="{0E1869C0-C23B-4F16-98CC-A88AE47CA0EC}" destId="{2F015C72-C8F1-478F-BCEC-48AD0F970127}" srcOrd="1" destOrd="0" parTransId="{D0E3F2F0-B629-4A60-9E0C-D42B079C30D9}" sibTransId="{CE20F3FE-5539-4F66-BE90-21C6661752B8}"/>
    <dgm:cxn modelId="{4E4EDADF-577E-4CA1-95B4-8F72D16FD928}" type="presOf" srcId="{2F3D4151-CE25-46BA-9325-50830724C2F4}" destId="{6D02FA16-4F0C-401F-9213-2A60AA7B79E4}" srcOrd="0" destOrd="0" presId="urn:microsoft.com/office/officeart/2005/8/layout/vList2"/>
    <dgm:cxn modelId="{61A906E0-5B03-46C0-A06C-B1C40890EF06}" type="presOf" srcId="{59918FFC-F703-48F0-BA4B-5580D42EB32C}" destId="{1620BEC5-76B6-432C-9EF8-F2DE41FCF28B}" srcOrd="0" destOrd="0" presId="urn:microsoft.com/office/officeart/2005/8/layout/vList2"/>
    <dgm:cxn modelId="{9A2738EA-6FD6-4A1A-A029-5664FC968809}" type="presOf" srcId="{54EA79E2-15E7-492C-8ACA-2D313A42258B}" destId="{FEB09BDC-C0EC-44C0-8FC3-E464D793142F}" srcOrd="0" destOrd="0" presId="urn:microsoft.com/office/officeart/2005/8/layout/vList2"/>
    <dgm:cxn modelId="{5660A1EA-D87A-47D5-8999-35436AF3772B}" srcId="{0E1869C0-C23B-4F16-98CC-A88AE47CA0EC}" destId="{F56D564B-D207-4E93-B187-A34549DEC12C}" srcOrd="0" destOrd="0" parTransId="{F310FDA6-A806-41E6-9B30-CFAC75A0CD91}" sibTransId="{83155A99-E11C-4DAB-A8B5-0F3185AB02B4}"/>
    <dgm:cxn modelId="{B465E0EB-E728-4FFD-8968-C7B52D5F2A90}" type="presOf" srcId="{B0FA78A0-B2B4-4AC1-BC14-9CBACAED9432}" destId="{29B58136-B11F-48ED-9E04-B8044FE91F45}" srcOrd="0" destOrd="0" presId="urn:microsoft.com/office/officeart/2005/8/layout/vList2"/>
    <dgm:cxn modelId="{D8E43BF3-C5D0-4459-BDCE-AD4E017C042A}" srcId="{2F3D4151-CE25-46BA-9325-50830724C2F4}" destId="{51666E43-E786-4BAF-83E1-B274D12A2787}" srcOrd="1" destOrd="0" parTransId="{7DED8957-20DA-4D7F-B7F4-7C9524A48246}" sibTransId="{E961BF76-E116-4073-86CA-07E66AB0F04B}"/>
    <dgm:cxn modelId="{16CF50F9-08DA-4688-A62E-0C67C940F514}" srcId="{9FFE30D8-354D-46C7-95FC-561726DFF60C}" destId="{2F3D4151-CE25-46BA-9325-50830724C2F4}" srcOrd="2" destOrd="0" parTransId="{D1F55F8F-FE7F-4716-9365-CCC7864D3D95}" sibTransId="{6FD0AA64-E895-4A05-A484-189751E97A7A}"/>
    <dgm:cxn modelId="{86405AFB-D8C9-4DD5-AACF-772D9DEBD30C}" type="presOf" srcId="{D1DAEE80-8C0C-4F91-913C-3CBE82BF509B}" destId="{A28B90FF-23FE-4479-9D3F-2ACDE77D78DA}" srcOrd="0" destOrd="0" presId="urn:microsoft.com/office/officeart/2005/8/layout/vList2"/>
    <dgm:cxn modelId="{FFAC1BFC-CFE6-4AB1-BFFF-1408F5654210}" srcId="{9FFE30D8-354D-46C7-95FC-561726DFF60C}" destId="{54EA79E2-15E7-492C-8ACA-2D313A42258B}" srcOrd="5" destOrd="0" parTransId="{630B3572-B869-4720-B4A9-0AE16A9E69D7}" sibTransId="{AB1D51A4-A9B7-48E1-9BE4-92BDE3243EA7}"/>
    <dgm:cxn modelId="{6B8184DB-FE29-4FEC-9B88-2BAD7D6EAEBD}" type="presParOf" srcId="{2B5E74DD-AD73-47DE-826F-F3C3675DB448}" destId="{67C3C3B9-963F-41AC-9DF9-A44E172B4BF5}" srcOrd="0" destOrd="0" presId="urn:microsoft.com/office/officeart/2005/8/layout/vList2"/>
    <dgm:cxn modelId="{EEDC7D05-EFAA-4440-A73D-78CC61C13E5F}" type="presParOf" srcId="{2B5E74DD-AD73-47DE-826F-F3C3675DB448}" destId="{4019F35D-3A06-455F-82B1-8B15A937E393}" srcOrd="1" destOrd="0" presId="urn:microsoft.com/office/officeart/2005/8/layout/vList2"/>
    <dgm:cxn modelId="{36B03FFE-5077-48A3-AF56-61AD69E890BA}" type="presParOf" srcId="{2B5E74DD-AD73-47DE-826F-F3C3675DB448}" destId="{0BE77F7F-C10F-446D-BE7D-781C0B311BDD}" srcOrd="2" destOrd="0" presId="urn:microsoft.com/office/officeart/2005/8/layout/vList2"/>
    <dgm:cxn modelId="{DC01C071-92C8-4EAA-BD44-4E5D37FE4582}" type="presParOf" srcId="{2B5E74DD-AD73-47DE-826F-F3C3675DB448}" destId="{C6E1176A-1BB8-4F36-9618-78C4C1B1CD8C}" srcOrd="3" destOrd="0" presId="urn:microsoft.com/office/officeart/2005/8/layout/vList2"/>
    <dgm:cxn modelId="{31FB427C-5CC2-40DF-80C6-0D9F17C43A2B}" type="presParOf" srcId="{2B5E74DD-AD73-47DE-826F-F3C3675DB448}" destId="{6D02FA16-4F0C-401F-9213-2A60AA7B79E4}" srcOrd="4" destOrd="0" presId="urn:microsoft.com/office/officeart/2005/8/layout/vList2"/>
    <dgm:cxn modelId="{30E8DCF6-8585-41EC-B412-C2D279C1A49F}" type="presParOf" srcId="{2B5E74DD-AD73-47DE-826F-F3C3675DB448}" destId="{1620BEC5-76B6-432C-9EF8-F2DE41FCF28B}" srcOrd="5" destOrd="0" presId="urn:microsoft.com/office/officeart/2005/8/layout/vList2"/>
    <dgm:cxn modelId="{EB029DD3-3155-43A2-AFD9-1DBCC44B3840}" type="presParOf" srcId="{2B5E74DD-AD73-47DE-826F-F3C3675DB448}" destId="{58036B68-3E41-412C-BC6B-83843F3F89FC}" srcOrd="6" destOrd="0" presId="urn:microsoft.com/office/officeart/2005/8/layout/vList2"/>
    <dgm:cxn modelId="{F92BCBB0-3207-4F82-853A-0A38B592BF46}" type="presParOf" srcId="{2B5E74DD-AD73-47DE-826F-F3C3675DB448}" destId="{4D28B379-EA8A-4295-90BC-6D8F2565E013}" srcOrd="7" destOrd="0" presId="urn:microsoft.com/office/officeart/2005/8/layout/vList2"/>
    <dgm:cxn modelId="{D2C03C8C-51EB-4451-A0AB-65F31B2E4F5B}" type="presParOf" srcId="{2B5E74DD-AD73-47DE-826F-F3C3675DB448}" destId="{A28B90FF-23FE-4479-9D3F-2ACDE77D78DA}" srcOrd="8" destOrd="0" presId="urn:microsoft.com/office/officeart/2005/8/layout/vList2"/>
    <dgm:cxn modelId="{7640C9FB-88F0-4C37-A692-2CE1F86E9234}" type="presParOf" srcId="{2B5E74DD-AD73-47DE-826F-F3C3675DB448}" destId="{B52A7DE0-6814-4870-90A1-04860B49DC39}" srcOrd="9" destOrd="0" presId="urn:microsoft.com/office/officeart/2005/8/layout/vList2"/>
    <dgm:cxn modelId="{A8789E15-B0A0-449E-BCD3-7D989FD75C84}" type="presParOf" srcId="{2B5E74DD-AD73-47DE-826F-F3C3675DB448}" destId="{FEB09BDC-C0EC-44C0-8FC3-E464D793142F}" srcOrd="10" destOrd="0" presId="urn:microsoft.com/office/officeart/2005/8/layout/vList2"/>
    <dgm:cxn modelId="{83E00D4D-1E21-4AD8-96B0-CCD22D9605C6}" type="presParOf" srcId="{2B5E74DD-AD73-47DE-826F-F3C3675DB448}" destId="{29B58136-B11F-48ED-9E04-B8044FE91F45}" srcOrd="1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333F445-E49A-4645-BD20-86F5ECBE35E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BE"/>
        </a:p>
      </dgm:t>
    </dgm:pt>
    <dgm:pt modelId="{2D9D2AA7-7C8B-4AD3-A908-FECFA55789DE}">
      <dgm:prSet phldrT="[Text]" custT="1"/>
      <dgm:spPr/>
      <dgm:t>
        <a:bodyPr/>
        <a:lstStyle/>
        <a:p>
          <a:r>
            <a:rPr lang="fr-BE" sz="1600" dirty="0"/>
            <a:t>Documentation</a:t>
          </a:r>
        </a:p>
      </dgm:t>
    </dgm:pt>
    <dgm:pt modelId="{14FEDB0B-10E9-4B4C-AFD9-1730D58039E0}" type="parTrans" cxnId="{16B6A3F2-CD88-4203-B025-9FC65DB118F7}">
      <dgm:prSet/>
      <dgm:spPr/>
      <dgm:t>
        <a:bodyPr/>
        <a:lstStyle/>
        <a:p>
          <a:endParaRPr lang="fr-BE" sz="1600"/>
        </a:p>
      </dgm:t>
    </dgm:pt>
    <dgm:pt modelId="{C85C6CEF-8327-4842-9607-899BBB35C41E}" type="sibTrans" cxnId="{16B6A3F2-CD88-4203-B025-9FC65DB118F7}">
      <dgm:prSet/>
      <dgm:spPr/>
      <dgm:t>
        <a:bodyPr/>
        <a:lstStyle/>
        <a:p>
          <a:endParaRPr lang="fr-BE" sz="1600"/>
        </a:p>
      </dgm:t>
    </dgm:pt>
    <dgm:pt modelId="{CB83E7AE-D611-4FB7-A26D-AA9FA58C1D45}">
      <dgm:prSet phldrT="[Text]" custT="1"/>
      <dgm:spPr/>
      <dgm:t>
        <a:bodyPr/>
        <a:lstStyle/>
        <a:p>
          <a:r>
            <a:rPr lang="fr-BE" sz="1600" dirty="0"/>
            <a:t>Modèles de document</a:t>
          </a:r>
        </a:p>
      </dgm:t>
    </dgm:pt>
    <dgm:pt modelId="{E15922FB-9211-480F-97E6-6BE44C829F6C}" type="parTrans" cxnId="{53B5F89A-C6B3-4940-A619-E60017972E31}">
      <dgm:prSet/>
      <dgm:spPr/>
      <dgm:t>
        <a:bodyPr/>
        <a:lstStyle/>
        <a:p>
          <a:endParaRPr lang="fr-BE" sz="1600"/>
        </a:p>
      </dgm:t>
    </dgm:pt>
    <dgm:pt modelId="{32CE6C7C-653E-46EB-A039-934BF09BC2EA}" type="sibTrans" cxnId="{53B5F89A-C6B3-4940-A619-E60017972E31}">
      <dgm:prSet/>
      <dgm:spPr/>
      <dgm:t>
        <a:bodyPr/>
        <a:lstStyle/>
        <a:p>
          <a:endParaRPr lang="fr-BE" sz="1600"/>
        </a:p>
      </dgm:t>
    </dgm:pt>
    <dgm:pt modelId="{443BD83D-0497-41E7-B5E5-A435CACE418E}">
      <dgm:prSet phldrT="[Text]" custT="1"/>
      <dgm:spPr/>
      <dgm:t>
        <a:bodyPr/>
        <a:lstStyle/>
        <a:p>
          <a:r>
            <a:rPr lang="fr-BE" sz="1600" dirty="0"/>
            <a:t>Ressources</a:t>
          </a:r>
        </a:p>
      </dgm:t>
    </dgm:pt>
    <dgm:pt modelId="{41D7617F-7B9E-4D24-8FF9-C4F9CEFE20DB}" type="parTrans" cxnId="{21288CC8-91BB-4BE9-B40B-304BF336FE70}">
      <dgm:prSet/>
      <dgm:spPr/>
      <dgm:t>
        <a:bodyPr/>
        <a:lstStyle/>
        <a:p>
          <a:endParaRPr lang="fr-BE" sz="1600"/>
        </a:p>
      </dgm:t>
    </dgm:pt>
    <dgm:pt modelId="{CFFC00F7-F767-4A87-9DA5-D3209546A783}" type="sibTrans" cxnId="{21288CC8-91BB-4BE9-B40B-304BF336FE70}">
      <dgm:prSet/>
      <dgm:spPr/>
      <dgm:t>
        <a:bodyPr/>
        <a:lstStyle/>
        <a:p>
          <a:endParaRPr lang="fr-BE" sz="1600"/>
        </a:p>
      </dgm:t>
    </dgm:pt>
    <dgm:pt modelId="{36DE8994-E834-4EFB-A4D0-867E8FC73A5C}">
      <dgm:prSet phldrT="[Text]" custT="1"/>
      <dgm:spPr/>
      <dgm:t>
        <a:bodyPr/>
        <a:lstStyle/>
        <a:p>
          <a:r>
            <a:rPr lang="fr-BE" sz="1600" dirty="0"/>
            <a:t>Fiches réflexes</a:t>
          </a:r>
        </a:p>
      </dgm:t>
    </dgm:pt>
    <dgm:pt modelId="{12C1565C-0C8A-476D-B3A6-22F50A052A9A}" type="parTrans" cxnId="{DF316959-19BA-47EE-9B83-60CD8911DC0C}">
      <dgm:prSet/>
      <dgm:spPr/>
      <dgm:t>
        <a:bodyPr/>
        <a:lstStyle/>
        <a:p>
          <a:endParaRPr lang="fr-BE" sz="1600"/>
        </a:p>
      </dgm:t>
    </dgm:pt>
    <dgm:pt modelId="{8098D53F-D755-4A8E-9A6F-DE905D34E957}" type="sibTrans" cxnId="{DF316959-19BA-47EE-9B83-60CD8911DC0C}">
      <dgm:prSet/>
      <dgm:spPr/>
      <dgm:t>
        <a:bodyPr/>
        <a:lstStyle/>
        <a:p>
          <a:endParaRPr lang="fr-BE" sz="1600"/>
        </a:p>
      </dgm:t>
    </dgm:pt>
    <dgm:pt modelId="{897D403A-B8DF-4D41-8E80-48EECC5E91DC}">
      <dgm:prSet phldrT="[Text]" custT="1"/>
      <dgm:spPr/>
      <dgm:t>
        <a:bodyPr/>
        <a:lstStyle/>
        <a:p>
          <a:r>
            <a:rPr lang="fr-BE" sz="1600" dirty="0"/>
            <a:t>Directives</a:t>
          </a:r>
        </a:p>
      </dgm:t>
    </dgm:pt>
    <dgm:pt modelId="{5CF16849-A25A-408C-9B4F-DE78D4403DB3}" type="parTrans" cxnId="{E60311CD-8853-478E-8759-D5F26DA10A87}">
      <dgm:prSet/>
      <dgm:spPr/>
      <dgm:t>
        <a:bodyPr/>
        <a:lstStyle/>
        <a:p>
          <a:endParaRPr lang="fr-BE"/>
        </a:p>
      </dgm:t>
    </dgm:pt>
    <dgm:pt modelId="{02E35573-F38D-4243-9ED3-B04F7AC6DEB8}" type="sibTrans" cxnId="{E60311CD-8853-478E-8759-D5F26DA10A87}">
      <dgm:prSet/>
      <dgm:spPr/>
      <dgm:t>
        <a:bodyPr/>
        <a:lstStyle/>
        <a:p>
          <a:endParaRPr lang="fr-BE"/>
        </a:p>
      </dgm:t>
    </dgm:pt>
    <dgm:pt modelId="{E8249964-6CD2-4388-A9F2-3619B81B5106}">
      <dgm:prSet phldrT="[Text]" custT="1"/>
      <dgm:spPr/>
      <dgm:t>
        <a:bodyPr/>
        <a:lstStyle/>
        <a:p>
          <a:r>
            <a:rPr lang="fr-BE" sz="1600" dirty="0"/>
            <a:t>Fiches de vulgarisation</a:t>
          </a:r>
        </a:p>
      </dgm:t>
    </dgm:pt>
    <dgm:pt modelId="{870CB1B8-C91E-4ED0-8F71-03CEB77C38F4}" type="parTrans" cxnId="{CBC7398C-4AC3-40FF-8214-A33FB2B7C4EA}">
      <dgm:prSet/>
      <dgm:spPr/>
      <dgm:t>
        <a:bodyPr/>
        <a:lstStyle/>
        <a:p>
          <a:endParaRPr lang="fr-BE"/>
        </a:p>
      </dgm:t>
    </dgm:pt>
    <dgm:pt modelId="{924B39A7-9810-4403-90C3-70F5AA81B404}" type="sibTrans" cxnId="{CBC7398C-4AC3-40FF-8214-A33FB2B7C4EA}">
      <dgm:prSet/>
      <dgm:spPr/>
      <dgm:t>
        <a:bodyPr/>
        <a:lstStyle/>
        <a:p>
          <a:endParaRPr lang="fr-BE"/>
        </a:p>
      </dgm:t>
    </dgm:pt>
    <dgm:pt modelId="{DD3E7770-4C16-4259-B9D8-B31372AC0F75}">
      <dgm:prSet phldrT="[Text]" custT="1"/>
      <dgm:spPr/>
      <dgm:t>
        <a:bodyPr/>
        <a:lstStyle/>
        <a:p>
          <a:r>
            <a:rPr lang="fr-BE" sz="1600" dirty="0"/>
            <a:t>Fiches techniques, notices</a:t>
          </a:r>
        </a:p>
      </dgm:t>
    </dgm:pt>
    <dgm:pt modelId="{5573BD58-9071-4279-AAEA-6A278DB8211C}" type="parTrans" cxnId="{D2384A45-F571-42AE-B65B-E33D75CFED6E}">
      <dgm:prSet/>
      <dgm:spPr/>
      <dgm:t>
        <a:bodyPr/>
        <a:lstStyle/>
        <a:p>
          <a:endParaRPr lang="fr-BE"/>
        </a:p>
      </dgm:t>
    </dgm:pt>
    <dgm:pt modelId="{737528F5-C3FD-4D3B-ABDC-F72808A7A753}" type="sibTrans" cxnId="{D2384A45-F571-42AE-B65B-E33D75CFED6E}">
      <dgm:prSet/>
      <dgm:spPr/>
      <dgm:t>
        <a:bodyPr/>
        <a:lstStyle/>
        <a:p>
          <a:endParaRPr lang="fr-BE"/>
        </a:p>
      </dgm:t>
    </dgm:pt>
    <dgm:pt modelId="{10A05309-D227-4A89-9DA5-F55A8655EDA8}">
      <dgm:prSet phldrT="[Text]" custT="1"/>
      <dgm:spPr/>
      <dgm:t>
        <a:bodyPr/>
        <a:lstStyle/>
        <a:p>
          <a:r>
            <a:rPr lang="fr-BE" sz="1600" dirty="0"/>
            <a:t>Plans</a:t>
          </a:r>
        </a:p>
      </dgm:t>
    </dgm:pt>
    <dgm:pt modelId="{6208F9B0-264F-4093-9C16-9FC24089A089}" type="parTrans" cxnId="{A50A865E-6930-4793-BCC7-6C3C197A7146}">
      <dgm:prSet/>
      <dgm:spPr/>
      <dgm:t>
        <a:bodyPr/>
        <a:lstStyle/>
        <a:p>
          <a:endParaRPr lang="fr-BE"/>
        </a:p>
      </dgm:t>
    </dgm:pt>
    <dgm:pt modelId="{8D5BD675-34C3-47DE-915D-BF01E949AA77}" type="sibTrans" cxnId="{A50A865E-6930-4793-BCC7-6C3C197A7146}">
      <dgm:prSet/>
      <dgm:spPr/>
      <dgm:t>
        <a:bodyPr/>
        <a:lstStyle/>
        <a:p>
          <a:endParaRPr lang="fr-BE"/>
        </a:p>
      </dgm:t>
    </dgm:pt>
    <dgm:pt modelId="{75DAF06E-21B3-47B9-A50C-FCFE903C249E}">
      <dgm:prSet phldrT="[Text]" custT="1"/>
      <dgm:spPr/>
      <dgm:t>
        <a:bodyPr/>
        <a:lstStyle/>
        <a:p>
          <a:r>
            <a:rPr lang="fr-BE" sz="1600" dirty="0"/>
            <a:t>Check-list</a:t>
          </a:r>
        </a:p>
      </dgm:t>
    </dgm:pt>
    <dgm:pt modelId="{F6E4BFCB-8DC7-4F8A-A7CA-6458EF0CF23E}" type="parTrans" cxnId="{91CD6938-8201-4A4D-93A6-76B2C33A21BF}">
      <dgm:prSet/>
      <dgm:spPr/>
      <dgm:t>
        <a:bodyPr/>
        <a:lstStyle/>
        <a:p>
          <a:endParaRPr lang="fr-BE"/>
        </a:p>
      </dgm:t>
    </dgm:pt>
    <dgm:pt modelId="{AD714332-44D8-4E30-BA23-0C5C85C9C273}" type="sibTrans" cxnId="{91CD6938-8201-4A4D-93A6-76B2C33A21BF}">
      <dgm:prSet/>
      <dgm:spPr/>
      <dgm:t>
        <a:bodyPr/>
        <a:lstStyle/>
        <a:p>
          <a:endParaRPr lang="fr-BE"/>
        </a:p>
      </dgm:t>
    </dgm:pt>
    <dgm:pt modelId="{E42F330D-3D04-472E-80DF-F047CF3575E9}">
      <dgm:prSet phldrT="[Text]" custT="1"/>
      <dgm:spPr/>
      <dgm:t>
        <a:bodyPr/>
        <a:lstStyle/>
        <a:p>
          <a:r>
            <a:rPr lang="fr-BE" sz="1600" dirty="0"/>
            <a:t>Formations</a:t>
          </a:r>
        </a:p>
      </dgm:t>
    </dgm:pt>
    <dgm:pt modelId="{8F453DDB-BC02-4E49-B1F2-8438550BDAE3}" type="parTrans" cxnId="{087E6F34-9E8C-47E9-8050-1EBFD36E8189}">
      <dgm:prSet/>
      <dgm:spPr/>
      <dgm:t>
        <a:bodyPr/>
        <a:lstStyle/>
        <a:p>
          <a:endParaRPr lang="fr-BE"/>
        </a:p>
      </dgm:t>
    </dgm:pt>
    <dgm:pt modelId="{65081662-DBC3-4309-B53D-BA3D7F0A271F}" type="sibTrans" cxnId="{087E6F34-9E8C-47E9-8050-1EBFD36E8189}">
      <dgm:prSet/>
      <dgm:spPr/>
      <dgm:t>
        <a:bodyPr/>
        <a:lstStyle/>
        <a:p>
          <a:endParaRPr lang="fr-BE"/>
        </a:p>
      </dgm:t>
    </dgm:pt>
    <dgm:pt modelId="{8F557690-747F-4B1B-8590-D160117FEE71}" type="pres">
      <dgm:prSet presAssocID="{0333F445-E49A-4645-BD20-86F5ECBE35EC}" presName="linear" presStyleCnt="0">
        <dgm:presLayoutVars>
          <dgm:animLvl val="lvl"/>
          <dgm:resizeHandles val="exact"/>
        </dgm:presLayoutVars>
      </dgm:prSet>
      <dgm:spPr/>
    </dgm:pt>
    <dgm:pt modelId="{91AEF988-8A65-4429-B465-4CED638D225D}" type="pres">
      <dgm:prSet presAssocID="{2D9D2AA7-7C8B-4AD3-A908-FECFA55789DE}" presName="parentText" presStyleLbl="node1" presStyleIdx="0" presStyleCnt="2" custScaleY="49638">
        <dgm:presLayoutVars>
          <dgm:chMax val="0"/>
          <dgm:bulletEnabled val="1"/>
        </dgm:presLayoutVars>
      </dgm:prSet>
      <dgm:spPr/>
    </dgm:pt>
    <dgm:pt modelId="{0F1DEE8F-44F7-4F79-A503-66D3FA7BC037}" type="pres">
      <dgm:prSet presAssocID="{2D9D2AA7-7C8B-4AD3-A908-FECFA55789DE}" presName="childText" presStyleLbl="revTx" presStyleIdx="0" presStyleCnt="2">
        <dgm:presLayoutVars>
          <dgm:bulletEnabled val="1"/>
        </dgm:presLayoutVars>
      </dgm:prSet>
      <dgm:spPr/>
    </dgm:pt>
    <dgm:pt modelId="{403C909E-F4AD-4517-B832-BEEAB7C18E76}" type="pres">
      <dgm:prSet presAssocID="{443BD83D-0497-41E7-B5E5-A435CACE418E}" presName="parentText" presStyleLbl="node1" presStyleIdx="1" presStyleCnt="2" custScaleY="51975">
        <dgm:presLayoutVars>
          <dgm:chMax val="0"/>
          <dgm:bulletEnabled val="1"/>
        </dgm:presLayoutVars>
      </dgm:prSet>
      <dgm:spPr/>
    </dgm:pt>
    <dgm:pt modelId="{5D4D3DA1-8D36-49A7-8EA9-D9176110B690}" type="pres">
      <dgm:prSet presAssocID="{443BD83D-0497-41E7-B5E5-A435CACE418E}" presName="childText" presStyleLbl="revTx" presStyleIdx="1" presStyleCnt="2">
        <dgm:presLayoutVars>
          <dgm:bulletEnabled val="1"/>
        </dgm:presLayoutVars>
      </dgm:prSet>
      <dgm:spPr/>
    </dgm:pt>
  </dgm:ptLst>
  <dgm:cxnLst>
    <dgm:cxn modelId="{C7534700-80DA-4DF4-9262-D61700A03830}" type="presOf" srcId="{75DAF06E-21B3-47B9-A50C-FCFE903C249E}" destId="{5D4D3DA1-8D36-49A7-8EA9-D9176110B690}" srcOrd="0" destOrd="3" presId="urn:microsoft.com/office/officeart/2005/8/layout/vList2"/>
    <dgm:cxn modelId="{E025E321-2D1D-4C97-AA5D-ED1911C4EF00}" type="presOf" srcId="{2D9D2AA7-7C8B-4AD3-A908-FECFA55789DE}" destId="{91AEF988-8A65-4429-B465-4CED638D225D}" srcOrd="0" destOrd="0" presId="urn:microsoft.com/office/officeart/2005/8/layout/vList2"/>
    <dgm:cxn modelId="{E16DF130-8E6D-42D6-BF41-0B6294E03CF5}" type="presOf" srcId="{CB83E7AE-D611-4FB7-A26D-AA9FA58C1D45}" destId="{0F1DEE8F-44F7-4F79-A503-66D3FA7BC037}" srcOrd="0" destOrd="0" presId="urn:microsoft.com/office/officeart/2005/8/layout/vList2"/>
    <dgm:cxn modelId="{087E6F34-9E8C-47E9-8050-1EBFD36E8189}" srcId="{2D9D2AA7-7C8B-4AD3-A908-FECFA55789DE}" destId="{E42F330D-3D04-472E-80DF-F047CF3575E9}" srcOrd="3" destOrd="0" parTransId="{8F453DDB-BC02-4E49-B1F2-8438550BDAE3}" sibTransId="{65081662-DBC3-4309-B53D-BA3D7F0A271F}"/>
    <dgm:cxn modelId="{91CD6938-8201-4A4D-93A6-76B2C33A21BF}" srcId="{443BD83D-0497-41E7-B5E5-A435CACE418E}" destId="{75DAF06E-21B3-47B9-A50C-FCFE903C249E}" srcOrd="3" destOrd="0" parTransId="{F6E4BFCB-8DC7-4F8A-A7CA-6458EF0CF23E}" sibTransId="{AD714332-44D8-4E30-BA23-0C5C85C9C273}"/>
    <dgm:cxn modelId="{A50A865E-6930-4793-BCC7-6C3C197A7146}" srcId="{443BD83D-0497-41E7-B5E5-A435CACE418E}" destId="{10A05309-D227-4A89-9DA5-F55A8655EDA8}" srcOrd="2" destOrd="0" parTransId="{6208F9B0-264F-4093-9C16-9FC24089A089}" sibTransId="{8D5BD675-34C3-47DE-915D-BF01E949AA77}"/>
    <dgm:cxn modelId="{D2384A45-F571-42AE-B65B-E33D75CFED6E}" srcId="{443BD83D-0497-41E7-B5E5-A435CACE418E}" destId="{DD3E7770-4C16-4259-B9D8-B31372AC0F75}" srcOrd="1" destOrd="0" parTransId="{5573BD58-9071-4279-AAEA-6A278DB8211C}" sibTransId="{737528F5-C3FD-4D3B-ABDC-F72808A7A753}"/>
    <dgm:cxn modelId="{DD803D52-DD25-4E7B-B531-61DC9A166443}" type="presOf" srcId="{443BD83D-0497-41E7-B5E5-A435CACE418E}" destId="{403C909E-F4AD-4517-B832-BEEAB7C18E76}" srcOrd="0" destOrd="0" presId="urn:microsoft.com/office/officeart/2005/8/layout/vList2"/>
    <dgm:cxn modelId="{DF316959-19BA-47EE-9B83-60CD8911DC0C}" srcId="{443BD83D-0497-41E7-B5E5-A435CACE418E}" destId="{36DE8994-E834-4EFB-A4D0-867E8FC73A5C}" srcOrd="0" destOrd="0" parTransId="{12C1565C-0C8A-476D-B3A6-22F50A052A9A}" sibTransId="{8098D53F-D755-4A8E-9A6F-DE905D34E957}"/>
    <dgm:cxn modelId="{23F7E75A-289E-4072-B92E-453C857068BF}" type="presOf" srcId="{897D403A-B8DF-4D41-8E80-48EECC5E91DC}" destId="{0F1DEE8F-44F7-4F79-A503-66D3FA7BC037}" srcOrd="0" destOrd="1" presId="urn:microsoft.com/office/officeart/2005/8/layout/vList2"/>
    <dgm:cxn modelId="{DDD96B7E-71C4-452B-982A-DD5F60422C60}" type="presOf" srcId="{E8249964-6CD2-4388-A9F2-3619B81B5106}" destId="{0F1DEE8F-44F7-4F79-A503-66D3FA7BC037}" srcOrd="0" destOrd="2" presId="urn:microsoft.com/office/officeart/2005/8/layout/vList2"/>
    <dgm:cxn modelId="{F5BC9B8B-A814-484E-BDFF-95BEFF937499}" type="presOf" srcId="{36DE8994-E834-4EFB-A4D0-867E8FC73A5C}" destId="{5D4D3DA1-8D36-49A7-8EA9-D9176110B690}" srcOrd="0" destOrd="0" presId="urn:microsoft.com/office/officeart/2005/8/layout/vList2"/>
    <dgm:cxn modelId="{CBC7398C-4AC3-40FF-8214-A33FB2B7C4EA}" srcId="{2D9D2AA7-7C8B-4AD3-A908-FECFA55789DE}" destId="{E8249964-6CD2-4388-A9F2-3619B81B5106}" srcOrd="2" destOrd="0" parTransId="{870CB1B8-C91E-4ED0-8F71-03CEB77C38F4}" sibTransId="{924B39A7-9810-4403-90C3-70F5AA81B404}"/>
    <dgm:cxn modelId="{24FC7C8E-247A-4B61-BE91-4FA74E66058F}" type="presOf" srcId="{DD3E7770-4C16-4259-B9D8-B31372AC0F75}" destId="{5D4D3DA1-8D36-49A7-8EA9-D9176110B690}" srcOrd="0" destOrd="1" presId="urn:microsoft.com/office/officeart/2005/8/layout/vList2"/>
    <dgm:cxn modelId="{53B5F89A-C6B3-4940-A619-E60017972E31}" srcId="{2D9D2AA7-7C8B-4AD3-A908-FECFA55789DE}" destId="{CB83E7AE-D611-4FB7-A26D-AA9FA58C1D45}" srcOrd="0" destOrd="0" parTransId="{E15922FB-9211-480F-97E6-6BE44C829F6C}" sibTransId="{32CE6C7C-653E-46EB-A039-934BF09BC2EA}"/>
    <dgm:cxn modelId="{A6550BBB-C7C0-4E2E-BC4C-3D11806D9AA2}" type="presOf" srcId="{E42F330D-3D04-472E-80DF-F047CF3575E9}" destId="{0F1DEE8F-44F7-4F79-A503-66D3FA7BC037}" srcOrd="0" destOrd="3" presId="urn:microsoft.com/office/officeart/2005/8/layout/vList2"/>
    <dgm:cxn modelId="{21288CC8-91BB-4BE9-B40B-304BF336FE70}" srcId="{0333F445-E49A-4645-BD20-86F5ECBE35EC}" destId="{443BD83D-0497-41E7-B5E5-A435CACE418E}" srcOrd="1" destOrd="0" parTransId="{41D7617F-7B9E-4D24-8FF9-C4F9CEFE20DB}" sibTransId="{CFFC00F7-F767-4A87-9DA5-D3209546A783}"/>
    <dgm:cxn modelId="{E60311CD-8853-478E-8759-D5F26DA10A87}" srcId="{2D9D2AA7-7C8B-4AD3-A908-FECFA55789DE}" destId="{897D403A-B8DF-4D41-8E80-48EECC5E91DC}" srcOrd="1" destOrd="0" parTransId="{5CF16849-A25A-408C-9B4F-DE78D4403DB3}" sibTransId="{02E35573-F38D-4243-9ED3-B04F7AC6DEB8}"/>
    <dgm:cxn modelId="{AAEA2AD4-9FE7-4E12-BD1D-D80A8D2D94C6}" type="presOf" srcId="{0333F445-E49A-4645-BD20-86F5ECBE35EC}" destId="{8F557690-747F-4B1B-8590-D160117FEE71}" srcOrd="0" destOrd="0" presId="urn:microsoft.com/office/officeart/2005/8/layout/vList2"/>
    <dgm:cxn modelId="{60ABD8E3-4F40-4A5F-A124-06E0B1257F33}" type="presOf" srcId="{10A05309-D227-4A89-9DA5-F55A8655EDA8}" destId="{5D4D3DA1-8D36-49A7-8EA9-D9176110B690}" srcOrd="0" destOrd="2" presId="urn:microsoft.com/office/officeart/2005/8/layout/vList2"/>
    <dgm:cxn modelId="{16B6A3F2-CD88-4203-B025-9FC65DB118F7}" srcId="{0333F445-E49A-4645-BD20-86F5ECBE35EC}" destId="{2D9D2AA7-7C8B-4AD3-A908-FECFA55789DE}" srcOrd="0" destOrd="0" parTransId="{14FEDB0B-10E9-4B4C-AFD9-1730D58039E0}" sibTransId="{C85C6CEF-8327-4842-9607-899BBB35C41E}"/>
    <dgm:cxn modelId="{BA6FBB34-DCFA-4FA9-9689-E6354A809891}" type="presParOf" srcId="{8F557690-747F-4B1B-8590-D160117FEE71}" destId="{91AEF988-8A65-4429-B465-4CED638D225D}" srcOrd="0" destOrd="0" presId="urn:microsoft.com/office/officeart/2005/8/layout/vList2"/>
    <dgm:cxn modelId="{F18C6C2D-8488-4EE2-BDD2-02A72F0969B3}" type="presParOf" srcId="{8F557690-747F-4B1B-8590-D160117FEE71}" destId="{0F1DEE8F-44F7-4F79-A503-66D3FA7BC037}" srcOrd="1" destOrd="0" presId="urn:microsoft.com/office/officeart/2005/8/layout/vList2"/>
    <dgm:cxn modelId="{C26AFA4C-8A6D-4990-B6D0-69F52815B5FF}" type="presParOf" srcId="{8F557690-747F-4B1B-8590-D160117FEE71}" destId="{403C909E-F4AD-4517-B832-BEEAB7C18E76}" srcOrd="2" destOrd="0" presId="urn:microsoft.com/office/officeart/2005/8/layout/vList2"/>
    <dgm:cxn modelId="{ECF88750-AC3C-46AE-A3F6-127D05D2C793}" type="presParOf" srcId="{8F557690-747F-4B1B-8590-D160117FEE71}" destId="{5D4D3DA1-8D36-49A7-8EA9-D9176110B690}" srcOrd="3"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818F2F-D660-41AC-A65B-38B6580B2972}" type="doc">
      <dgm:prSet loTypeId="urn:microsoft.com/office/officeart/2008/layout/CircleAccentTimeline" loCatId="process" qsTypeId="urn:microsoft.com/office/officeart/2005/8/quickstyle/simple1" qsCatId="simple" csTypeId="urn:microsoft.com/office/officeart/2005/8/colors/accent1_2" csCatId="accent1" phldr="1"/>
      <dgm:spPr/>
      <dgm:t>
        <a:bodyPr/>
        <a:lstStyle/>
        <a:p>
          <a:endParaRPr lang="fr-BE"/>
        </a:p>
      </dgm:t>
    </dgm:pt>
    <dgm:pt modelId="{C49A0CA2-6FF7-4B5D-99B5-82CD09A1E9F7}">
      <dgm:prSet phldrT="[Text]"/>
      <dgm:spPr/>
      <dgm:t>
        <a:bodyPr/>
        <a:lstStyle/>
        <a:p>
          <a:r>
            <a:rPr lang="nl-BE" noProof="0" dirty="0"/>
            <a:t>Scenario</a:t>
          </a:r>
        </a:p>
      </dgm:t>
    </dgm:pt>
    <dgm:pt modelId="{1DB60055-B7B7-421F-9961-95D17019D85F}" type="parTrans" cxnId="{EFF6416B-AE10-42D7-A247-43725ECF631A}">
      <dgm:prSet/>
      <dgm:spPr/>
      <dgm:t>
        <a:bodyPr/>
        <a:lstStyle/>
        <a:p>
          <a:endParaRPr lang="nl-BE" noProof="0" dirty="0"/>
        </a:p>
      </dgm:t>
    </dgm:pt>
    <dgm:pt modelId="{3D897878-725E-4B09-90DC-68F255F08592}" type="sibTrans" cxnId="{EFF6416B-AE10-42D7-A247-43725ECF631A}">
      <dgm:prSet/>
      <dgm:spPr/>
      <dgm:t>
        <a:bodyPr/>
        <a:lstStyle/>
        <a:p>
          <a:endParaRPr lang="nl-BE" noProof="0" dirty="0"/>
        </a:p>
      </dgm:t>
    </dgm:pt>
    <dgm:pt modelId="{E0C38145-1840-4564-BFDF-CD73A6E6CA26}">
      <dgm:prSet phldrT="[Text]"/>
      <dgm:spPr/>
      <dgm:t>
        <a:bodyPr/>
        <a:lstStyle/>
        <a:p>
          <a:r>
            <a:rPr lang="nl-BE" noProof="0" dirty="0"/>
            <a:t>Identificeer risico's</a:t>
          </a:r>
        </a:p>
      </dgm:t>
    </dgm:pt>
    <dgm:pt modelId="{02E3BE3C-B882-4EBB-B6AB-35254FA71B80}" type="parTrans" cxnId="{7E0DEEB2-7796-48D5-9F73-B8984CD0835A}">
      <dgm:prSet/>
      <dgm:spPr/>
      <dgm:t>
        <a:bodyPr/>
        <a:lstStyle/>
        <a:p>
          <a:endParaRPr lang="nl-BE" noProof="0" dirty="0"/>
        </a:p>
      </dgm:t>
    </dgm:pt>
    <dgm:pt modelId="{B0FE5014-5D51-4978-8C8E-6536BB2C7DA7}" type="sibTrans" cxnId="{7E0DEEB2-7796-48D5-9F73-B8984CD0835A}">
      <dgm:prSet/>
      <dgm:spPr/>
      <dgm:t>
        <a:bodyPr/>
        <a:lstStyle/>
        <a:p>
          <a:endParaRPr lang="nl-BE" noProof="0" dirty="0"/>
        </a:p>
      </dgm:t>
    </dgm:pt>
    <dgm:pt modelId="{B675DBCA-9DD2-4574-AAAA-FC8CAE55AB16}">
      <dgm:prSet phldrT="[Text]"/>
      <dgm:spPr/>
      <dgm:t>
        <a:bodyPr/>
        <a:lstStyle/>
        <a:p>
          <a:r>
            <a:rPr lang="nl-BE" noProof="0" dirty="0"/>
            <a:t>Beoordeling van de risico's</a:t>
          </a:r>
        </a:p>
      </dgm:t>
    </dgm:pt>
    <dgm:pt modelId="{C461EEFA-6F05-4F92-8D86-9BAEA0AC3C04}" type="parTrans" cxnId="{69687F24-2045-4A0D-8463-ECAFA0F7C544}">
      <dgm:prSet/>
      <dgm:spPr/>
      <dgm:t>
        <a:bodyPr/>
        <a:lstStyle/>
        <a:p>
          <a:endParaRPr lang="nl-BE" noProof="0" dirty="0"/>
        </a:p>
      </dgm:t>
    </dgm:pt>
    <dgm:pt modelId="{232EAE8C-EA51-401A-8DA9-CF32333CB351}" type="sibTrans" cxnId="{69687F24-2045-4A0D-8463-ECAFA0F7C544}">
      <dgm:prSet/>
      <dgm:spPr/>
      <dgm:t>
        <a:bodyPr/>
        <a:lstStyle/>
        <a:p>
          <a:endParaRPr lang="nl-BE" noProof="0" dirty="0"/>
        </a:p>
      </dgm:t>
    </dgm:pt>
    <dgm:pt modelId="{5961241F-4CF6-407F-8BB2-8AEA53E26A52}">
      <dgm:prSet phldrT="[Text]"/>
      <dgm:spPr/>
      <dgm:t>
        <a:bodyPr/>
        <a:lstStyle/>
        <a:p>
          <a:r>
            <a:rPr lang="nl-BE" noProof="0" dirty="0"/>
            <a:t>Module</a:t>
          </a:r>
        </a:p>
      </dgm:t>
    </dgm:pt>
    <dgm:pt modelId="{AB89F5B7-3A9E-40D6-BAA6-673FF732C19A}" type="parTrans" cxnId="{0F9B77B2-4FE0-4EC0-9338-B8E9DE740734}">
      <dgm:prSet/>
      <dgm:spPr/>
      <dgm:t>
        <a:bodyPr/>
        <a:lstStyle/>
        <a:p>
          <a:endParaRPr lang="nl-BE" noProof="0" dirty="0"/>
        </a:p>
      </dgm:t>
    </dgm:pt>
    <dgm:pt modelId="{65B5422A-8E8A-4273-AAC5-44A031E4CCDA}" type="sibTrans" cxnId="{0F9B77B2-4FE0-4EC0-9338-B8E9DE740734}">
      <dgm:prSet/>
      <dgm:spPr/>
      <dgm:t>
        <a:bodyPr/>
        <a:lstStyle/>
        <a:p>
          <a:endParaRPr lang="nl-BE" noProof="0" dirty="0"/>
        </a:p>
      </dgm:t>
    </dgm:pt>
    <dgm:pt modelId="{E98BC4D6-2FD5-4D5F-97DF-C746BA79D427}">
      <dgm:prSet phldrT="[Text]"/>
      <dgm:spPr/>
      <dgm:t>
        <a:bodyPr/>
        <a:lstStyle/>
        <a:p>
          <a:r>
            <a:rPr lang="nl-BE" noProof="0" dirty="0"/>
            <a:t>6 fasen van een crisis</a:t>
          </a:r>
        </a:p>
      </dgm:t>
    </dgm:pt>
    <dgm:pt modelId="{6551C830-9BD2-44D9-9638-74B896E231B2}" type="parTrans" cxnId="{6AFDC84B-465F-448C-8AC3-64846E79287D}">
      <dgm:prSet/>
      <dgm:spPr/>
      <dgm:t>
        <a:bodyPr/>
        <a:lstStyle/>
        <a:p>
          <a:endParaRPr lang="nl-BE" noProof="0" dirty="0"/>
        </a:p>
      </dgm:t>
    </dgm:pt>
    <dgm:pt modelId="{D87510D9-581D-4ACE-B8F1-C8B4F58F7E04}" type="sibTrans" cxnId="{6AFDC84B-465F-448C-8AC3-64846E79287D}">
      <dgm:prSet/>
      <dgm:spPr/>
      <dgm:t>
        <a:bodyPr/>
        <a:lstStyle/>
        <a:p>
          <a:endParaRPr lang="nl-BE" noProof="0" dirty="0"/>
        </a:p>
      </dgm:t>
    </dgm:pt>
    <dgm:pt modelId="{5B566051-19A1-41E7-8AD8-5D58FAFAF863}">
      <dgm:prSet phldrT="[Text]"/>
      <dgm:spPr/>
      <dgm:t>
        <a:bodyPr/>
        <a:lstStyle/>
        <a:p>
          <a:r>
            <a:rPr lang="nl-BE" noProof="0" dirty="0"/>
            <a:t>Implementatie</a:t>
          </a:r>
        </a:p>
      </dgm:t>
    </dgm:pt>
    <dgm:pt modelId="{0516CC8C-124E-4332-83C7-2C5510F3785D}" type="parTrans" cxnId="{AA7EE58B-5227-4751-9675-24A456C7B1B0}">
      <dgm:prSet/>
      <dgm:spPr/>
      <dgm:t>
        <a:bodyPr/>
        <a:lstStyle/>
        <a:p>
          <a:endParaRPr lang="nl-BE" noProof="0" dirty="0"/>
        </a:p>
      </dgm:t>
    </dgm:pt>
    <dgm:pt modelId="{2787D873-1A2C-4855-B167-EA6847EE8AFD}" type="sibTrans" cxnId="{AA7EE58B-5227-4751-9675-24A456C7B1B0}">
      <dgm:prSet/>
      <dgm:spPr/>
      <dgm:t>
        <a:bodyPr/>
        <a:lstStyle/>
        <a:p>
          <a:endParaRPr lang="nl-BE" noProof="0" dirty="0"/>
        </a:p>
      </dgm:t>
    </dgm:pt>
    <dgm:pt modelId="{F661393F-7574-4B5A-8F0C-D3207FA111B2}">
      <dgm:prSet phldrT="[Text]" custT="1"/>
      <dgm:spPr/>
      <dgm:t>
        <a:bodyPr/>
        <a:lstStyle/>
        <a:p>
          <a:r>
            <a:rPr lang="nl-BE" sz="1000" noProof="0" dirty="0"/>
            <a:t>Verantwoordelijkheden</a:t>
          </a:r>
        </a:p>
      </dgm:t>
    </dgm:pt>
    <dgm:pt modelId="{757B8A66-D791-46FF-874B-027BC4AC8280}" type="parTrans" cxnId="{09CABDC3-5CBB-436F-940C-56FC9EA01E32}">
      <dgm:prSet/>
      <dgm:spPr/>
      <dgm:t>
        <a:bodyPr/>
        <a:lstStyle/>
        <a:p>
          <a:endParaRPr lang="nl-BE" noProof="0" dirty="0"/>
        </a:p>
      </dgm:t>
    </dgm:pt>
    <dgm:pt modelId="{E6F9557C-2BC3-4EF2-BCB7-BBA5199F2C6D}" type="sibTrans" cxnId="{09CABDC3-5CBB-436F-940C-56FC9EA01E32}">
      <dgm:prSet/>
      <dgm:spPr/>
      <dgm:t>
        <a:bodyPr/>
        <a:lstStyle/>
        <a:p>
          <a:endParaRPr lang="nl-BE" noProof="0" dirty="0"/>
        </a:p>
      </dgm:t>
    </dgm:pt>
    <dgm:pt modelId="{FDEC0988-23F0-4E1C-8572-B880CFC6C797}">
      <dgm:prSet phldrT="[Text]" custT="1"/>
      <dgm:spPr/>
      <dgm:t>
        <a:bodyPr/>
        <a:lstStyle/>
        <a:p>
          <a:r>
            <a:rPr lang="nl-BE" sz="1000" noProof="0" dirty="0"/>
            <a:t>Directiecomité</a:t>
          </a:r>
          <a:endParaRPr lang="nl-BE" sz="800" noProof="0" dirty="0"/>
        </a:p>
      </dgm:t>
    </dgm:pt>
    <dgm:pt modelId="{035B08DC-B014-474C-AFA9-7B1F20D62DF6}" type="parTrans" cxnId="{CC6AB86E-8D2F-4A0D-8BA7-24299CF1E78B}">
      <dgm:prSet/>
      <dgm:spPr/>
      <dgm:t>
        <a:bodyPr/>
        <a:lstStyle/>
        <a:p>
          <a:endParaRPr lang="nl-BE" noProof="0" dirty="0"/>
        </a:p>
      </dgm:t>
    </dgm:pt>
    <dgm:pt modelId="{49DC5CBD-267C-423F-B7D7-674DBD897407}" type="sibTrans" cxnId="{CC6AB86E-8D2F-4A0D-8BA7-24299CF1E78B}">
      <dgm:prSet/>
      <dgm:spPr/>
      <dgm:t>
        <a:bodyPr/>
        <a:lstStyle/>
        <a:p>
          <a:endParaRPr lang="nl-BE" noProof="0" dirty="0"/>
        </a:p>
      </dgm:t>
    </dgm:pt>
    <dgm:pt modelId="{5D3F1AC4-BFC0-471E-83A7-6AE592A43250}">
      <dgm:prSet phldrT="[Text]"/>
      <dgm:spPr/>
      <dgm:t>
        <a:bodyPr/>
        <a:lstStyle/>
        <a:p>
          <a:r>
            <a:rPr lang="nl-BE" noProof="0" dirty="0"/>
            <a:t>actoren</a:t>
          </a:r>
        </a:p>
      </dgm:t>
    </dgm:pt>
    <dgm:pt modelId="{7CD30101-D4E8-40A6-BB21-40C2217DDF36}" type="parTrans" cxnId="{51FB0B24-C9CF-4AC8-B825-F596C470011F}">
      <dgm:prSet/>
      <dgm:spPr/>
      <dgm:t>
        <a:bodyPr/>
        <a:lstStyle/>
        <a:p>
          <a:endParaRPr lang="nl-BE" noProof="0" dirty="0"/>
        </a:p>
      </dgm:t>
    </dgm:pt>
    <dgm:pt modelId="{30CE7443-7B9C-427B-BADD-D5FDE210B7AF}" type="sibTrans" cxnId="{51FB0B24-C9CF-4AC8-B825-F596C470011F}">
      <dgm:prSet/>
      <dgm:spPr/>
      <dgm:t>
        <a:bodyPr/>
        <a:lstStyle/>
        <a:p>
          <a:endParaRPr lang="nl-BE" noProof="0" dirty="0"/>
        </a:p>
      </dgm:t>
    </dgm:pt>
    <dgm:pt modelId="{D1907346-6692-4141-A57B-DDDFF055CE1A}">
      <dgm:prSet phldrT="[Text]"/>
      <dgm:spPr/>
      <dgm:t>
        <a:bodyPr/>
        <a:lstStyle/>
        <a:p>
          <a:r>
            <a:rPr lang="nl-BE" noProof="0" dirty="0"/>
            <a:t>Personeels-middelen</a:t>
          </a:r>
        </a:p>
      </dgm:t>
    </dgm:pt>
    <dgm:pt modelId="{91855F6F-BC7E-4591-83ED-CC61506F6B8E}" type="parTrans" cxnId="{18AA087B-6DFA-49F4-9665-8A3561E913B0}">
      <dgm:prSet/>
      <dgm:spPr/>
      <dgm:t>
        <a:bodyPr/>
        <a:lstStyle/>
        <a:p>
          <a:endParaRPr lang="nl-BE" noProof="0" dirty="0"/>
        </a:p>
      </dgm:t>
    </dgm:pt>
    <dgm:pt modelId="{919DFB43-8D28-4AA7-BD0E-A9AFF33B15B3}" type="sibTrans" cxnId="{18AA087B-6DFA-49F4-9665-8A3561E913B0}">
      <dgm:prSet/>
      <dgm:spPr/>
      <dgm:t>
        <a:bodyPr/>
        <a:lstStyle/>
        <a:p>
          <a:endParaRPr lang="nl-BE" noProof="0" dirty="0"/>
        </a:p>
      </dgm:t>
    </dgm:pt>
    <dgm:pt modelId="{FD517146-95B0-4E83-8136-5ED2175C8D17}">
      <dgm:prSet phldrT="[Text]"/>
      <dgm:spPr/>
      <dgm:t>
        <a:bodyPr/>
        <a:lstStyle/>
        <a:p>
          <a:r>
            <a:rPr lang="nl-BE" noProof="0" dirty="0"/>
            <a:t>Reflex Kaarten</a:t>
          </a:r>
        </a:p>
      </dgm:t>
    </dgm:pt>
    <dgm:pt modelId="{854479CD-07D7-43DE-AC45-BF25EFB14FEE}" type="parTrans" cxnId="{545A5C07-437E-4A1E-8A1A-C692067FBB12}">
      <dgm:prSet/>
      <dgm:spPr/>
      <dgm:t>
        <a:bodyPr/>
        <a:lstStyle/>
        <a:p>
          <a:endParaRPr lang="nl-BE" noProof="0" dirty="0"/>
        </a:p>
      </dgm:t>
    </dgm:pt>
    <dgm:pt modelId="{A6F7B439-027C-41ED-9BA5-975A25AC4084}" type="sibTrans" cxnId="{545A5C07-437E-4A1E-8A1A-C692067FBB12}">
      <dgm:prSet/>
      <dgm:spPr/>
      <dgm:t>
        <a:bodyPr/>
        <a:lstStyle/>
        <a:p>
          <a:endParaRPr lang="nl-BE" noProof="0" dirty="0"/>
        </a:p>
      </dgm:t>
    </dgm:pt>
    <dgm:pt modelId="{54EAB151-2C59-4131-8D9F-4037342032CC}">
      <dgm:prSet phldrT="[Text]"/>
      <dgm:spPr/>
      <dgm:t>
        <a:bodyPr/>
        <a:lstStyle/>
        <a:p>
          <a:r>
            <a:rPr lang="nl-BE" noProof="0" dirty="0"/>
            <a:t>Personeel</a:t>
          </a:r>
        </a:p>
      </dgm:t>
    </dgm:pt>
    <dgm:pt modelId="{43013E87-0807-4C4A-9812-060FD2B2EDA9}" type="parTrans" cxnId="{3A30FD49-E165-4E76-ACFD-B78EC54F29A7}">
      <dgm:prSet/>
      <dgm:spPr/>
      <dgm:t>
        <a:bodyPr/>
        <a:lstStyle/>
        <a:p>
          <a:endParaRPr lang="nl-BE" noProof="0" dirty="0"/>
        </a:p>
      </dgm:t>
    </dgm:pt>
    <dgm:pt modelId="{889E16AD-3FF8-4C9E-948B-C7A9846254ED}" type="sibTrans" cxnId="{3A30FD49-E165-4E76-ACFD-B78EC54F29A7}">
      <dgm:prSet/>
      <dgm:spPr/>
      <dgm:t>
        <a:bodyPr/>
        <a:lstStyle/>
        <a:p>
          <a:endParaRPr lang="nl-BE" noProof="0" dirty="0"/>
        </a:p>
      </dgm:t>
    </dgm:pt>
    <dgm:pt modelId="{F5BE89CC-2BBE-4D0E-8C04-CDF6B11583F6}" type="pres">
      <dgm:prSet presAssocID="{EF818F2F-D660-41AC-A65B-38B6580B2972}" presName="Name0" presStyleCnt="0">
        <dgm:presLayoutVars>
          <dgm:dir/>
        </dgm:presLayoutVars>
      </dgm:prSet>
      <dgm:spPr/>
    </dgm:pt>
    <dgm:pt modelId="{D3CA91AC-969A-4363-BAFE-5B372FED252A}" type="pres">
      <dgm:prSet presAssocID="{5B566051-19A1-41E7-8AD8-5D58FAFAF863}" presName="parComposite" presStyleCnt="0"/>
      <dgm:spPr/>
    </dgm:pt>
    <dgm:pt modelId="{244678E2-54DE-4F12-99D5-EEB8E2341440}" type="pres">
      <dgm:prSet presAssocID="{5B566051-19A1-41E7-8AD8-5D58FAFAF863}" presName="parBigCircle" presStyleLbl="node0" presStyleIdx="0" presStyleCnt="4"/>
      <dgm:spPr/>
    </dgm:pt>
    <dgm:pt modelId="{BC2C8E05-A91D-41CF-A3E6-C23618A0AAA1}" type="pres">
      <dgm:prSet presAssocID="{5B566051-19A1-41E7-8AD8-5D58FAFAF863}" presName="parTx" presStyleLbl="revTx" presStyleIdx="0" presStyleCnt="20"/>
      <dgm:spPr/>
    </dgm:pt>
    <dgm:pt modelId="{81007AEA-88B8-48B2-B55F-4E0B585AAD31}" type="pres">
      <dgm:prSet presAssocID="{5B566051-19A1-41E7-8AD8-5D58FAFAF863}" presName="bSpace" presStyleCnt="0"/>
      <dgm:spPr/>
    </dgm:pt>
    <dgm:pt modelId="{BB8A3484-5587-42D2-97B7-1F1275DADD47}" type="pres">
      <dgm:prSet presAssocID="{5B566051-19A1-41E7-8AD8-5D58FAFAF863}" presName="parBackupNorm" presStyleCnt="0"/>
      <dgm:spPr/>
    </dgm:pt>
    <dgm:pt modelId="{A81D0BB4-78E3-4A33-B61D-768A929099DA}" type="pres">
      <dgm:prSet presAssocID="{2787D873-1A2C-4855-B167-EA6847EE8AFD}" presName="parSpace" presStyleCnt="0"/>
      <dgm:spPr/>
    </dgm:pt>
    <dgm:pt modelId="{A4F7620D-9B48-4554-A637-CB4A467FD1F9}" type="pres">
      <dgm:prSet presAssocID="{F661393F-7574-4B5A-8F0C-D3207FA111B2}" presName="desBackupLeftNorm" presStyleCnt="0"/>
      <dgm:spPr/>
    </dgm:pt>
    <dgm:pt modelId="{D43382EF-D7D6-4299-8403-937DAB90CD0B}" type="pres">
      <dgm:prSet presAssocID="{F661393F-7574-4B5A-8F0C-D3207FA111B2}" presName="desComposite" presStyleCnt="0"/>
      <dgm:spPr/>
    </dgm:pt>
    <dgm:pt modelId="{B00878EC-14DB-477D-8393-5AC7D70F5451}" type="pres">
      <dgm:prSet presAssocID="{F661393F-7574-4B5A-8F0C-D3207FA111B2}" presName="desCircle" presStyleLbl="node1" presStyleIdx="0" presStyleCnt="8" custLinFactNeighborX="-8030" custLinFactNeighborY="32120"/>
      <dgm:spPr/>
    </dgm:pt>
    <dgm:pt modelId="{54A8E729-D073-47F9-BCB5-CD957C591A6F}" type="pres">
      <dgm:prSet presAssocID="{F661393F-7574-4B5A-8F0C-D3207FA111B2}" presName="chTx" presStyleLbl="revTx" presStyleIdx="1" presStyleCnt="20" custScaleX="118343" custScaleY="127047" custLinFactNeighborX="-4509" custLinFactNeighborY="23569"/>
      <dgm:spPr/>
    </dgm:pt>
    <dgm:pt modelId="{158E6941-9872-44E2-9CF0-B06EEFA2E3C2}" type="pres">
      <dgm:prSet presAssocID="{F661393F-7574-4B5A-8F0C-D3207FA111B2}" presName="desTx" presStyleLbl="revTx" presStyleIdx="2" presStyleCnt="20">
        <dgm:presLayoutVars>
          <dgm:bulletEnabled val="1"/>
        </dgm:presLayoutVars>
      </dgm:prSet>
      <dgm:spPr/>
    </dgm:pt>
    <dgm:pt modelId="{9432CC4C-8098-4AEA-9F2C-153E6C69B1E1}" type="pres">
      <dgm:prSet presAssocID="{F661393F-7574-4B5A-8F0C-D3207FA111B2}" presName="desBackupRightNorm" presStyleCnt="0"/>
      <dgm:spPr/>
    </dgm:pt>
    <dgm:pt modelId="{580B1836-CD79-45A5-ACFC-CDA557353608}" type="pres">
      <dgm:prSet presAssocID="{E6F9557C-2BC3-4EF2-BCB7-BBA5199F2C6D}" presName="desSpace" presStyleCnt="0"/>
      <dgm:spPr/>
    </dgm:pt>
    <dgm:pt modelId="{86FD109D-899A-489A-8F67-F44C5B718AF6}" type="pres">
      <dgm:prSet presAssocID="{FDEC0988-23F0-4E1C-8572-B880CFC6C797}" presName="desBackupLeftNorm" presStyleCnt="0"/>
      <dgm:spPr/>
    </dgm:pt>
    <dgm:pt modelId="{5D9C0802-B02B-4D27-916B-8BF56B361BDA}" type="pres">
      <dgm:prSet presAssocID="{FDEC0988-23F0-4E1C-8572-B880CFC6C797}" presName="desComposite" presStyleCnt="0"/>
      <dgm:spPr/>
    </dgm:pt>
    <dgm:pt modelId="{BF37027D-17DA-42F4-BF32-04E94A8BBA28}" type="pres">
      <dgm:prSet presAssocID="{FDEC0988-23F0-4E1C-8572-B880CFC6C797}" presName="desCircle" presStyleLbl="node1" presStyleIdx="1" presStyleCnt="8"/>
      <dgm:spPr/>
    </dgm:pt>
    <dgm:pt modelId="{1C0B7FEE-3883-4E80-85FD-4A5F1628243B}" type="pres">
      <dgm:prSet presAssocID="{FDEC0988-23F0-4E1C-8572-B880CFC6C797}" presName="chTx" presStyleLbl="revTx" presStyleIdx="3" presStyleCnt="20"/>
      <dgm:spPr/>
    </dgm:pt>
    <dgm:pt modelId="{B98F01BA-64D3-42E6-BC9A-BF30B64C8F60}" type="pres">
      <dgm:prSet presAssocID="{FDEC0988-23F0-4E1C-8572-B880CFC6C797}" presName="desTx" presStyleLbl="revTx" presStyleIdx="4" presStyleCnt="20">
        <dgm:presLayoutVars>
          <dgm:bulletEnabled val="1"/>
        </dgm:presLayoutVars>
      </dgm:prSet>
      <dgm:spPr/>
    </dgm:pt>
    <dgm:pt modelId="{65C59B65-108A-43DD-BF94-DC1B85C56927}" type="pres">
      <dgm:prSet presAssocID="{FDEC0988-23F0-4E1C-8572-B880CFC6C797}" presName="desBackupRightNorm" presStyleCnt="0"/>
      <dgm:spPr/>
    </dgm:pt>
    <dgm:pt modelId="{87F24516-FF5E-4AF0-9622-B7683453D359}" type="pres">
      <dgm:prSet presAssocID="{49DC5CBD-267C-423F-B7D7-674DBD897407}" presName="desSpace" presStyleCnt="0"/>
      <dgm:spPr/>
    </dgm:pt>
    <dgm:pt modelId="{6E768245-E363-4AD6-B498-532DA21718C6}" type="pres">
      <dgm:prSet presAssocID="{5D3F1AC4-BFC0-471E-83A7-6AE592A43250}" presName="desBackupLeftNorm" presStyleCnt="0"/>
      <dgm:spPr/>
    </dgm:pt>
    <dgm:pt modelId="{EDADB0CE-E4AE-43FF-8C28-86D3EB8BE108}" type="pres">
      <dgm:prSet presAssocID="{5D3F1AC4-BFC0-471E-83A7-6AE592A43250}" presName="desComposite" presStyleCnt="0"/>
      <dgm:spPr/>
    </dgm:pt>
    <dgm:pt modelId="{50B742FF-1B06-4873-A533-F40C5F73AACF}" type="pres">
      <dgm:prSet presAssocID="{5D3F1AC4-BFC0-471E-83A7-6AE592A43250}" presName="desCircle" presStyleLbl="node1" presStyleIdx="2" presStyleCnt="8"/>
      <dgm:spPr/>
    </dgm:pt>
    <dgm:pt modelId="{2C0E477C-508F-4339-B97A-A1111D023B9B}" type="pres">
      <dgm:prSet presAssocID="{5D3F1AC4-BFC0-471E-83A7-6AE592A43250}" presName="chTx" presStyleLbl="revTx" presStyleIdx="5" presStyleCnt="20"/>
      <dgm:spPr/>
    </dgm:pt>
    <dgm:pt modelId="{6F84FAD4-CFF3-4BD8-B4FB-C8BBA6B0F7AF}" type="pres">
      <dgm:prSet presAssocID="{5D3F1AC4-BFC0-471E-83A7-6AE592A43250}" presName="desTx" presStyleLbl="revTx" presStyleIdx="6" presStyleCnt="20">
        <dgm:presLayoutVars>
          <dgm:bulletEnabled val="1"/>
        </dgm:presLayoutVars>
      </dgm:prSet>
      <dgm:spPr/>
    </dgm:pt>
    <dgm:pt modelId="{01ABA6BC-84A3-4831-996E-ED833BD0EC5E}" type="pres">
      <dgm:prSet presAssocID="{5D3F1AC4-BFC0-471E-83A7-6AE592A43250}" presName="desBackupRightNorm" presStyleCnt="0"/>
      <dgm:spPr/>
    </dgm:pt>
    <dgm:pt modelId="{C41C81E3-489E-4B45-BD68-93368185CB44}" type="pres">
      <dgm:prSet presAssocID="{30CE7443-7B9C-427B-BADD-D5FDE210B7AF}" presName="desSpace" presStyleCnt="0"/>
      <dgm:spPr/>
    </dgm:pt>
    <dgm:pt modelId="{A46D6C0C-FA7F-477C-839E-F109EBC0F1D9}" type="pres">
      <dgm:prSet presAssocID="{C49A0CA2-6FF7-4B5D-99B5-82CD09A1E9F7}" presName="parComposite" presStyleCnt="0"/>
      <dgm:spPr/>
    </dgm:pt>
    <dgm:pt modelId="{513DD27A-404B-4FE2-91FE-B1A9C8DBA5E4}" type="pres">
      <dgm:prSet presAssocID="{C49A0CA2-6FF7-4B5D-99B5-82CD09A1E9F7}" presName="parBigCircle" presStyleLbl="node0" presStyleIdx="1" presStyleCnt="4"/>
      <dgm:spPr/>
    </dgm:pt>
    <dgm:pt modelId="{F12FA533-E120-4714-99B3-D4309827F55A}" type="pres">
      <dgm:prSet presAssocID="{C49A0CA2-6FF7-4B5D-99B5-82CD09A1E9F7}" presName="parTx" presStyleLbl="revTx" presStyleIdx="7" presStyleCnt="20"/>
      <dgm:spPr/>
    </dgm:pt>
    <dgm:pt modelId="{EF290091-2812-445B-A615-E409F11D578B}" type="pres">
      <dgm:prSet presAssocID="{C49A0CA2-6FF7-4B5D-99B5-82CD09A1E9F7}" presName="bSpace" presStyleCnt="0"/>
      <dgm:spPr/>
    </dgm:pt>
    <dgm:pt modelId="{79C750E7-CD51-449C-8E05-2DFE88BC418F}" type="pres">
      <dgm:prSet presAssocID="{C49A0CA2-6FF7-4B5D-99B5-82CD09A1E9F7}" presName="parBackupNorm" presStyleCnt="0"/>
      <dgm:spPr/>
    </dgm:pt>
    <dgm:pt modelId="{E246F64D-4C2D-4DE9-9A33-B73BC99EA121}" type="pres">
      <dgm:prSet presAssocID="{3D897878-725E-4B09-90DC-68F255F08592}" presName="parSpace" presStyleCnt="0"/>
      <dgm:spPr/>
    </dgm:pt>
    <dgm:pt modelId="{E2F45EA7-1D35-489A-9232-5A52238C9B1D}" type="pres">
      <dgm:prSet presAssocID="{E0C38145-1840-4564-BFDF-CD73A6E6CA26}" presName="desBackupLeftNorm" presStyleCnt="0"/>
      <dgm:spPr/>
    </dgm:pt>
    <dgm:pt modelId="{6D78C848-B72D-4AF9-AA0D-0CBF21712269}" type="pres">
      <dgm:prSet presAssocID="{E0C38145-1840-4564-BFDF-CD73A6E6CA26}" presName="desComposite" presStyleCnt="0"/>
      <dgm:spPr/>
    </dgm:pt>
    <dgm:pt modelId="{FC8DFDFD-A2E9-434D-AA8E-8EE6B1D40611}" type="pres">
      <dgm:prSet presAssocID="{E0C38145-1840-4564-BFDF-CD73A6E6CA26}" presName="desCircle" presStyleLbl="node1" presStyleIdx="3" presStyleCnt="8"/>
      <dgm:spPr/>
    </dgm:pt>
    <dgm:pt modelId="{8ACA02A0-79A5-440C-894F-2CF74EAF6ECF}" type="pres">
      <dgm:prSet presAssocID="{E0C38145-1840-4564-BFDF-CD73A6E6CA26}" presName="chTx" presStyleLbl="revTx" presStyleIdx="8" presStyleCnt="20"/>
      <dgm:spPr/>
    </dgm:pt>
    <dgm:pt modelId="{EE0E5855-2F0E-41AD-B369-8050BC6E6942}" type="pres">
      <dgm:prSet presAssocID="{E0C38145-1840-4564-BFDF-CD73A6E6CA26}" presName="desTx" presStyleLbl="revTx" presStyleIdx="9" presStyleCnt="20">
        <dgm:presLayoutVars>
          <dgm:bulletEnabled val="1"/>
        </dgm:presLayoutVars>
      </dgm:prSet>
      <dgm:spPr/>
    </dgm:pt>
    <dgm:pt modelId="{D4CA46CD-09F8-4FD9-80BA-D37A16EACA3F}" type="pres">
      <dgm:prSet presAssocID="{E0C38145-1840-4564-BFDF-CD73A6E6CA26}" presName="desBackupRightNorm" presStyleCnt="0"/>
      <dgm:spPr/>
    </dgm:pt>
    <dgm:pt modelId="{5E8556BA-7FF3-4BE9-B83A-235F5131495D}" type="pres">
      <dgm:prSet presAssocID="{B0FE5014-5D51-4978-8C8E-6536BB2C7DA7}" presName="desSpace" presStyleCnt="0"/>
      <dgm:spPr/>
    </dgm:pt>
    <dgm:pt modelId="{573A3903-8871-44E9-AF0D-09392BF5DE59}" type="pres">
      <dgm:prSet presAssocID="{B675DBCA-9DD2-4574-AAAA-FC8CAE55AB16}" presName="desBackupLeftNorm" presStyleCnt="0"/>
      <dgm:spPr/>
    </dgm:pt>
    <dgm:pt modelId="{9A26323E-4C6B-4445-A437-A177E7C15785}" type="pres">
      <dgm:prSet presAssocID="{B675DBCA-9DD2-4574-AAAA-FC8CAE55AB16}" presName="desComposite" presStyleCnt="0"/>
      <dgm:spPr/>
    </dgm:pt>
    <dgm:pt modelId="{4D89FBFB-C8B4-4B02-BF48-423E2F9216F8}" type="pres">
      <dgm:prSet presAssocID="{B675DBCA-9DD2-4574-AAAA-FC8CAE55AB16}" presName="desCircle" presStyleLbl="node1" presStyleIdx="4" presStyleCnt="8"/>
      <dgm:spPr/>
    </dgm:pt>
    <dgm:pt modelId="{C40C220D-892F-4887-B927-4729D6368A04}" type="pres">
      <dgm:prSet presAssocID="{B675DBCA-9DD2-4574-AAAA-FC8CAE55AB16}" presName="chTx" presStyleLbl="revTx" presStyleIdx="10" presStyleCnt="20"/>
      <dgm:spPr/>
    </dgm:pt>
    <dgm:pt modelId="{CBB7A817-BB11-48E4-AC06-A7B174251E3E}" type="pres">
      <dgm:prSet presAssocID="{B675DBCA-9DD2-4574-AAAA-FC8CAE55AB16}" presName="desTx" presStyleLbl="revTx" presStyleIdx="11" presStyleCnt="20">
        <dgm:presLayoutVars>
          <dgm:bulletEnabled val="1"/>
        </dgm:presLayoutVars>
      </dgm:prSet>
      <dgm:spPr/>
    </dgm:pt>
    <dgm:pt modelId="{17078024-E333-4EDA-B74B-15ADB5A77414}" type="pres">
      <dgm:prSet presAssocID="{B675DBCA-9DD2-4574-AAAA-FC8CAE55AB16}" presName="desBackupRightNorm" presStyleCnt="0"/>
      <dgm:spPr/>
    </dgm:pt>
    <dgm:pt modelId="{21F2F459-CCF9-41B1-8D66-61F25B90615F}" type="pres">
      <dgm:prSet presAssocID="{232EAE8C-EA51-401A-8DA9-CF32333CB351}" presName="desSpace" presStyleCnt="0"/>
      <dgm:spPr/>
    </dgm:pt>
    <dgm:pt modelId="{2B05D7AD-D598-4A8D-BE1B-8FCFBFE62DDF}" type="pres">
      <dgm:prSet presAssocID="{5961241F-4CF6-407F-8BB2-8AEA53E26A52}" presName="parComposite" presStyleCnt="0"/>
      <dgm:spPr/>
    </dgm:pt>
    <dgm:pt modelId="{CD3D7FB3-0168-4409-8B40-CF1F5B6B70C0}" type="pres">
      <dgm:prSet presAssocID="{5961241F-4CF6-407F-8BB2-8AEA53E26A52}" presName="parBigCircle" presStyleLbl="node0" presStyleIdx="2" presStyleCnt="4"/>
      <dgm:spPr/>
    </dgm:pt>
    <dgm:pt modelId="{649E4806-9726-4175-AEBE-54C684614980}" type="pres">
      <dgm:prSet presAssocID="{5961241F-4CF6-407F-8BB2-8AEA53E26A52}" presName="parTx" presStyleLbl="revTx" presStyleIdx="12" presStyleCnt="20"/>
      <dgm:spPr/>
    </dgm:pt>
    <dgm:pt modelId="{3CBE3CE3-4EE8-49B9-8AD3-8ECA43674B68}" type="pres">
      <dgm:prSet presAssocID="{5961241F-4CF6-407F-8BB2-8AEA53E26A52}" presName="bSpace" presStyleCnt="0"/>
      <dgm:spPr/>
    </dgm:pt>
    <dgm:pt modelId="{761AD44E-B966-43F3-8ECD-1B619A915AD2}" type="pres">
      <dgm:prSet presAssocID="{5961241F-4CF6-407F-8BB2-8AEA53E26A52}" presName="parBackupNorm" presStyleCnt="0"/>
      <dgm:spPr/>
    </dgm:pt>
    <dgm:pt modelId="{A132C2AA-0923-429F-95B6-F6192232C410}" type="pres">
      <dgm:prSet presAssocID="{65B5422A-8E8A-4273-AAC5-44A031E4CCDA}" presName="parSpace" presStyleCnt="0"/>
      <dgm:spPr/>
    </dgm:pt>
    <dgm:pt modelId="{D278064B-D362-4CD3-A5CC-C07C291EC8AD}" type="pres">
      <dgm:prSet presAssocID="{E98BC4D6-2FD5-4D5F-97DF-C746BA79D427}" presName="desBackupLeftNorm" presStyleCnt="0"/>
      <dgm:spPr/>
    </dgm:pt>
    <dgm:pt modelId="{F293FDA3-2360-47B7-8A87-0051B5C2BFC7}" type="pres">
      <dgm:prSet presAssocID="{E98BC4D6-2FD5-4D5F-97DF-C746BA79D427}" presName="desComposite" presStyleCnt="0"/>
      <dgm:spPr/>
    </dgm:pt>
    <dgm:pt modelId="{F92AF874-E9CE-4FB9-8354-62F39F0D306B}" type="pres">
      <dgm:prSet presAssocID="{E98BC4D6-2FD5-4D5F-97DF-C746BA79D427}" presName="desCircle" presStyleLbl="node1" presStyleIdx="5" presStyleCnt="8"/>
      <dgm:spPr/>
    </dgm:pt>
    <dgm:pt modelId="{649793D7-15E3-4C29-8FD4-F57CE9E925DE}" type="pres">
      <dgm:prSet presAssocID="{E98BC4D6-2FD5-4D5F-97DF-C746BA79D427}" presName="chTx" presStyleLbl="revTx" presStyleIdx="13" presStyleCnt="20"/>
      <dgm:spPr/>
    </dgm:pt>
    <dgm:pt modelId="{5892E9C1-78E8-4858-B1AD-C60AA7D19730}" type="pres">
      <dgm:prSet presAssocID="{E98BC4D6-2FD5-4D5F-97DF-C746BA79D427}" presName="desTx" presStyleLbl="revTx" presStyleIdx="14" presStyleCnt="20">
        <dgm:presLayoutVars>
          <dgm:bulletEnabled val="1"/>
        </dgm:presLayoutVars>
      </dgm:prSet>
      <dgm:spPr/>
    </dgm:pt>
    <dgm:pt modelId="{E2DCA8AF-A748-4B7A-844B-DCC902BAF783}" type="pres">
      <dgm:prSet presAssocID="{E98BC4D6-2FD5-4D5F-97DF-C746BA79D427}" presName="desBackupRightNorm" presStyleCnt="0"/>
      <dgm:spPr/>
    </dgm:pt>
    <dgm:pt modelId="{DBDB1CE4-17CD-49CA-819F-6714DF477B7A}" type="pres">
      <dgm:prSet presAssocID="{D87510D9-581D-4ACE-B8F1-C8B4F58F7E04}" presName="desSpace" presStyleCnt="0"/>
      <dgm:spPr/>
    </dgm:pt>
    <dgm:pt modelId="{A8614470-E4E1-43D0-8827-1B0F2A2A11B9}" type="pres">
      <dgm:prSet presAssocID="{D1907346-6692-4141-A57B-DDDFF055CE1A}" presName="parComposite" presStyleCnt="0"/>
      <dgm:spPr/>
    </dgm:pt>
    <dgm:pt modelId="{A95EDBC6-DC6E-46EA-9EEB-766BA3F09C87}" type="pres">
      <dgm:prSet presAssocID="{D1907346-6692-4141-A57B-DDDFF055CE1A}" presName="parBigCircle" presStyleLbl="node0" presStyleIdx="3" presStyleCnt="4"/>
      <dgm:spPr/>
    </dgm:pt>
    <dgm:pt modelId="{38DA5E6A-6048-4A21-A0AF-CA9C70B897CA}" type="pres">
      <dgm:prSet presAssocID="{D1907346-6692-4141-A57B-DDDFF055CE1A}" presName="parTx" presStyleLbl="revTx" presStyleIdx="15" presStyleCnt="20"/>
      <dgm:spPr/>
    </dgm:pt>
    <dgm:pt modelId="{060462C0-A513-49E1-88C8-6CCFC7B745AE}" type="pres">
      <dgm:prSet presAssocID="{D1907346-6692-4141-A57B-DDDFF055CE1A}" presName="bSpace" presStyleCnt="0"/>
      <dgm:spPr/>
    </dgm:pt>
    <dgm:pt modelId="{FE62A46B-22CB-4013-9EDD-21E6FD832D6C}" type="pres">
      <dgm:prSet presAssocID="{D1907346-6692-4141-A57B-DDDFF055CE1A}" presName="parBackupNorm" presStyleCnt="0"/>
      <dgm:spPr/>
    </dgm:pt>
    <dgm:pt modelId="{AA816D66-4A85-411A-9D83-4B18F5071095}" type="pres">
      <dgm:prSet presAssocID="{919DFB43-8D28-4AA7-BD0E-A9AFF33B15B3}" presName="parSpace" presStyleCnt="0"/>
      <dgm:spPr/>
    </dgm:pt>
    <dgm:pt modelId="{7D542F3E-A552-4088-A97A-9C70D2DF51D3}" type="pres">
      <dgm:prSet presAssocID="{54EAB151-2C59-4131-8D9F-4037342032CC}" presName="desBackupLeftNorm" presStyleCnt="0"/>
      <dgm:spPr/>
    </dgm:pt>
    <dgm:pt modelId="{49D6CA45-C869-43CF-9706-02288DF5DA88}" type="pres">
      <dgm:prSet presAssocID="{54EAB151-2C59-4131-8D9F-4037342032CC}" presName="desComposite" presStyleCnt="0"/>
      <dgm:spPr/>
    </dgm:pt>
    <dgm:pt modelId="{4B061586-BC35-4D1B-81A0-A340FA97A97A}" type="pres">
      <dgm:prSet presAssocID="{54EAB151-2C59-4131-8D9F-4037342032CC}" presName="desCircle" presStyleLbl="node1" presStyleIdx="6" presStyleCnt="8"/>
      <dgm:spPr/>
    </dgm:pt>
    <dgm:pt modelId="{93B43050-A70D-4173-A8C6-8ACEA06CB3AE}" type="pres">
      <dgm:prSet presAssocID="{54EAB151-2C59-4131-8D9F-4037342032CC}" presName="chTx" presStyleLbl="revTx" presStyleIdx="16" presStyleCnt="20"/>
      <dgm:spPr/>
    </dgm:pt>
    <dgm:pt modelId="{36D8FF6D-6665-4F2A-BCB3-429DBE624E10}" type="pres">
      <dgm:prSet presAssocID="{54EAB151-2C59-4131-8D9F-4037342032CC}" presName="desTx" presStyleLbl="revTx" presStyleIdx="17" presStyleCnt="20">
        <dgm:presLayoutVars>
          <dgm:bulletEnabled val="1"/>
        </dgm:presLayoutVars>
      </dgm:prSet>
      <dgm:spPr/>
    </dgm:pt>
    <dgm:pt modelId="{EED57FAD-48BF-47C8-B7B9-3D66CDEB62AE}" type="pres">
      <dgm:prSet presAssocID="{54EAB151-2C59-4131-8D9F-4037342032CC}" presName="desBackupRightNorm" presStyleCnt="0"/>
      <dgm:spPr/>
    </dgm:pt>
    <dgm:pt modelId="{3FD0A959-D30F-4D3C-A964-B9730523115C}" type="pres">
      <dgm:prSet presAssocID="{889E16AD-3FF8-4C9E-948B-C7A9846254ED}" presName="desSpace" presStyleCnt="0"/>
      <dgm:spPr/>
    </dgm:pt>
    <dgm:pt modelId="{FAD5A026-9431-4F8F-9E96-0B3022B3B24C}" type="pres">
      <dgm:prSet presAssocID="{FD517146-95B0-4E83-8136-5ED2175C8D17}" presName="desBackupLeftNorm" presStyleCnt="0"/>
      <dgm:spPr/>
    </dgm:pt>
    <dgm:pt modelId="{E19AA3A0-F42C-4C72-8EB3-B0B00856C5C2}" type="pres">
      <dgm:prSet presAssocID="{FD517146-95B0-4E83-8136-5ED2175C8D17}" presName="desComposite" presStyleCnt="0"/>
      <dgm:spPr/>
    </dgm:pt>
    <dgm:pt modelId="{680809B2-32AC-4FA0-BBBA-023C1830927E}" type="pres">
      <dgm:prSet presAssocID="{FD517146-95B0-4E83-8136-5ED2175C8D17}" presName="desCircle" presStyleLbl="node1" presStyleIdx="7" presStyleCnt="8"/>
      <dgm:spPr/>
    </dgm:pt>
    <dgm:pt modelId="{82B92FD3-2CB8-454B-8C2A-454C5560DB42}" type="pres">
      <dgm:prSet presAssocID="{FD517146-95B0-4E83-8136-5ED2175C8D17}" presName="chTx" presStyleLbl="revTx" presStyleIdx="18" presStyleCnt="20"/>
      <dgm:spPr/>
    </dgm:pt>
    <dgm:pt modelId="{F9296F5B-984C-4077-AEC7-0775FD2C7B77}" type="pres">
      <dgm:prSet presAssocID="{FD517146-95B0-4E83-8136-5ED2175C8D17}" presName="desTx" presStyleLbl="revTx" presStyleIdx="19" presStyleCnt="20">
        <dgm:presLayoutVars>
          <dgm:bulletEnabled val="1"/>
        </dgm:presLayoutVars>
      </dgm:prSet>
      <dgm:spPr/>
    </dgm:pt>
    <dgm:pt modelId="{BC0D9851-EF12-4020-96B3-3920DED6C0CD}" type="pres">
      <dgm:prSet presAssocID="{FD517146-95B0-4E83-8136-5ED2175C8D17}" presName="desBackupRightNorm" presStyleCnt="0"/>
      <dgm:spPr/>
    </dgm:pt>
    <dgm:pt modelId="{63886339-3013-45AD-8A57-66C8F3666195}" type="pres">
      <dgm:prSet presAssocID="{A6F7B439-027C-41ED-9BA5-975A25AC4084}" presName="desSpace" presStyleCnt="0"/>
      <dgm:spPr/>
    </dgm:pt>
  </dgm:ptLst>
  <dgm:cxnLst>
    <dgm:cxn modelId="{CD811702-93DD-4FBE-B6D4-966A7A0D06D6}" type="presOf" srcId="{D1907346-6692-4141-A57B-DDDFF055CE1A}" destId="{38DA5E6A-6048-4A21-A0AF-CA9C70B897CA}" srcOrd="0" destOrd="0" presId="urn:microsoft.com/office/officeart/2008/layout/CircleAccentTimeline"/>
    <dgm:cxn modelId="{545A5C07-437E-4A1E-8A1A-C692067FBB12}" srcId="{D1907346-6692-4141-A57B-DDDFF055CE1A}" destId="{FD517146-95B0-4E83-8136-5ED2175C8D17}" srcOrd="1" destOrd="0" parTransId="{854479CD-07D7-43DE-AC45-BF25EFB14FEE}" sibTransId="{A6F7B439-027C-41ED-9BA5-975A25AC4084}"/>
    <dgm:cxn modelId="{C599D713-0C6D-453B-8715-D350719D3805}" type="presOf" srcId="{5D3F1AC4-BFC0-471E-83A7-6AE592A43250}" destId="{2C0E477C-508F-4339-B97A-A1111D023B9B}" srcOrd="0" destOrd="0" presId="urn:microsoft.com/office/officeart/2008/layout/CircleAccentTimeline"/>
    <dgm:cxn modelId="{C5FACF17-E71F-4857-A453-0C5DE5516392}" type="presOf" srcId="{F661393F-7574-4B5A-8F0C-D3207FA111B2}" destId="{54A8E729-D073-47F9-BCB5-CD957C591A6F}" srcOrd="0" destOrd="0" presId="urn:microsoft.com/office/officeart/2008/layout/CircleAccentTimeline"/>
    <dgm:cxn modelId="{51FB0B24-C9CF-4AC8-B825-F596C470011F}" srcId="{5B566051-19A1-41E7-8AD8-5D58FAFAF863}" destId="{5D3F1AC4-BFC0-471E-83A7-6AE592A43250}" srcOrd="2" destOrd="0" parTransId="{7CD30101-D4E8-40A6-BB21-40C2217DDF36}" sibTransId="{30CE7443-7B9C-427B-BADD-D5FDE210B7AF}"/>
    <dgm:cxn modelId="{69687F24-2045-4A0D-8463-ECAFA0F7C544}" srcId="{C49A0CA2-6FF7-4B5D-99B5-82CD09A1E9F7}" destId="{B675DBCA-9DD2-4574-AAAA-FC8CAE55AB16}" srcOrd="1" destOrd="0" parTransId="{C461EEFA-6F05-4F92-8D86-9BAEA0AC3C04}" sibTransId="{232EAE8C-EA51-401A-8DA9-CF32333CB351}"/>
    <dgm:cxn modelId="{EF97A13D-8DBC-473E-807D-2A17934C9A6E}" type="presOf" srcId="{FDEC0988-23F0-4E1C-8572-B880CFC6C797}" destId="{1C0B7FEE-3883-4E80-85FD-4A5F1628243B}" srcOrd="0" destOrd="0" presId="urn:microsoft.com/office/officeart/2008/layout/CircleAccentTimeline"/>
    <dgm:cxn modelId="{3A30FD49-E165-4E76-ACFD-B78EC54F29A7}" srcId="{D1907346-6692-4141-A57B-DDDFF055CE1A}" destId="{54EAB151-2C59-4131-8D9F-4037342032CC}" srcOrd="0" destOrd="0" parTransId="{43013E87-0807-4C4A-9812-060FD2B2EDA9}" sibTransId="{889E16AD-3FF8-4C9E-948B-C7A9846254ED}"/>
    <dgm:cxn modelId="{EFF6416B-AE10-42D7-A247-43725ECF631A}" srcId="{EF818F2F-D660-41AC-A65B-38B6580B2972}" destId="{C49A0CA2-6FF7-4B5D-99B5-82CD09A1E9F7}" srcOrd="1" destOrd="0" parTransId="{1DB60055-B7B7-421F-9961-95D17019D85F}" sibTransId="{3D897878-725E-4B09-90DC-68F255F08592}"/>
    <dgm:cxn modelId="{6AFDC84B-465F-448C-8AC3-64846E79287D}" srcId="{5961241F-4CF6-407F-8BB2-8AEA53E26A52}" destId="{E98BC4D6-2FD5-4D5F-97DF-C746BA79D427}" srcOrd="0" destOrd="0" parTransId="{6551C830-9BD2-44D9-9638-74B896E231B2}" sibTransId="{D87510D9-581D-4ACE-B8F1-C8B4F58F7E04}"/>
    <dgm:cxn modelId="{CC6AB86E-8D2F-4A0D-8BA7-24299CF1E78B}" srcId="{5B566051-19A1-41E7-8AD8-5D58FAFAF863}" destId="{FDEC0988-23F0-4E1C-8572-B880CFC6C797}" srcOrd="1" destOrd="0" parTransId="{035B08DC-B014-474C-AFA9-7B1F20D62DF6}" sibTransId="{49DC5CBD-267C-423F-B7D7-674DBD897407}"/>
    <dgm:cxn modelId="{2B0EEF52-75A9-4B32-A520-9B9E306DF787}" type="presOf" srcId="{5B566051-19A1-41E7-8AD8-5D58FAFAF863}" destId="{BC2C8E05-A91D-41CF-A3E6-C23618A0AAA1}" srcOrd="0" destOrd="0" presId="urn:microsoft.com/office/officeart/2008/layout/CircleAccentTimeline"/>
    <dgm:cxn modelId="{D56F0075-1042-4A52-B819-30B9777D9134}" type="presOf" srcId="{FD517146-95B0-4E83-8136-5ED2175C8D17}" destId="{82B92FD3-2CB8-454B-8C2A-454C5560DB42}" srcOrd="0" destOrd="0" presId="urn:microsoft.com/office/officeart/2008/layout/CircleAccentTimeline"/>
    <dgm:cxn modelId="{27126475-F3DF-4A90-9D8C-DB1030C42853}" type="presOf" srcId="{B675DBCA-9DD2-4574-AAAA-FC8CAE55AB16}" destId="{C40C220D-892F-4887-B927-4729D6368A04}" srcOrd="0" destOrd="0" presId="urn:microsoft.com/office/officeart/2008/layout/CircleAccentTimeline"/>
    <dgm:cxn modelId="{B9666556-45EB-46DC-B78B-17A33A2DCEE4}" type="presOf" srcId="{E98BC4D6-2FD5-4D5F-97DF-C746BA79D427}" destId="{649793D7-15E3-4C29-8FD4-F57CE9E925DE}" srcOrd="0" destOrd="0" presId="urn:microsoft.com/office/officeart/2008/layout/CircleAccentTimeline"/>
    <dgm:cxn modelId="{18AA087B-6DFA-49F4-9665-8A3561E913B0}" srcId="{EF818F2F-D660-41AC-A65B-38B6580B2972}" destId="{D1907346-6692-4141-A57B-DDDFF055CE1A}" srcOrd="3" destOrd="0" parTransId="{91855F6F-BC7E-4591-83ED-CC61506F6B8E}" sibTransId="{919DFB43-8D28-4AA7-BD0E-A9AFF33B15B3}"/>
    <dgm:cxn modelId="{AE051F89-55B7-4F1B-BBF8-3A79A4DCBB37}" type="presOf" srcId="{54EAB151-2C59-4131-8D9F-4037342032CC}" destId="{93B43050-A70D-4173-A8C6-8ACEA06CB3AE}" srcOrd="0" destOrd="0" presId="urn:microsoft.com/office/officeart/2008/layout/CircleAccentTimeline"/>
    <dgm:cxn modelId="{AA7EE58B-5227-4751-9675-24A456C7B1B0}" srcId="{EF818F2F-D660-41AC-A65B-38B6580B2972}" destId="{5B566051-19A1-41E7-8AD8-5D58FAFAF863}" srcOrd="0" destOrd="0" parTransId="{0516CC8C-124E-4332-83C7-2C5510F3785D}" sibTransId="{2787D873-1A2C-4855-B167-EA6847EE8AFD}"/>
    <dgm:cxn modelId="{40CE508D-3931-473A-B34F-C7F08DFD7410}" type="presOf" srcId="{C49A0CA2-6FF7-4B5D-99B5-82CD09A1E9F7}" destId="{F12FA533-E120-4714-99B3-D4309827F55A}" srcOrd="0" destOrd="0" presId="urn:microsoft.com/office/officeart/2008/layout/CircleAccentTimeline"/>
    <dgm:cxn modelId="{0F9B77B2-4FE0-4EC0-9338-B8E9DE740734}" srcId="{EF818F2F-D660-41AC-A65B-38B6580B2972}" destId="{5961241F-4CF6-407F-8BB2-8AEA53E26A52}" srcOrd="2" destOrd="0" parTransId="{AB89F5B7-3A9E-40D6-BAA6-673FF732C19A}" sibTransId="{65B5422A-8E8A-4273-AAC5-44A031E4CCDA}"/>
    <dgm:cxn modelId="{7E0DEEB2-7796-48D5-9F73-B8984CD0835A}" srcId="{C49A0CA2-6FF7-4B5D-99B5-82CD09A1E9F7}" destId="{E0C38145-1840-4564-BFDF-CD73A6E6CA26}" srcOrd="0" destOrd="0" parTransId="{02E3BE3C-B882-4EBB-B6AB-35254FA71B80}" sibTransId="{B0FE5014-5D51-4978-8C8E-6536BB2C7DA7}"/>
    <dgm:cxn modelId="{FD6676BA-4DF2-45C0-A370-67234056C566}" type="presOf" srcId="{E0C38145-1840-4564-BFDF-CD73A6E6CA26}" destId="{8ACA02A0-79A5-440C-894F-2CF74EAF6ECF}" srcOrd="0" destOrd="0" presId="urn:microsoft.com/office/officeart/2008/layout/CircleAccentTimeline"/>
    <dgm:cxn modelId="{09CABDC3-5CBB-436F-940C-56FC9EA01E32}" srcId="{5B566051-19A1-41E7-8AD8-5D58FAFAF863}" destId="{F661393F-7574-4B5A-8F0C-D3207FA111B2}" srcOrd="0" destOrd="0" parTransId="{757B8A66-D791-46FF-874B-027BC4AC8280}" sibTransId="{E6F9557C-2BC3-4EF2-BCB7-BBA5199F2C6D}"/>
    <dgm:cxn modelId="{606013E2-F247-4BD8-8B35-695D17338DE3}" type="presOf" srcId="{5961241F-4CF6-407F-8BB2-8AEA53E26A52}" destId="{649E4806-9726-4175-AEBE-54C684614980}" srcOrd="0" destOrd="0" presId="urn:microsoft.com/office/officeart/2008/layout/CircleAccentTimeline"/>
    <dgm:cxn modelId="{1B75BDE3-CC5F-4CDE-826B-4A9D0E824E69}" type="presOf" srcId="{EF818F2F-D660-41AC-A65B-38B6580B2972}" destId="{F5BE89CC-2BBE-4D0E-8C04-CDF6B11583F6}" srcOrd="0" destOrd="0" presId="urn:microsoft.com/office/officeart/2008/layout/CircleAccentTimeline"/>
    <dgm:cxn modelId="{1D46E800-48E5-40A1-BE5D-D24E8C4B05C7}" type="presParOf" srcId="{F5BE89CC-2BBE-4D0E-8C04-CDF6B11583F6}" destId="{D3CA91AC-969A-4363-BAFE-5B372FED252A}" srcOrd="0" destOrd="0" presId="urn:microsoft.com/office/officeart/2008/layout/CircleAccentTimeline"/>
    <dgm:cxn modelId="{38A335AF-63BB-4519-8B34-CA81B8737901}" type="presParOf" srcId="{D3CA91AC-969A-4363-BAFE-5B372FED252A}" destId="{244678E2-54DE-4F12-99D5-EEB8E2341440}" srcOrd="0" destOrd="0" presId="urn:microsoft.com/office/officeart/2008/layout/CircleAccentTimeline"/>
    <dgm:cxn modelId="{903F811F-0F94-49D7-8FB4-817E6E8676F7}" type="presParOf" srcId="{D3CA91AC-969A-4363-BAFE-5B372FED252A}" destId="{BC2C8E05-A91D-41CF-A3E6-C23618A0AAA1}" srcOrd="1" destOrd="0" presId="urn:microsoft.com/office/officeart/2008/layout/CircleAccentTimeline"/>
    <dgm:cxn modelId="{450BA248-8A58-495D-9887-87DF9945C743}" type="presParOf" srcId="{D3CA91AC-969A-4363-BAFE-5B372FED252A}" destId="{81007AEA-88B8-48B2-B55F-4E0B585AAD31}" srcOrd="2" destOrd="0" presId="urn:microsoft.com/office/officeart/2008/layout/CircleAccentTimeline"/>
    <dgm:cxn modelId="{9EEEF5ED-A355-435B-98BD-C159196C0A83}" type="presParOf" srcId="{F5BE89CC-2BBE-4D0E-8C04-CDF6B11583F6}" destId="{BB8A3484-5587-42D2-97B7-1F1275DADD47}" srcOrd="1" destOrd="0" presId="urn:microsoft.com/office/officeart/2008/layout/CircleAccentTimeline"/>
    <dgm:cxn modelId="{A4623AB4-FE63-434A-A5F8-6863A719B88D}" type="presParOf" srcId="{F5BE89CC-2BBE-4D0E-8C04-CDF6B11583F6}" destId="{A81D0BB4-78E3-4A33-B61D-768A929099DA}" srcOrd="2" destOrd="0" presId="urn:microsoft.com/office/officeart/2008/layout/CircleAccentTimeline"/>
    <dgm:cxn modelId="{A9ADC20B-60D0-43FB-8ABD-3AA0D6A9F88A}" type="presParOf" srcId="{F5BE89CC-2BBE-4D0E-8C04-CDF6B11583F6}" destId="{A4F7620D-9B48-4554-A637-CB4A467FD1F9}" srcOrd="3" destOrd="0" presId="urn:microsoft.com/office/officeart/2008/layout/CircleAccentTimeline"/>
    <dgm:cxn modelId="{8314FD73-E0E8-4A0D-889C-D9BC172EE1CE}" type="presParOf" srcId="{F5BE89CC-2BBE-4D0E-8C04-CDF6B11583F6}" destId="{D43382EF-D7D6-4299-8403-937DAB90CD0B}" srcOrd="4" destOrd="0" presId="urn:microsoft.com/office/officeart/2008/layout/CircleAccentTimeline"/>
    <dgm:cxn modelId="{F57D48FD-4B97-482C-B606-F3DA5B482252}" type="presParOf" srcId="{D43382EF-D7D6-4299-8403-937DAB90CD0B}" destId="{B00878EC-14DB-477D-8393-5AC7D70F5451}" srcOrd="0" destOrd="0" presId="urn:microsoft.com/office/officeart/2008/layout/CircleAccentTimeline"/>
    <dgm:cxn modelId="{074AC373-448B-4339-8231-F2E7B9A118BC}" type="presParOf" srcId="{D43382EF-D7D6-4299-8403-937DAB90CD0B}" destId="{54A8E729-D073-47F9-BCB5-CD957C591A6F}" srcOrd="1" destOrd="0" presId="urn:microsoft.com/office/officeart/2008/layout/CircleAccentTimeline"/>
    <dgm:cxn modelId="{88B9810E-0A53-4D36-B54B-E47CDED5EC0C}" type="presParOf" srcId="{D43382EF-D7D6-4299-8403-937DAB90CD0B}" destId="{158E6941-9872-44E2-9CF0-B06EEFA2E3C2}" srcOrd="2" destOrd="0" presId="urn:microsoft.com/office/officeart/2008/layout/CircleAccentTimeline"/>
    <dgm:cxn modelId="{DBEF687B-4FFC-44B1-B0C4-790C65417482}" type="presParOf" srcId="{F5BE89CC-2BBE-4D0E-8C04-CDF6B11583F6}" destId="{9432CC4C-8098-4AEA-9F2C-153E6C69B1E1}" srcOrd="5" destOrd="0" presId="urn:microsoft.com/office/officeart/2008/layout/CircleAccentTimeline"/>
    <dgm:cxn modelId="{BF76F87F-5852-43FC-A37C-A2D577A3841A}" type="presParOf" srcId="{F5BE89CC-2BBE-4D0E-8C04-CDF6B11583F6}" destId="{580B1836-CD79-45A5-ACFC-CDA557353608}" srcOrd="6" destOrd="0" presId="urn:microsoft.com/office/officeart/2008/layout/CircleAccentTimeline"/>
    <dgm:cxn modelId="{6C03A289-1F15-4D8C-B57B-B07F9462779C}" type="presParOf" srcId="{F5BE89CC-2BBE-4D0E-8C04-CDF6B11583F6}" destId="{86FD109D-899A-489A-8F67-F44C5B718AF6}" srcOrd="7" destOrd="0" presId="urn:microsoft.com/office/officeart/2008/layout/CircleAccentTimeline"/>
    <dgm:cxn modelId="{FADC8A67-6C5A-43FA-92AF-B74344177014}" type="presParOf" srcId="{F5BE89CC-2BBE-4D0E-8C04-CDF6B11583F6}" destId="{5D9C0802-B02B-4D27-916B-8BF56B361BDA}" srcOrd="8" destOrd="0" presId="urn:microsoft.com/office/officeart/2008/layout/CircleAccentTimeline"/>
    <dgm:cxn modelId="{8C1E9D5E-0883-4811-8B21-DAEA22DD31BE}" type="presParOf" srcId="{5D9C0802-B02B-4D27-916B-8BF56B361BDA}" destId="{BF37027D-17DA-42F4-BF32-04E94A8BBA28}" srcOrd="0" destOrd="0" presId="urn:microsoft.com/office/officeart/2008/layout/CircleAccentTimeline"/>
    <dgm:cxn modelId="{8402CD79-7C8D-41C2-B38E-BC45083F85A1}" type="presParOf" srcId="{5D9C0802-B02B-4D27-916B-8BF56B361BDA}" destId="{1C0B7FEE-3883-4E80-85FD-4A5F1628243B}" srcOrd="1" destOrd="0" presId="urn:microsoft.com/office/officeart/2008/layout/CircleAccentTimeline"/>
    <dgm:cxn modelId="{92542D29-338A-49E2-B0E2-6DC8D12BBFE3}" type="presParOf" srcId="{5D9C0802-B02B-4D27-916B-8BF56B361BDA}" destId="{B98F01BA-64D3-42E6-BC9A-BF30B64C8F60}" srcOrd="2" destOrd="0" presId="urn:microsoft.com/office/officeart/2008/layout/CircleAccentTimeline"/>
    <dgm:cxn modelId="{DDD0DEBE-E455-476D-8F76-4FDEBE6DD7D7}" type="presParOf" srcId="{F5BE89CC-2BBE-4D0E-8C04-CDF6B11583F6}" destId="{65C59B65-108A-43DD-BF94-DC1B85C56927}" srcOrd="9" destOrd="0" presId="urn:microsoft.com/office/officeart/2008/layout/CircleAccentTimeline"/>
    <dgm:cxn modelId="{25516F89-DF21-4CB6-8CCA-AAF540F8654B}" type="presParOf" srcId="{F5BE89CC-2BBE-4D0E-8C04-CDF6B11583F6}" destId="{87F24516-FF5E-4AF0-9622-B7683453D359}" srcOrd="10" destOrd="0" presId="urn:microsoft.com/office/officeart/2008/layout/CircleAccentTimeline"/>
    <dgm:cxn modelId="{A21B3D70-4688-43FF-9E1C-140DD510F83F}" type="presParOf" srcId="{F5BE89CC-2BBE-4D0E-8C04-CDF6B11583F6}" destId="{6E768245-E363-4AD6-B498-532DA21718C6}" srcOrd="11" destOrd="0" presId="urn:microsoft.com/office/officeart/2008/layout/CircleAccentTimeline"/>
    <dgm:cxn modelId="{7BC06A39-2379-4361-928B-74C15C791527}" type="presParOf" srcId="{F5BE89CC-2BBE-4D0E-8C04-CDF6B11583F6}" destId="{EDADB0CE-E4AE-43FF-8C28-86D3EB8BE108}" srcOrd="12" destOrd="0" presId="urn:microsoft.com/office/officeart/2008/layout/CircleAccentTimeline"/>
    <dgm:cxn modelId="{F17B3C24-F97D-457A-8324-8D1157E2839B}" type="presParOf" srcId="{EDADB0CE-E4AE-43FF-8C28-86D3EB8BE108}" destId="{50B742FF-1B06-4873-A533-F40C5F73AACF}" srcOrd="0" destOrd="0" presId="urn:microsoft.com/office/officeart/2008/layout/CircleAccentTimeline"/>
    <dgm:cxn modelId="{5CFCE433-2B06-42BC-9B09-B0412D0CB562}" type="presParOf" srcId="{EDADB0CE-E4AE-43FF-8C28-86D3EB8BE108}" destId="{2C0E477C-508F-4339-B97A-A1111D023B9B}" srcOrd="1" destOrd="0" presId="urn:microsoft.com/office/officeart/2008/layout/CircleAccentTimeline"/>
    <dgm:cxn modelId="{9F3558DA-786A-48ED-99C9-6ED88F5C9DC6}" type="presParOf" srcId="{EDADB0CE-E4AE-43FF-8C28-86D3EB8BE108}" destId="{6F84FAD4-CFF3-4BD8-B4FB-C8BBA6B0F7AF}" srcOrd="2" destOrd="0" presId="urn:microsoft.com/office/officeart/2008/layout/CircleAccentTimeline"/>
    <dgm:cxn modelId="{AA2A844D-74B5-4544-A2AF-99800B2608E0}" type="presParOf" srcId="{F5BE89CC-2BBE-4D0E-8C04-CDF6B11583F6}" destId="{01ABA6BC-84A3-4831-996E-ED833BD0EC5E}" srcOrd="13" destOrd="0" presId="urn:microsoft.com/office/officeart/2008/layout/CircleAccentTimeline"/>
    <dgm:cxn modelId="{5AC539CE-E69B-4603-9ABE-B4AA5CE48D40}" type="presParOf" srcId="{F5BE89CC-2BBE-4D0E-8C04-CDF6B11583F6}" destId="{C41C81E3-489E-4B45-BD68-93368185CB44}" srcOrd="14" destOrd="0" presId="urn:microsoft.com/office/officeart/2008/layout/CircleAccentTimeline"/>
    <dgm:cxn modelId="{E2487A65-54A3-4EE4-AB73-6247ABECB58D}" type="presParOf" srcId="{F5BE89CC-2BBE-4D0E-8C04-CDF6B11583F6}" destId="{A46D6C0C-FA7F-477C-839E-F109EBC0F1D9}" srcOrd="15" destOrd="0" presId="urn:microsoft.com/office/officeart/2008/layout/CircleAccentTimeline"/>
    <dgm:cxn modelId="{40A9DF64-9C6A-4182-B2AE-4C0F9B988EC8}" type="presParOf" srcId="{A46D6C0C-FA7F-477C-839E-F109EBC0F1D9}" destId="{513DD27A-404B-4FE2-91FE-B1A9C8DBA5E4}" srcOrd="0" destOrd="0" presId="urn:microsoft.com/office/officeart/2008/layout/CircleAccentTimeline"/>
    <dgm:cxn modelId="{909DBBFE-675F-4AB2-932B-F2FCB5C0257E}" type="presParOf" srcId="{A46D6C0C-FA7F-477C-839E-F109EBC0F1D9}" destId="{F12FA533-E120-4714-99B3-D4309827F55A}" srcOrd="1" destOrd="0" presId="urn:microsoft.com/office/officeart/2008/layout/CircleAccentTimeline"/>
    <dgm:cxn modelId="{B97F18CB-A6D3-4871-A015-E368D65ADF33}" type="presParOf" srcId="{A46D6C0C-FA7F-477C-839E-F109EBC0F1D9}" destId="{EF290091-2812-445B-A615-E409F11D578B}" srcOrd="2" destOrd="0" presId="urn:microsoft.com/office/officeart/2008/layout/CircleAccentTimeline"/>
    <dgm:cxn modelId="{02A4F0C4-41AC-4838-BB11-A8B7DFB2636F}" type="presParOf" srcId="{F5BE89CC-2BBE-4D0E-8C04-CDF6B11583F6}" destId="{79C750E7-CD51-449C-8E05-2DFE88BC418F}" srcOrd="16" destOrd="0" presId="urn:microsoft.com/office/officeart/2008/layout/CircleAccentTimeline"/>
    <dgm:cxn modelId="{581D1C3F-5DF0-4287-831B-717994E2EF6B}" type="presParOf" srcId="{F5BE89CC-2BBE-4D0E-8C04-CDF6B11583F6}" destId="{E246F64D-4C2D-4DE9-9A33-B73BC99EA121}" srcOrd="17" destOrd="0" presId="urn:microsoft.com/office/officeart/2008/layout/CircleAccentTimeline"/>
    <dgm:cxn modelId="{8F253893-0205-48FE-B1B9-86D6DA4F5F94}" type="presParOf" srcId="{F5BE89CC-2BBE-4D0E-8C04-CDF6B11583F6}" destId="{E2F45EA7-1D35-489A-9232-5A52238C9B1D}" srcOrd="18" destOrd="0" presId="urn:microsoft.com/office/officeart/2008/layout/CircleAccentTimeline"/>
    <dgm:cxn modelId="{6E635E9F-806B-4D82-BB98-E9D971719036}" type="presParOf" srcId="{F5BE89CC-2BBE-4D0E-8C04-CDF6B11583F6}" destId="{6D78C848-B72D-4AF9-AA0D-0CBF21712269}" srcOrd="19" destOrd="0" presId="urn:microsoft.com/office/officeart/2008/layout/CircleAccentTimeline"/>
    <dgm:cxn modelId="{2FCBFADB-36E8-44BE-A0C2-5C6755F07812}" type="presParOf" srcId="{6D78C848-B72D-4AF9-AA0D-0CBF21712269}" destId="{FC8DFDFD-A2E9-434D-AA8E-8EE6B1D40611}" srcOrd="0" destOrd="0" presId="urn:microsoft.com/office/officeart/2008/layout/CircleAccentTimeline"/>
    <dgm:cxn modelId="{7221B2C4-1F92-4140-B71A-6BF5BF487856}" type="presParOf" srcId="{6D78C848-B72D-4AF9-AA0D-0CBF21712269}" destId="{8ACA02A0-79A5-440C-894F-2CF74EAF6ECF}" srcOrd="1" destOrd="0" presId="urn:microsoft.com/office/officeart/2008/layout/CircleAccentTimeline"/>
    <dgm:cxn modelId="{B87132C3-8233-4D9F-A46B-8E7D7A5BF1B9}" type="presParOf" srcId="{6D78C848-B72D-4AF9-AA0D-0CBF21712269}" destId="{EE0E5855-2F0E-41AD-B369-8050BC6E6942}" srcOrd="2" destOrd="0" presId="urn:microsoft.com/office/officeart/2008/layout/CircleAccentTimeline"/>
    <dgm:cxn modelId="{8456C2DE-FAE1-4C13-8A2D-D7F9DFD90343}" type="presParOf" srcId="{F5BE89CC-2BBE-4D0E-8C04-CDF6B11583F6}" destId="{D4CA46CD-09F8-4FD9-80BA-D37A16EACA3F}" srcOrd="20" destOrd="0" presId="urn:microsoft.com/office/officeart/2008/layout/CircleAccentTimeline"/>
    <dgm:cxn modelId="{BAF86CC3-FBF3-4F2A-A5F9-D57343AC15F3}" type="presParOf" srcId="{F5BE89CC-2BBE-4D0E-8C04-CDF6B11583F6}" destId="{5E8556BA-7FF3-4BE9-B83A-235F5131495D}" srcOrd="21" destOrd="0" presId="urn:microsoft.com/office/officeart/2008/layout/CircleAccentTimeline"/>
    <dgm:cxn modelId="{E2EC023C-E0BD-4CC1-B1B8-86191F51EBD3}" type="presParOf" srcId="{F5BE89CC-2BBE-4D0E-8C04-CDF6B11583F6}" destId="{573A3903-8871-44E9-AF0D-09392BF5DE59}" srcOrd="22" destOrd="0" presId="urn:microsoft.com/office/officeart/2008/layout/CircleAccentTimeline"/>
    <dgm:cxn modelId="{9E00CA8A-9BD6-484C-B02A-7E12AEFC2F55}" type="presParOf" srcId="{F5BE89CC-2BBE-4D0E-8C04-CDF6B11583F6}" destId="{9A26323E-4C6B-4445-A437-A177E7C15785}" srcOrd="23" destOrd="0" presId="urn:microsoft.com/office/officeart/2008/layout/CircleAccentTimeline"/>
    <dgm:cxn modelId="{9446D2E8-7839-460D-99EB-9D5DAFE915E8}" type="presParOf" srcId="{9A26323E-4C6B-4445-A437-A177E7C15785}" destId="{4D89FBFB-C8B4-4B02-BF48-423E2F9216F8}" srcOrd="0" destOrd="0" presId="urn:microsoft.com/office/officeart/2008/layout/CircleAccentTimeline"/>
    <dgm:cxn modelId="{C8ECFAFD-DB55-4EAC-87D7-74FC3584E064}" type="presParOf" srcId="{9A26323E-4C6B-4445-A437-A177E7C15785}" destId="{C40C220D-892F-4887-B927-4729D6368A04}" srcOrd="1" destOrd="0" presId="urn:microsoft.com/office/officeart/2008/layout/CircleAccentTimeline"/>
    <dgm:cxn modelId="{3EED2108-B947-44C5-BA26-151348285E38}" type="presParOf" srcId="{9A26323E-4C6B-4445-A437-A177E7C15785}" destId="{CBB7A817-BB11-48E4-AC06-A7B174251E3E}" srcOrd="2" destOrd="0" presId="urn:microsoft.com/office/officeart/2008/layout/CircleAccentTimeline"/>
    <dgm:cxn modelId="{12EEDE43-5FA3-4527-8684-572388F7A72E}" type="presParOf" srcId="{F5BE89CC-2BBE-4D0E-8C04-CDF6B11583F6}" destId="{17078024-E333-4EDA-B74B-15ADB5A77414}" srcOrd="24" destOrd="0" presId="urn:microsoft.com/office/officeart/2008/layout/CircleAccentTimeline"/>
    <dgm:cxn modelId="{281DC9B5-195F-4A1C-84FF-6945CA6E3ADC}" type="presParOf" srcId="{F5BE89CC-2BBE-4D0E-8C04-CDF6B11583F6}" destId="{21F2F459-CCF9-41B1-8D66-61F25B90615F}" srcOrd="25" destOrd="0" presId="urn:microsoft.com/office/officeart/2008/layout/CircleAccentTimeline"/>
    <dgm:cxn modelId="{FC9E19A8-5289-4D92-9899-D134D65367E5}" type="presParOf" srcId="{F5BE89CC-2BBE-4D0E-8C04-CDF6B11583F6}" destId="{2B05D7AD-D598-4A8D-BE1B-8FCFBFE62DDF}" srcOrd="26" destOrd="0" presId="urn:microsoft.com/office/officeart/2008/layout/CircleAccentTimeline"/>
    <dgm:cxn modelId="{62371C39-C9C2-477D-AFA6-F07E18D594E2}" type="presParOf" srcId="{2B05D7AD-D598-4A8D-BE1B-8FCFBFE62DDF}" destId="{CD3D7FB3-0168-4409-8B40-CF1F5B6B70C0}" srcOrd="0" destOrd="0" presId="urn:microsoft.com/office/officeart/2008/layout/CircleAccentTimeline"/>
    <dgm:cxn modelId="{9E488EF4-AE29-40CE-9EF1-F0D580A98385}" type="presParOf" srcId="{2B05D7AD-D598-4A8D-BE1B-8FCFBFE62DDF}" destId="{649E4806-9726-4175-AEBE-54C684614980}" srcOrd="1" destOrd="0" presId="urn:microsoft.com/office/officeart/2008/layout/CircleAccentTimeline"/>
    <dgm:cxn modelId="{4582FD98-C5E5-4554-BE65-FD2596CD6E7F}" type="presParOf" srcId="{2B05D7AD-D598-4A8D-BE1B-8FCFBFE62DDF}" destId="{3CBE3CE3-4EE8-49B9-8AD3-8ECA43674B68}" srcOrd="2" destOrd="0" presId="urn:microsoft.com/office/officeart/2008/layout/CircleAccentTimeline"/>
    <dgm:cxn modelId="{F3E11121-4110-487D-AAC3-F88ABAC6AA02}" type="presParOf" srcId="{F5BE89CC-2BBE-4D0E-8C04-CDF6B11583F6}" destId="{761AD44E-B966-43F3-8ECD-1B619A915AD2}" srcOrd="27" destOrd="0" presId="urn:microsoft.com/office/officeart/2008/layout/CircleAccentTimeline"/>
    <dgm:cxn modelId="{8B5F8E81-B336-4406-9192-315ABF8C2929}" type="presParOf" srcId="{F5BE89CC-2BBE-4D0E-8C04-CDF6B11583F6}" destId="{A132C2AA-0923-429F-95B6-F6192232C410}" srcOrd="28" destOrd="0" presId="urn:microsoft.com/office/officeart/2008/layout/CircleAccentTimeline"/>
    <dgm:cxn modelId="{1ED13ABE-0B31-49D7-80D1-90045D4CB788}" type="presParOf" srcId="{F5BE89CC-2BBE-4D0E-8C04-CDF6B11583F6}" destId="{D278064B-D362-4CD3-A5CC-C07C291EC8AD}" srcOrd="29" destOrd="0" presId="urn:microsoft.com/office/officeart/2008/layout/CircleAccentTimeline"/>
    <dgm:cxn modelId="{428986A0-182E-4CA3-9CAF-81FD3356B0C2}" type="presParOf" srcId="{F5BE89CC-2BBE-4D0E-8C04-CDF6B11583F6}" destId="{F293FDA3-2360-47B7-8A87-0051B5C2BFC7}" srcOrd="30" destOrd="0" presId="urn:microsoft.com/office/officeart/2008/layout/CircleAccentTimeline"/>
    <dgm:cxn modelId="{F74901B4-6B88-4D9B-9E14-E5331C557F4D}" type="presParOf" srcId="{F293FDA3-2360-47B7-8A87-0051B5C2BFC7}" destId="{F92AF874-E9CE-4FB9-8354-62F39F0D306B}" srcOrd="0" destOrd="0" presId="urn:microsoft.com/office/officeart/2008/layout/CircleAccentTimeline"/>
    <dgm:cxn modelId="{971A67DE-0AC4-4442-A881-053D05DBED3C}" type="presParOf" srcId="{F293FDA3-2360-47B7-8A87-0051B5C2BFC7}" destId="{649793D7-15E3-4C29-8FD4-F57CE9E925DE}" srcOrd="1" destOrd="0" presId="urn:microsoft.com/office/officeart/2008/layout/CircleAccentTimeline"/>
    <dgm:cxn modelId="{53589286-EB80-449B-94F4-AEAC19F96BF0}" type="presParOf" srcId="{F293FDA3-2360-47B7-8A87-0051B5C2BFC7}" destId="{5892E9C1-78E8-4858-B1AD-C60AA7D19730}" srcOrd="2" destOrd="0" presId="urn:microsoft.com/office/officeart/2008/layout/CircleAccentTimeline"/>
    <dgm:cxn modelId="{EF7C7F51-2B50-4760-9D6E-BCCFCFD49DA9}" type="presParOf" srcId="{F5BE89CC-2BBE-4D0E-8C04-CDF6B11583F6}" destId="{E2DCA8AF-A748-4B7A-844B-DCC902BAF783}" srcOrd="31" destOrd="0" presId="urn:microsoft.com/office/officeart/2008/layout/CircleAccentTimeline"/>
    <dgm:cxn modelId="{10631FFB-70A0-478B-8789-A0B0B411A780}" type="presParOf" srcId="{F5BE89CC-2BBE-4D0E-8C04-CDF6B11583F6}" destId="{DBDB1CE4-17CD-49CA-819F-6714DF477B7A}" srcOrd="32" destOrd="0" presId="urn:microsoft.com/office/officeart/2008/layout/CircleAccentTimeline"/>
    <dgm:cxn modelId="{98236293-B2DD-40E7-ABC5-0451CCC5E10E}" type="presParOf" srcId="{F5BE89CC-2BBE-4D0E-8C04-CDF6B11583F6}" destId="{A8614470-E4E1-43D0-8827-1B0F2A2A11B9}" srcOrd="33" destOrd="0" presId="urn:microsoft.com/office/officeart/2008/layout/CircleAccentTimeline"/>
    <dgm:cxn modelId="{CE4EBDC1-00A7-460F-802E-B9DD76C3995F}" type="presParOf" srcId="{A8614470-E4E1-43D0-8827-1B0F2A2A11B9}" destId="{A95EDBC6-DC6E-46EA-9EEB-766BA3F09C87}" srcOrd="0" destOrd="0" presId="urn:microsoft.com/office/officeart/2008/layout/CircleAccentTimeline"/>
    <dgm:cxn modelId="{47E53971-5126-4CE1-9CA9-24CF0D3139E8}" type="presParOf" srcId="{A8614470-E4E1-43D0-8827-1B0F2A2A11B9}" destId="{38DA5E6A-6048-4A21-A0AF-CA9C70B897CA}" srcOrd="1" destOrd="0" presId="urn:microsoft.com/office/officeart/2008/layout/CircleAccentTimeline"/>
    <dgm:cxn modelId="{6CA097F2-7FC9-4FD5-AAEF-02AA486027FE}" type="presParOf" srcId="{A8614470-E4E1-43D0-8827-1B0F2A2A11B9}" destId="{060462C0-A513-49E1-88C8-6CCFC7B745AE}" srcOrd="2" destOrd="0" presId="urn:microsoft.com/office/officeart/2008/layout/CircleAccentTimeline"/>
    <dgm:cxn modelId="{0181A95F-2906-4D21-B8DE-F451B8BDB918}" type="presParOf" srcId="{F5BE89CC-2BBE-4D0E-8C04-CDF6B11583F6}" destId="{FE62A46B-22CB-4013-9EDD-21E6FD832D6C}" srcOrd="34" destOrd="0" presId="urn:microsoft.com/office/officeart/2008/layout/CircleAccentTimeline"/>
    <dgm:cxn modelId="{AEA0E5FE-ED23-4F39-83E0-A33BCF2F4351}" type="presParOf" srcId="{F5BE89CC-2BBE-4D0E-8C04-CDF6B11583F6}" destId="{AA816D66-4A85-411A-9D83-4B18F5071095}" srcOrd="35" destOrd="0" presId="urn:microsoft.com/office/officeart/2008/layout/CircleAccentTimeline"/>
    <dgm:cxn modelId="{7C0C70B8-C7FC-46AF-9741-678F2B0A5D62}" type="presParOf" srcId="{F5BE89CC-2BBE-4D0E-8C04-CDF6B11583F6}" destId="{7D542F3E-A552-4088-A97A-9C70D2DF51D3}" srcOrd="36" destOrd="0" presId="urn:microsoft.com/office/officeart/2008/layout/CircleAccentTimeline"/>
    <dgm:cxn modelId="{8185F5ED-0C5E-40B6-BD91-D99FB268B0D8}" type="presParOf" srcId="{F5BE89CC-2BBE-4D0E-8C04-CDF6B11583F6}" destId="{49D6CA45-C869-43CF-9706-02288DF5DA88}" srcOrd="37" destOrd="0" presId="urn:microsoft.com/office/officeart/2008/layout/CircleAccentTimeline"/>
    <dgm:cxn modelId="{50FD3780-2076-4032-8796-0DBFB956E1F8}" type="presParOf" srcId="{49D6CA45-C869-43CF-9706-02288DF5DA88}" destId="{4B061586-BC35-4D1B-81A0-A340FA97A97A}" srcOrd="0" destOrd="0" presId="urn:microsoft.com/office/officeart/2008/layout/CircleAccentTimeline"/>
    <dgm:cxn modelId="{541AE9EE-F319-4D72-9D8A-F106E55F9875}" type="presParOf" srcId="{49D6CA45-C869-43CF-9706-02288DF5DA88}" destId="{93B43050-A70D-4173-A8C6-8ACEA06CB3AE}" srcOrd="1" destOrd="0" presId="urn:microsoft.com/office/officeart/2008/layout/CircleAccentTimeline"/>
    <dgm:cxn modelId="{D25B7ABA-99CA-4D68-8DE4-BE2F5DD8F2D3}" type="presParOf" srcId="{49D6CA45-C869-43CF-9706-02288DF5DA88}" destId="{36D8FF6D-6665-4F2A-BCB3-429DBE624E10}" srcOrd="2" destOrd="0" presId="urn:microsoft.com/office/officeart/2008/layout/CircleAccentTimeline"/>
    <dgm:cxn modelId="{C8C7E979-E480-47E7-99DB-11F32FD8A5A3}" type="presParOf" srcId="{F5BE89CC-2BBE-4D0E-8C04-CDF6B11583F6}" destId="{EED57FAD-48BF-47C8-B7B9-3D66CDEB62AE}" srcOrd="38" destOrd="0" presId="urn:microsoft.com/office/officeart/2008/layout/CircleAccentTimeline"/>
    <dgm:cxn modelId="{501B9FA3-0AF7-43CB-BD72-5593B1BEB0B2}" type="presParOf" srcId="{F5BE89CC-2BBE-4D0E-8C04-CDF6B11583F6}" destId="{3FD0A959-D30F-4D3C-A964-B9730523115C}" srcOrd="39" destOrd="0" presId="urn:microsoft.com/office/officeart/2008/layout/CircleAccentTimeline"/>
    <dgm:cxn modelId="{CA9F03D1-02F0-4450-8FD7-4E85DDD748EE}" type="presParOf" srcId="{F5BE89CC-2BBE-4D0E-8C04-CDF6B11583F6}" destId="{FAD5A026-9431-4F8F-9E96-0B3022B3B24C}" srcOrd="40" destOrd="0" presId="urn:microsoft.com/office/officeart/2008/layout/CircleAccentTimeline"/>
    <dgm:cxn modelId="{75E6E40B-E322-4D8D-AFB9-AEFBFFF7D7C1}" type="presParOf" srcId="{F5BE89CC-2BBE-4D0E-8C04-CDF6B11583F6}" destId="{E19AA3A0-F42C-4C72-8EB3-B0B00856C5C2}" srcOrd="41" destOrd="0" presId="urn:microsoft.com/office/officeart/2008/layout/CircleAccentTimeline"/>
    <dgm:cxn modelId="{0838BBFA-9D33-4DAE-A15E-55D1FF134CCE}" type="presParOf" srcId="{E19AA3A0-F42C-4C72-8EB3-B0B00856C5C2}" destId="{680809B2-32AC-4FA0-BBBA-023C1830927E}" srcOrd="0" destOrd="0" presId="urn:microsoft.com/office/officeart/2008/layout/CircleAccentTimeline"/>
    <dgm:cxn modelId="{BC4568FF-3FBF-41A3-93E7-C75B03B933D1}" type="presParOf" srcId="{E19AA3A0-F42C-4C72-8EB3-B0B00856C5C2}" destId="{82B92FD3-2CB8-454B-8C2A-454C5560DB42}" srcOrd="1" destOrd="0" presId="urn:microsoft.com/office/officeart/2008/layout/CircleAccentTimeline"/>
    <dgm:cxn modelId="{BC09F0B5-F60E-4957-9C26-FBD2B5E46634}" type="presParOf" srcId="{E19AA3A0-F42C-4C72-8EB3-B0B00856C5C2}" destId="{F9296F5B-984C-4077-AEC7-0775FD2C7B77}" srcOrd="2" destOrd="0" presId="urn:microsoft.com/office/officeart/2008/layout/CircleAccentTimeline"/>
    <dgm:cxn modelId="{24EA01BB-BA47-4879-B12E-D6A39CE96D54}" type="presParOf" srcId="{F5BE89CC-2BBE-4D0E-8C04-CDF6B11583F6}" destId="{BC0D9851-EF12-4020-96B3-3920DED6C0CD}" srcOrd="42" destOrd="0" presId="urn:microsoft.com/office/officeart/2008/layout/CircleAccentTimeline"/>
    <dgm:cxn modelId="{CE63970E-CCD2-4B74-B490-79CA7D91594B}" type="presParOf" srcId="{F5BE89CC-2BBE-4D0E-8C04-CDF6B11583F6}" destId="{63886339-3013-45AD-8A57-66C8F3666195}" srcOrd="43" destOrd="0" presId="urn:microsoft.com/office/officeart/2008/layout/CircleAccent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F818F2F-D660-41AC-A65B-38B6580B2972}" type="doc">
      <dgm:prSet loTypeId="urn:microsoft.com/office/officeart/2008/layout/CircleAccentTimeline" loCatId="process" qsTypeId="urn:microsoft.com/office/officeart/2005/8/quickstyle/simple1" qsCatId="simple" csTypeId="urn:microsoft.com/office/officeart/2005/8/colors/accent1_2" csCatId="accent1" phldr="1"/>
      <dgm:spPr/>
      <dgm:t>
        <a:bodyPr/>
        <a:lstStyle/>
        <a:p>
          <a:endParaRPr lang="fr-BE"/>
        </a:p>
      </dgm:t>
    </dgm:pt>
    <dgm:pt modelId="{ABEEF09D-A7EF-4469-A7A1-1A100E9944C1}">
      <dgm:prSet phldrT="[Text]" custT="1"/>
      <dgm:spPr/>
      <dgm:t>
        <a:bodyPr/>
        <a:lstStyle/>
        <a:p>
          <a:r>
            <a:rPr lang="nl-BE" sz="1400" noProof="0" dirty="0"/>
            <a:t>Materiaal-resources</a:t>
          </a:r>
        </a:p>
      </dgm:t>
    </dgm:pt>
    <dgm:pt modelId="{E414418E-44CA-4892-AE53-06BF909FF3DC}" type="parTrans" cxnId="{BD5B71DB-3E1E-4E91-AF81-90B934EAD276}">
      <dgm:prSet/>
      <dgm:spPr/>
      <dgm:t>
        <a:bodyPr/>
        <a:lstStyle/>
        <a:p>
          <a:endParaRPr lang="nl-BE" sz="2000" noProof="0" dirty="0"/>
        </a:p>
      </dgm:t>
    </dgm:pt>
    <dgm:pt modelId="{339FC4B1-4A91-4CD9-AA2D-E154194387F8}" type="sibTrans" cxnId="{BD5B71DB-3E1E-4E91-AF81-90B934EAD276}">
      <dgm:prSet/>
      <dgm:spPr/>
      <dgm:t>
        <a:bodyPr/>
        <a:lstStyle/>
        <a:p>
          <a:endParaRPr lang="nl-BE" sz="2000" noProof="0" dirty="0"/>
        </a:p>
      </dgm:t>
    </dgm:pt>
    <dgm:pt modelId="{1A77779E-93D0-4313-A07F-08AF7A58090F}">
      <dgm:prSet phldrT="[Text]" custT="1"/>
      <dgm:spPr/>
      <dgm:t>
        <a:bodyPr/>
        <a:lstStyle/>
        <a:p>
          <a:r>
            <a:rPr lang="nl-BE" sz="1400" noProof="0" dirty="0"/>
            <a:t>Fysieke middelen</a:t>
          </a:r>
        </a:p>
      </dgm:t>
    </dgm:pt>
    <dgm:pt modelId="{C6C0484A-FBE2-4BB8-B2D3-1C61DFEE7AA6}" type="parTrans" cxnId="{28C15318-0B01-4679-9282-F2BD794435F0}">
      <dgm:prSet/>
      <dgm:spPr/>
      <dgm:t>
        <a:bodyPr/>
        <a:lstStyle/>
        <a:p>
          <a:endParaRPr lang="nl-BE" sz="2000" noProof="0" dirty="0"/>
        </a:p>
      </dgm:t>
    </dgm:pt>
    <dgm:pt modelId="{45ECA5BA-BEF5-4A0C-B2B6-A6040BFA0CA0}" type="sibTrans" cxnId="{28C15318-0B01-4679-9282-F2BD794435F0}">
      <dgm:prSet/>
      <dgm:spPr/>
      <dgm:t>
        <a:bodyPr/>
        <a:lstStyle/>
        <a:p>
          <a:endParaRPr lang="nl-BE" sz="2000" noProof="0" dirty="0"/>
        </a:p>
      </dgm:t>
    </dgm:pt>
    <dgm:pt modelId="{D048AD84-ABD3-4182-83A5-34C75BD7E59E}">
      <dgm:prSet phldrT="[Text]" custT="1"/>
      <dgm:spPr/>
      <dgm:t>
        <a:bodyPr/>
        <a:lstStyle/>
        <a:p>
          <a:r>
            <a:rPr lang="nl-BE" sz="1400" noProof="0" dirty="0"/>
            <a:t>Fiches technieken</a:t>
          </a:r>
        </a:p>
      </dgm:t>
    </dgm:pt>
    <dgm:pt modelId="{C5617D7A-77DA-4383-85EA-5D782DB188A4}" type="parTrans" cxnId="{D8A6E4B7-268A-4DA2-836F-73EC19BA8201}">
      <dgm:prSet/>
      <dgm:spPr/>
      <dgm:t>
        <a:bodyPr/>
        <a:lstStyle/>
        <a:p>
          <a:endParaRPr lang="nl-BE" sz="2000" noProof="0" dirty="0"/>
        </a:p>
      </dgm:t>
    </dgm:pt>
    <dgm:pt modelId="{D82A1FD6-14AC-4518-896D-416BCEEE4E5E}" type="sibTrans" cxnId="{D8A6E4B7-268A-4DA2-836F-73EC19BA8201}">
      <dgm:prSet/>
      <dgm:spPr/>
      <dgm:t>
        <a:bodyPr/>
        <a:lstStyle/>
        <a:p>
          <a:endParaRPr lang="nl-BE" sz="2000" noProof="0" dirty="0"/>
        </a:p>
      </dgm:t>
    </dgm:pt>
    <dgm:pt modelId="{DB44B292-557C-4C20-875F-0EA7F88EFA64}">
      <dgm:prSet phldrT="[Text]" custT="1"/>
      <dgm:spPr/>
      <dgm:t>
        <a:bodyPr/>
        <a:lstStyle/>
        <a:p>
          <a:r>
            <a:rPr lang="nl-BE" sz="1400" noProof="0" dirty="0"/>
            <a:t>Plannen</a:t>
          </a:r>
        </a:p>
      </dgm:t>
    </dgm:pt>
    <dgm:pt modelId="{1AECD3ED-5FB9-427C-9C48-E393655282EB}" type="parTrans" cxnId="{66F2B8FD-D4FB-4B2F-BD1E-FC113504E071}">
      <dgm:prSet/>
      <dgm:spPr/>
      <dgm:t>
        <a:bodyPr/>
        <a:lstStyle/>
        <a:p>
          <a:endParaRPr lang="nl-BE" sz="2000" noProof="0" dirty="0"/>
        </a:p>
      </dgm:t>
    </dgm:pt>
    <dgm:pt modelId="{8A0F8D1D-3E6C-4420-A0A1-7F7E535307D6}" type="sibTrans" cxnId="{66F2B8FD-D4FB-4B2F-BD1E-FC113504E071}">
      <dgm:prSet/>
      <dgm:spPr/>
      <dgm:t>
        <a:bodyPr/>
        <a:lstStyle/>
        <a:p>
          <a:endParaRPr lang="nl-BE" sz="2000" noProof="0" dirty="0"/>
        </a:p>
      </dgm:t>
    </dgm:pt>
    <dgm:pt modelId="{3258F443-2F8F-4550-8448-D2ED6CCE602E}">
      <dgm:prSet phldrT="[Text]" custT="1"/>
      <dgm:spPr/>
      <dgm:t>
        <a:bodyPr/>
        <a:lstStyle/>
        <a:p>
          <a:r>
            <a:rPr lang="nl-BE" sz="1400" noProof="0" dirty="0"/>
            <a:t>Heruitvoering oefening</a:t>
          </a:r>
        </a:p>
      </dgm:t>
    </dgm:pt>
    <dgm:pt modelId="{B65D286A-1914-4942-84D9-3D985EABA2DF}" type="parTrans" cxnId="{68B341EB-AA5D-4FDC-AB0F-42F6E6367A74}">
      <dgm:prSet/>
      <dgm:spPr/>
      <dgm:t>
        <a:bodyPr/>
        <a:lstStyle/>
        <a:p>
          <a:endParaRPr lang="nl-BE" sz="2000" noProof="0" dirty="0"/>
        </a:p>
      </dgm:t>
    </dgm:pt>
    <dgm:pt modelId="{41DDB3C1-D587-444B-B440-DB2492798E8D}" type="sibTrans" cxnId="{68B341EB-AA5D-4FDC-AB0F-42F6E6367A74}">
      <dgm:prSet/>
      <dgm:spPr/>
      <dgm:t>
        <a:bodyPr/>
        <a:lstStyle/>
        <a:p>
          <a:endParaRPr lang="nl-BE" sz="2000" noProof="0" dirty="0"/>
        </a:p>
      </dgm:t>
    </dgm:pt>
    <dgm:pt modelId="{08FABC5B-28FD-4E7C-9649-CEC92FC3A7EA}">
      <dgm:prSet phldrT="[Text]" custT="1"/>
      <dgm:spPr/>
      <dgm:t>
        <a:bodyPr/>
        <a:lstStyle/>
        <a:p>
          <a:r>
            <a:rPr lang="nl-BE" sz="1400" noProof="0" dirty="0"/>
            <a:t>Wetgeving</a:t>
          </a:r>
        </a:p>
      </dgm:t>
    </dgm:pt>
    <dgm:pt modelId="{C2F26611-791F-4D60-A899-4542A318D18C}" type="sibTrans" cxnId="{4D67DAE5-F3FB-4CA4-B042-13E6210492D8}">
      <dgm:prSet/>
      <dgm:spPr/>
      <dgm:t>
        <a:bodyPr/>
        <a:lstStyle/>
        <a:p>
          <a:endParaRPr lang="nl-BE" sz="2000" noProof="0" dirty="0"/>
        </a:p>
      </dgm:t>
    </dgm:pt>
    <dgm:pt modelId="{06414FDB-25F4-4864-AF72-6D8CF24961A4}" type="parTrans" cxnId="{4D67DAE5-F3FB-4CA4-B042-13E6210492D8}">
      <dgm:prSet/>
      <dgm:spPr/>
      <dgm:t>
        <a:bodyPr/>
        <a:lstStyle/>
        <a:p>
          <a:endParaRPr lang="nl-BE" sz="2000" noProof="0" dirty="0"/>
        </a:p>
      </dgm:t>
    </dgm:pt>
    <dgm:pt modelId="{F62347F3-D71F-4DB7-B00A-6571499048EB}">
      <dgm:prSet phldrT="[Text]" custT="1"/>
      <dgm:spPr/>
      <dgm:t>
        <a:bodyPr/>
        <a:lstStyle/>
        <a:p>
          <a:r>
            <a:rPr lang="nl-BE" sz="1400" noProof="0" dirty="0"/>
            <a:t>DRBS</a:t>
          </a:r>
        </a:p>
      </dgm:t>
    </dgm:pt>
    <dgm:pt modelId="{9C882D9E-CAB1-4518-A8BC-756D2C0ADCC7}" type="sibTrans" cxnId="{FEB616EE-9F9B-412E-A88B-32B65E0FF2FC}">
      <dgm:prSet/>
      <dgm:spPr/>
      <dgm:t>
        <a:bodyPr/>
        <a:lstStyle/>
        <a:p>
          <a:endParaRPr lang="nl-BE" sz="2000" noProof="0" dirty="0"/>
        </a:p>
      </dgm:t>
    </dgm:pt>
    <dgm:pt modelId="{6E6F0CF0-8A9D-4CD2-96A5-6B95DA78BB6D}" type="parTrans" cxnId="{FEB616EE-9F9B-412E-A88B-32B65E0FF2FC}">
      <dgm:prSet/>
      <dgm:spPr/>
      <dgm:t>
        <a:bodyPr/>
        <a:lstStyle/>
        <a:p>
          <a:endParaRPr lang="nl-BE" sz="2000" noProof="0" dirty="0"/>
        </a:p>
      </dgm:t>
    </dgm:pt>
    <dgm:pt modelId="{16960999-2192-42CF-8B5C-22F1844082AF}">
      <dgm:prSet phldrT="[Text]" custT="1"/>
      <dgm:spPr/>
      <dgm:t>
        <a:bodyPr/>
        <a:lstStyle/>
        <a:p>
          <a:r>
            <a:rPr lang="nl-BE" sz="1400" noProof="0" dirty="0"/>
            <a:t>Validering</a:t>
          </a:r>
        </a:p>
      </dgm:t>
    </dgm:pt>
    <dgm:pt modelId="{A36C06B3-CE0A-4164-A448-38AC046D8B35}" type="sibTrans" cxnId="{4E51A7DA-A36C-437C-85F4-92A63887ED24}">
      <dgm:prSet/>
      <dgm:spPr/>
      <dgm:t>
        <a:bodyPr/>
        <a:lstStyle/>
        <a:p>
          <a:endParaRPr lang="nl-BE" sz="2000" noProof="0" dirty="0"/>
        </a:p>
      </dgm:t>
    </dgm:pt>
    <dgm:pt modelId="{B8F6C0B0-4749-40D2-8CA2-F457094A358A}" type="parTrans" cxnId="{4E51A7DA-A36C-437C-85F4-92A63887ED24}">
      <dgm:prSet/>
      <dgm:spPr/>
      <dgm:t>
        <a:bodyPr/>
        <a:lstStyle/>
        <a:p>
          <a:endParaRPr lang="nl-BE" sz="2000" noProof="0" dirty="0"/>
        </a:p>
      </dgm:t>
    </dgm:pt>
    <dgm:pt modelId="{6AE319E5-E718-4333-9BE2-5BEADE84BF7A}">
      <dgm:prSet phldrT="[Text]" custT="1"/>
      <dgm:spPr/>
      <dgm:t>
        <a:bodyPr/>
        <a:lstStyle/>
        <a:p>
          <a:r>
            <a:rPr lang="nl-BE" sz="1400" noProof="0" dirty="0"/>
            <a:t>Archief</a:t>
          </a:r>
        </a:p>
      </dgm:t>
    </dgm:pt>
    <dgm:pt modelId="{EA6D38E0-9DA7-4CBD-92F9-678410685C5F}" type="sibTrans" cxnId="{31B1BA1E-4507-4498-A2B6-A4765B43B358}">
      <dgm:prSet/>
      <dgm:spPr/>
      <dgm:t>
        <a:bodyPr/>
        <a:lstStyle/>
        <a:p>
          <a:endParaRPr lang="nl-BE" sz="2000" noProof="0" dirty="0"/>
        </a:p>
      </dgm:t>
    </dgm:pt>
    <dgm:pt modelId="{B5C628C4-DAEE-48E9-BFEA-044602420F63}" type="parTrans" cxnId="{31B1BA1E-4507-4498-A2B6-A4765B43B358}">
      <dgm:prSet/>
      <dgm:spPr/>
      <dgm:t>
        <a:bodyPr/>
        <a:lstStyle/>
        <a:p>
          <a:endParaRPr lang="nl-BE" sz="2000" noProof="0" dirty="0"/>
        </a:p>
      </dgm:t>
    </dgm:pt>
    <dgm:pt modelId="{E6402B95-8BDD-4BE5-9417-88603F40CB4D}">
      <dgm:prSet phldrT="[Text]" custT="1"/>
      <dgm:spPr/>
      <dgm:t>
        <a:bodyPr/>
        <a:lstStyle/>
        <a:p>
          <a:r>
            <a:rPr lang="nl-BE" sz="1400" noProof="0" dirty="0"/>
            <a:t>Integratie</a:t>
          </a:r>
        </a:p>
      </dgm:t>
    </dgm:pt>
    <dgm:pt modelId="{51F0D81B-9FC5-46E9-9F51-8377751F6399}" type="sibTrans" cxnId="{349583BF-60A0-44DF-8E74-B8FBFADE60D5}">
      <dgm:prSet/>
      <dgm:spPr/>
      <dgm:t>
        <a:bodyPr/>
        <a:lstStyle/>
        <a:p>
          <a:endParaRPr lang="nl-BE" sz="2000" noProof="0" dirty="0"/>
        </a:p>
      </dgm:t>
    </dgm:pt>
    <dgm:pt modelId="{B14DCD22-5646-4443-86BC-4BE490A7A6B3}" type="parTrans" cxnId="{349583BF-60A0-44DF-8E74-B8FBFADE60D5}">
      <dgm:prSet/>
      <dgm:spPr/>
      <dgm:t>
        <a:bodyPr/>
        <a:lstStyle/>
        <a:p>
          <a:endParaRPr lang="nl-BE" sz="2000" noProof="0" dirty="0"/>
        </a:p>
      </dgm:t>
    </dgm:pt>
    <dgm:pt modelId="{BB084296-00FF-4D19-94EE-CC367C56DA7E}">
      <dgm:prSet phldrT="[Text]" custT="1"/>
      <dgm:spPr/>
      <dgm:t>
        <a:bodyPr/>
        <a:lstStyle/>
        <a:p>
          <a:r>
            <a:rPr lang="nl-BE" sz="1400" noProof="0" dirty="0"/>
            <a:t>Opleiding</a:t>
          </a:r>
        </a:p>
      </dgm:t>
    </dgm:pt>
    <dgm:pt modelId="{D52009D5-3EED-46E0-852B-75D0054D13BB}" type="sibTrans" cxnId="{21D7C944-E77B-436B-9A6E-62C2E6A7B4D9}">
      <dgm:prSet/>
      <dgm:spPr/>
      <dgm:t>
        <a:bodyPr/>
        <a:lstStyle/>
        <a:p>
          <a:endParaRPr lang="nl-BE" sz="2000" noProof="0" dirty="0"/>
        </a:p>
      </dgm:t>
    </dgm:pt>
    <dgm:pt modelId="{68279023-A3BB-4EC5-968D-EC1EA9D80320}" type="parTrans" cxnId="{21D7C944-E77B-436B-9A6E-62C2E6A7B4D9}">
      <dgm:prSet/>
      <dgm:spPr/>
      <dgm:t>
        <a:bodyPr/>
        <a:lstStyle/>
        <a:p>
          <a:endParaRPr lang="nl-BE" sz="2000" noProof="0" dirty="0"/>
        </a:p>
      </dgm:t>
    </dgm:pt>
    <dgm:pt modelId="{24753E68-6CB7-4AD7-A78C-7746E19A52EE}">
      <dgm:prSet phldrT="[Text]" custT="1"/>
      <dgm:spPr/>
      <dgm:t>
        <a:bodyPr/>
        <a:lstStyle/>
        <a:p>
          <a:r>
            <a:rPr lang="nl-BE" sz="1400" noProof="0" dirty="0" err="1"/>
            <a:t>Table</a:t>
          </a:r>
          <a:r>
            <a:rPr lang="nl-BE" sz="1400" noProof="0" dirty="0"/>
            <a:t> Top </a:t>
          </a:r>
          <a:r>
            <a:rPr lang="nl-BE" sz="1400" noProof="0" dirty="0" err="1"/>
            <a:t>Exercice</a:t>
          </a:r>
          <a:endParaRPr lang="nl-BE" sz="1400" noProof="0" dirty="0"/>
        </a:p>
      </dgm:t>
    </dgm:pt>
    <dgm:pt modelId="{66464AFE-9BE4-4A93-AEE9-62B9DF92CC27}" type="sibTrans" cxnId="{550AEEA9-2BC8-41E1-8A88-9C7FB99B32FC}">
      <dgm:prSet/>
      <dgm:spPr/>
      <dgm:t>
        <a:bodyPr/>
        <a:lstStyle/>
        <a:p>
          <a:endParaRPr lang="nl-BE" sz="2000" noProof="0" dirty="0"/>
        </a:p>
      </dgm:t>
    </dgm:pt>
    <dgm:pt modelId="{F2A91B82-014F-4F6A-82AB-181F39667FE9}" type="parTrans" cxnId="{550AEEA9-2BC8-41E1-8A88-9C7FB99B32FC}">
      <dgm:prSet/>
      <dgm:spPr/>
      <dgm:t>
        <a:bodyPr/>
        <a:lstStyle/>
        <a:p>
          <a:endParaRPr lang="nl-BE" sz="2000" noProof="0" dirty="0"/>
        </a:p>
      </dgm:t>
    </dgm:pt>
    <dgm:pt modelId="{EE4866B7-360D-4A91-A490-CC030B274724}">
      <dgm:prSet phldrT="[Text]" custT="1"/>
      <dgm:spPr/>
      <dgm:t>
        <a:bodyPr/>
        <a:lstStyle/>
        <a:p>
          <a:r>
            <a:rPr lang="nl-BE" sz="1400" noProof="0" dirty="0"/>
            <a:t>Reële oefening</a:t>
          </a:r>
        </a:p>
      </dgm:t>
    </dgm:pt>
    <dgm:pt modelId="{2A44D78E-3A20-4F68-8617-EE66DDA2012E}" type="sibTrans" cxnId="{6B75C96D-5D1E-483B-A303-6F62BAAD94AE}">
      <dgm:prSet/>
      <dgm:spPr/>
      <dgm:t>
        <a:bodyPr/>
        <a:lstStyle/>
        <a:p>
          <a:endParaRPr lang="nl-BE" sz="2000" noProof="0" dirty="0"/>
        </a:p>
      </dgm:t>
    </dgm:pt>
    <dgm:pt modelId="{835149DB-E72A-4C85-ABAF-646ACEBD1A8A}" type="parTrans" cxnId="{6B75C96D-5D1E-483B-A303-6F62BAAD94AE}">
      <dgm:prSet/>
      <dgm:spPr/>
      <dgm:t>
        <a:bodyPr/>
        <a:lstStyle/>
        <a:p>
          <a:endParaRPr lang="nl-BE" sz="2000" noProof="0" dirty="0"/>
        </a:p>
      </dgm:t>
    </dgm:pt>
    <dgm:pt modelId="{EF9C36FC-0C07-4B9E-8162-801A11C6E1AD}">
      <dgm:prSet phldrT="[Text]" custT="1"/>
      <dgm:spPr/>
      <dgm:t>
        <a:bodyPr/>
        <a:lstStyle/>
        <a:p>
          <a:r>
            <a:rPr lang="nl-BE" sz="1400" noProof="0" dirty="0"/>
            <a:t>Herziening</a:t>
          </a:r>
        </a:p>
      </dgm:t>
    </dgm:pt>
    <dgm:pt modelId="{448D4EAD-CB36-4FF7-BE56-FC381229CFC3}" type="parTrans" cxnId="{A7CD3E8B-EC90-4F00-B058-A97C955AD7E1}">
      <dgm:prSet/>
      <dgm:spPr/>
      <dgm:t>
        <a:bodyPr/>
        <a:lstStyle/>
        <a:p>
          <a:endParaRPr lang="nl-BE" sz="2000" noProof="0" dirty="0"/>
        </a:p>
      </dgm:t>
    </dgm:pt>
    <dgm:pt modelId="{121574A0-3B34-4478-9C60-CE9D41F7F737}" type="sibTrans" cxnId="{A7CD3E8B-EC90-4F00-B058-A97C955AD7E1}">
      <dgm:prSet/>
      <dgm:spPr/>
      <dgm:t>
        <a:bodyPr/>
        <a:lstStyle/>
        <a:p>
          <a:endParaRPr lang="nl-BE" sz="2000" noProof="0" dirty="0"/>
        </a:p>
      </dgm:t>
    </dgm:pt>
    <dgm:pt modelId="{F5BE89CC-2BBE-4D0E-8C04-CDF6B11583F6}" type="pres">
      <dgm:prSet presAssocID="{EF818F2F-D660-41AC-A65B-38B6580B2972}" presName="Name0" presStyleCnt="0">
        <dgm:presLayoutVars>
          <dgm:dir/>
        </dgm:presLayoutVars>
      </dgm:prSet>
      <dgm:spPr/>
    </dgm:pt>
    <dgm:pt modelId="{407FD93B-5D22-49AE-80C5-CD84D19F322C}" type="pres">
      <dgm:prSet presAssocID="{ABEEF09D-A7EF-4469-A7A1-1A100E9944C1}" presName="parComposite" presStyleCnt="0"/>
      <dgm:spPr/>
    </dgm:pt>
    <dgm:pt modelId="{FA9939C3-ED47-4693-924F-96673ABC2610}" type="pres">
      <dgm:prSet presAssocID="{ABEEF09D-A7EF-4469-A7A1-1A100E9944C1}" presName="parBigCircle" presStyleLbl="node0" presStyleIdx="0" presStyleCnt="4"/>
      <dgm:spPr/>
    </dgm:pt>
    <dgm:pt modelId="{178B395C-C2D1-4C22-91F7-9D422786C48F}" type="pres">
      <dgm:prSet presAssocID="{ABEEF09D-A7EF-4469-A7A1-1A100E9944C1}" presName="parTx" presStyleLbl="revTx" presStyleIdx="0" presStyleCnt="24"/>
      <dgm:spPr/>
    </dgm:pt>
    <dgm:pt modelId="{68044EE2-2A94-4C7B-B98F-6FB9B6DF236E}" type="pres">
      <dgm:prSet presAssocID="{ABEEF09D-A7EF-4469-A7A1-1A100E9944C1}" presName="bSpace" presStyleCnt="0"/>
      <dgm:spPr/>
    </dgm:pt>
    <dgm:pt modelId="{A844B015-82D8-49D2-9A40-AA0EF24D958C}" type="pres">
      <dgm:prSet presAssocID="{ABEEF09D-A7EF-4469-A7A1-1A100E9944C1}" presName="parBackupNorm" presStyleCnt="0"/>
      <dgm:spPr/>
    </dgm:pt>
    <dgm:pt modelId="{38CF2EB8-09E8-41B2-A8A7-00EDDB3B3F07}" type="pres">
      <dgm:prSet presAssocID="{339FC4B1-4A91-4CD9-AA2D-E154194387F8}" presName="parSpace" presStyleCnt="0"/>
      <dgm:spPr/>
    </dgm:pt>
    <dgm:pt modelId="{77AA7949-9E6C-499C-B960-AE0786DEC452}" type="pres">
      <dgm:prSet presAssocID="{1A77779E-93D0-4313-A07F-08AF7A58090F}" presName="desBackupLeftNorm" presStyleCnt="0"/>
      <dgm:spPr/>
    </dgm:pt>
    <dgm:pt modelId="{79CDE4E6-4AC1-418C-811A-3B9B0BB56B18}" type="pres">
      <dgm:prSet presAssocID="{1A77779E-93D0-4313-A07F-08AF7A58090F}" presName="desComposite" presStyleCnt="0"/>
      <dgm:spPr/>
    </dgm:pt>
    <dgm:pt modelId="{A21E3A5F-E273-49B5-8126-B27A21099ADB}" type="pres">
      <dgm:prSet presAssocID="{1A77779E-93D0-4313-A07F-08AF7A58090F}" presName="desCircle" presStyleLbl="node1" presStyleIdx="0" presStyleCnt="10"/>
      <dgm:spPr/>
    </dgm:pt>
    <dgm:pt modelId="{D3D8CA40-5503-411C-9061-ABD8B836927C}" type="pres">
      <dgm:prSet presAssocID="{1A77779E-93D0-4313-A07F-08AF7A58090F}" presName="chTx" presStyleLbl="revTx" presStyleIdx="1" presStyleCnt="24"/>
      <dgm:spPr/>
    </dgm:pt>
    <dgm:pt modelId="{254AD35F-F78D-441E-B3BD-9EA5CB3F8AA6}" type="pres">
      <dgm:prSet presAssocID="{1A77779E-93D0-4313-A07F-08AF7A58090F}" presName="desTx" presStyleLbl="revTx" presStyleIdx="2" presStyleCnt="24">
        <dgm:presLayoutVars>
          <dgm:bulletEnabled val="1"/>
        </dgm:presLayoutVars>
      </dgm:prSet>
      <dgm:spPr/>
    </dgm:pt>
    <dgm:pt modelId="{53FD3356-D468-4CBF-AFD0-9A0F8678AF94}" type="pres">
      <dgm:prSet presAssocID="{1A77779E-93D0-4313-A07F-08AF7A58090F}" presName="desBackupRightNorm" presStyleCnt="0"/>
      <dgm:spPr/>
    </dgm:pt>
    <dgm:pt modelId="{07DDA1E0-F25A-4EA7-8BD4-CA933953F8A6}" type="pres">
      <dgm:prSet presAssocID="{45ECA5BA-BEF5-4A0C-B2B6-A6040BFA0CA0}" presName="desSpace" presStyleCnt="0"/>
      <dgm:spPr/>
    </dgm:pt>
    <dgm:pt modelId="{DCF62F77-B941-4206-AA39-50409B630F5D}" type="pres">
      <dgm:prSet presAssocID="{D048AD84-ABD3-4182-83A5-34C75BD7E59E}" presName="desBackupLeftNorm" presStyleCnt="0"/>
      <dgm:spPr/>
    </dgm:pt>
    <dgm:pt modelId="{2381F2B6-3090-4393-A5BA-651FDDA809E6}" type="pres">
      <dgm:prSet presAssocID="{D048AD84-ABD3-4182-83A5-34C75BD7E59E}" presName="desComposite" presStyleCnt="0"/>
      <dgm:spPr/>
    </dgm:pt>
    <dgm:pt modelId="{5733C8DD-2AD2-469E-974D-0F7E136DA7A5}" type="pres">
      <dgm:prSet presAssocID="{D048AD84-ABD3-4182-83A5-34C75BD7E59E}" presName="desCircle" presStyleLbl="node1" presStyleIdx="1" presStyleCnt="10"/>
      <dgm:spPr/>
    </dgm:pt>
    <dgm:pt modelId="{52597644-A911-4A82-9E63-45BC92D9B43B}" type="pres">
      <dgm:prSet presAssocID="{D048AD84-ABD3-4182-83A5-34C75BD7E59E}" presName="chTx" presStyleLbl="revTx" presStyleIdx="3" presStyleCnt="24"/>
      <dgm:spPr/>
    </dgm:pt>
    <dgm:pt modelId="{A33D0688-2F07-4590-9230-8E850F2DBAF7}" type="pres">
      <dgm:prSet presAssocID="{D048AD84-ABD3-4182-83A5-34C75BD7E59E}" presName="desTx" presStyleLbl="revTx" presStyleIdx="4" presStyleCnt="24">
        <dgm:presLayoutVars>
          <dgm:bulletEnabled val="1"/>
        </dgm:presLayoutVars>
      </dgm:prSet>
      <dgm:spPr/>
    </dgm:pt>
    <dgm:pt modelId="{21A2B152-F887-4E04-BFF1-E6A154A7E469}" type="pres">
      <dgm:prSet presAssocID="{D048AD84-ABD3-4182-83A5-34C75BD7E59E}" presName="desBackupRightNorm" presStyleCnt="0"/>
      <dgm:spPr/>
    </dgm:pt>
    <dgm:pt modelId="{742BB015-F32E-46D8-8794-6AD0E841B861}" type="pres">
      <dgm:prSet presAssocID="{D82A1FD6-14AC-4518-896D-416BCEEE4E5E}" presName="desSpace" presStyleCnt="0"/>
      <dgm:spPr/>
    </dgm:pt>
    <dgm:pt modelId="{C2618D3A-821E-49EB-841A-DE8927184775}" type="pres">
      <dgm:prSet presAssocID="{DB44B292-557C-4C20-875F-0EA7F88EFA64}" presName="desBackupLeftNorm" presStyleCnt="0"/>
      <dgm:spPr/>
    </dgm:pt>
    <dgm:pt modelId="{E623FC37-F7FC-452E-9AA8-0C1EC87B6284}" type="pres">
      <dgm:prSet presAssocID="{DB44B292-557C-4C20-875F-0EA7F88EFA64}" presName="desComposite" presStyleCnt="0"/>
      <dgm:spPr/>
    </dgm:pt>
    <dgm:pt modelId="{3F8BCCDD-4BD8-4160-8FD5-0D9AA6A0EB0D}" type="pres">
      <dgm:prSet presAssocID="{DB44B292-557C-4C20-875F-0EA7F88EFA64}" presName="desCircle" presStyleLbl="node1" presStyleIdx="2" presStyleCnt="10"/>
      <dgm:spPr/>
    </dgm:pt>
    <dgm:pt modelId="{B06F6B40-52A2-4AB2-B6B4-B0CB97927AB7}" type="pres">
      <dgm:prSet presAssocID="{DB44B292-557C-4C20-875F-0EA7F88EFA64}" presName="chTx" presStyleLbl="revTx" presStyleIdx="5" presStyleCnt="24"/>
      <dgm:spPr/>
    </dgm:pt>
    <dgm:pt modelId="{BB8EEEF2-2ABE-45A1-931D-2B5DA924E5C8}" type="pres">
      <dgm:prSet presAssocID="{DB44B292-557C-4C20-875F-0EA7F88EFA64}" presName="desTx" presStyleLbl="revTx" presStyleIdx="6" presStyleCnt="24">
        <dgm:presLayoutVars>
          <dgm:bulletEnabled val="1"/>
        </dgm:presLayoutVars>
      </dgm:prSet>
      <dgm:spPr/>
    </dgm:pt>
    <dgm:pt modelId="{6292C0FC-78C0-4146-96FB-8AF24ACB2B89}" type="pres">
      <dgm:prSet presAssocID="{DB44B292-557C-4C20-875F-0EA7F88EFA64}" presName="desBackupRightNorm" presStyleCnt="0"/>
      <dgm:spPr/>
    </dgm:pt>
    <dgm:pt modelId="{A30B7E87-87FD-4AE2-97DF-8F501842881E}" type="pres">
      <dgm:prSet presAssocID="{8A0F8D1D-3E6C-4420-A0A1-7F7E535307D6}" presName="desSpace" presStyleCnt="0"/>
      <dgm:spPr/>
    </dgm:pt>
    <dgm:pt modelId="{1183C4E5-8A53-4A5D-96E1-05B7A1A20763}" type="pres">
      <dgm:prSet presAssocID="{08FABC5B-28FD-4E7C-9649-CEC92FC3A7EA}" presName="parComposite" presStyleCnt="0"/>
      <dgm:spPr/>
    </dgm:pt>
    <dgm:pt modelId="{8A17D321-6D6E-42D2-BED1-1960BA6D5C0B}" type="pres">
      <dgm:prSet presAssocID="{08FABC5B-28FD-4E7C-9649-CEC92FC3A7EA}" presName="parBigCircle" presStyleLbl="node0" presStyleIdx="1" presStyleCnt="4"/>
      <dgm:spPr/>
    </dgm:pt>
    <dgm:pt modelId="{56095BBB-66CD-4F10-B1B4-F63A6ED8A097}" type="pres">
      <dgm:prSet presAssocID="{08FABC5B-28FD-4E7C-9649-CEC92FC3A7EA}" presName="parTx" presStyleLbl="revTx" presStyleIdx="7" presStyleCnt="24"/>
      <dgm:spPr/>
    </dgm:pt>
    <dgm:pt modelId="{D0860C9B-FD28-4983-A8CA-E6E43EBEC104}" type="pres">
      <dgm:prSet presAssocID="{08FABC5B-28FD-4E7C-9649-CEC92FC3A7EA}" presName="bSpace" presStyleCnt="0"/>
      <dgm:spPr/>
    </dgm:pt>
    <dgm:pt modelId="{0A6756B3-17E4-4ECB-A483-2B149CE43710}" type="pres">
      <dgm:prSet presAssocID="{08FABC5B-28FD-4E7C-9649-CEC92FC3A7EA}" presName="parBackupNorm" presStyleCnt="0"/>
      <dgm:spPr/>
    </dgm:pt>
    <dgm:pt modelId="{F6D2CFA4-8625-4F2B-9631-9762C55905FD}" type="pres">
      <dgm:prSet presAssocID="{C2F26611-791F-4D60-A899-4542A318D18C}" presName="parSpace" presStyleCnt="0"/>
      <dgm:spPr/>
    </dgm:pt>
    <dgm:pt modelId="{2ABB3E91-C20B-4F97-90EE-6613CA03EFD4}" type="pres">
      <dgm:prSet presAssocID="{F62347F3-D71F-4DB7-B00A-6571499048EB}" presName="desBackupLeftNorm" presStyleCnt="0"/>
      <dgm:spPr/>
    </dgm:pt>
    <dgm:pt modelId="{4754A718-F024-491E-B04F-E2E048F4F487}" type="pres">
      <dgm:prSet presAssocID="{F62347F3-D71F-4DB7-B00A-6571499048EB}" presName="desComposite" presStyleCnt="0"/>
      <dgm:spPr/>
    </dgm:pt>
    <dgm:pt modelId="{AF7156E0-6685-4BD0-9F0B-253B2255A801}" type="pres">
      <dgm:prSet presAssocID="{F62347F3-D71F-4DB7-B00A-6571499048EB}" presName="desCircle" presStyleLbl="node1" presStyleIdx="3" presStyleCnt="10"/>
      <dgm:spPr/>
    </dgm:pt>
    <dgm:pt modelId="{1C779A2F-4ABB-457D-B3AF-71AEE06445D2}" type="pres">
      <dgm:prSet presAssocID="{F62347F3-D71F-4DB7-B00A-6571499048EB}" presName="chTx" presStyleLbl="revTx" presStyleIdx="8" presStyleCnt="24"/>
      <dgm:spPr/>
    </dgm:pt>
    <dgm:pt modelId="{6CAF774C-492B-447D-9B79-4293E9662819}" type="pres">
      <dgm:prSet presAssocID="{F62347F3-D71F-4DB7-B00A-6571499048EB}" presName="desTx" presStyleLbl="revTx" presStyleIdx="9" presStyleCnt="24">
        <dgm:presLayoutVars>
          <dgm:bulletEnabled val="1"/>
        </dgm:presLayoutVars>
      </dgm:prSet>
      <dgm:spPr/>
    </dgm:pt>
    <dgm:pt modelId="{FC4ECB7F-1D8D-4DA8-A1D8-D8452241AC3C}" type="pres">
      <dgm:prSet presAssocID="{F62347F3-D71F-4DB7-B00A-6571499048EB}" presName="desBackupRightNorm" presStyleCnt="0"/>
      <dgm:spPr/>
    </dgm:pt>
    <dgm:pt modelId="{ED3E810F-8864-4B30-9A24-A19B4BE0CEA0}" type="pres">
      <dgm:prSet presAssocID="{9C882D9E-CAB1-4518-A8BC-756D2C0ADCC7}" presName="desSpace" presStyleCnt="0"/>
      <dgm:spPr/>
    </dgm:pt>
    <dgm:pt modelId="{8DA9531E-FA7C-4823-9AAA-61FB3477EFBC}" type="pres">
      <dgm:prSet presAssocID="{16960999-2192-42CF-8B5C-22F1844082AF}" presName="desBackupLeftNorm" presStyleCnt="0"/>
      <dgm:spPr/>
    </dgm:pt>
    <dgm:pt modelId="{7C46FC45-443D-4B34-B926-993D94BC23AC}" type="pres">
      <dgm:prSet presAssocID="{16960999-2192-42CF-8B5C-22F1844082AF}" presName="desComposite" presStyleCnt="0"/>
      <dgm:spPr/>
    </dgm:pt>
    <dgm:pt modelId="{6371FB5D-06D0-40F8-B81A-CD028789C1BB}" type="pres">
      <dgm:prSet presAssocID="{16960999-2192-42CF-8B5C-22F1844082AF}" presName="desCircle" presStyleLbl="node1" presStyleIdx="4" presStyleCnt="10"/>
      <dgm:spPr/>
    </dgm:pt>
    <dgm:pt modelId="{D7555B0B-3F74-4A3E-B49E-454C646EA2A4}" type="pres">
      <dgm:prSet presAssocID="{16960999-2192-42CF-8B5C-22F1844082AF}" presName="chTx" presStyleLbl="revTx" presStyleIdx="10" presStyleCnt="24"/>
      <dgm:spPr/>
    </dgm:pt>
    <dgm:pt modelId="{FEB36781-D7A0-4199-AC71-48E17E873B9D}" type="pres">
      <dgm:prSet presAssocID="{16960999-2192-42CF-8B5C-22F1844082AF}" presName="desTx" presStyleLbl="revTx" presStyleIdx="11" presStyleCnt="24">
        <dgm:presLayoutVars>
          <dgm:bulletEnabled val="1"/>
        </dgm:presLayoutVars>
      </dgm:prSet>
      <dgm:spPr/>
    </dgm:pt>
    <dgm:pt modelId="{24C8DDAD-9129-421C-878D-45F07B438A78}" type="pres">
      <dgm:prSet presAssocID="{16960999-2192-42CF-8B5C-22F1844082AF}" presName="desBackupRightNorm" presStyleCnt="0"/>
      <dgm:spPr/>
    </dgm:pt>
    <dgm:pt modelId="{E2DE4F30-E8B2-4439-A1EF-89848CCA8193}" type="pres">
      <dgm:prSet presAssocID="{A36C06B3-CE0A-4164-A448-38AC046D8B35}" presName="desSpace" presStyleCnt="0"/>
      <dgm:spPr/>
    </dgm:pt>
    <dgm:pt modelId="{46D4D832-93AB-4758-A9EE-8A3D78DDC872}" type="pres">
      <dgm:prSet presAssocID="{6AE319E5-E718-4333-9BE2-5BEADE84BF7A}" presName="desBackupLeftNorm" presStyleCnt="0"/>
      <dgm:spPr/>
    </dgm:pt>
    <dgm:pt modelId="{62D54BC1-785A-4D84-A5D8-8D2808E2F050}" type="pres">
      <dgm:prSet presAssocID="{6AE319E5-E718-4333-9BE2-5BEADE84BF7A}" presName="desComposite" presStyleCnt="0"/>
      <dgm:spPr/>
    </dgm:pt>
    <dgm:pt modelId="{6A180AA4-F49A-4CF7-A0F5-0CB535248460}" type="pres">
      <dgm:prSet presAssocID="{6AE319E5-E718-4333-9BE2-5BEADE84BF7A}" presName="desCircle" presStyleLbl="node1" presStyleIdx="5" presStyleCnt="10"/>
      <dgm:spPr/>
    </dgm:pt>
    <dgm:pt modelId="{20B35481-91A8-4C5E-B78B-64ADC0DEBAE0}" type="pres">
      <dgm:prSet presAssocID="{6AE319E5-E718-4333-9BE2-5BEADE84BF7A}" presName="chTx" presStyleLbl="revTx" presStyleIdx="12" presStyleCnt="24"/>
      <dgm:spPr/>
    </dgm:pt>
    <dgm:pt modelId="{5CC10F63-A6EA-4490-98F6-B1DD70556D23}" type="pres">
      <dgm:prSet presAssocID="{6AE319E5-E718-4333-9BE2-5BEADE84BF7A}" presName="desTx" presStyleLbl="revTx" presStyleIdx="13" presStyleCnt="24">
        <dgm:presLayoutVars>
          <dgm:bulletEnabled val="1"/>
        </dgm:presLayoutVars>
      </dgm:prSet>
      <dgm:spPr/>
    </dgm:pt>
    <dgm:pt modelId="{09271562-9C8F-431B-BC2E-AB4D53AFAB04}" type="pres">
      <dgm:prSet presAssocID="{6AE319E5-E718-4333-9BE2-5BEADE84BF7A}" presName="desBackupRightNorm" presStyleCnt="0"/>
      <dgm:spPr/>
    </dgm:pt>
    <dgm:pt modelId="{D9399924-A4A4-4BA6-88A5-392DA4AD6CA8}" type="pres">
      <dgm:prSet presAssocID="{EA6D38E0-9DA7-4CBD-92F9-678410685C5F}" presName="desSpace" presStyleCnt="0"/>
      <dgm:spPr/>
    </dgm:pt>
    <dgm:pt modelId="{B29FB709-B498-4066-BE0A-6ABC4713D371}" type="pres">
      <dgm:prSet presAssocID="{E6402B95-8BDD-4BE5-9417-88603F40CB4D}" presName="desBackupLeftNorm" presStyleCnt="0"/>
      <dgm:spPr/>
    </dgm:pt>
    <dgm:pt modelId="{81D003FB-0CED-43DF-BDA7-D70552049639}" type="pres">
      <dgm:prSet presAssocID="{E6402B95-8BDD-4BE5-9417-88603F40CB4D}" presName="desComposite" presStyleCnt="0"/>
      <dgm:spPr/>
    </dgm:pt>
    <dgm:pt modelId="{41A8218F-17B4-4AAA-BB83-6A106291B070}" type="pres">
      <dgm:prSet presAssocID="{E6402B95-8BDD-4BE5-9417-88603F40CB4D}" presName="desCircle" presStyleLbl="node1" presStyleIdx="6" presStyleCnt="10"/>
      <dgm:spPr/>
    </dgm:pt>
    <dgm:pt modelId="{5B617A4F-E2CC-4747-A6E4-8AD30DF4E2C6}" type="pres">
      <dgm:prSet presAssocID="{E6402B95-8BDD-4BE5-9417-88603F40CB4D}" presName="chTx" presStyleLbl="revTx" presStyleIdx="14" presStyleCnt="24"/>
      <dgm:spPr/>
    </dgm:pt>
    <dgm:pt modelId="{C30A67C7-2D05-4304-8F34-9D61C54FF127}" type="pres">
      <dgm:prSet presAssocID="{E6402B95-8BDD-4BE5-9417-88603F40CB4D}" presName="desTx" presStyleLbl="revTx" presStyleIdx="15" presStyleCnt="24">
        <dgm:presLayoutVars>
          <dgm:bulletEnabled val="1"/>
        </dgm:presLayoutVars>
      </dgm:prSet>
      <dgm:spPr/>
    </dgm:pt>
    <dgm:pt modelId="{5BABF1C7-924D-4FA4-956F-36BA90901EB3}" type="pres">
      <dgm:prSet presAssocID="{E6402B95-8BDD-4BE5-9417-88603F40CB4D}" presName="desBackupRightNorm" presStyleCnt="0"/>
      <dgm:spPr/>
    </dgm:pt>
    <dgm:pt modelId="{176154C1-87C7-4A3A-8D48-1B8C9459D313}" type="pres">
      <dgm:prSet presAssocID="{51F0D81B-9FC5-46E9-9F51-8377751F6399}" presName="desSpace" presStyleCnt="0"/>
      <dgm:spPr/>
    </dgm:pt>
    <dgm:pt modelId="{FE6614E7-1D0B-41F8-BB19-C2EDA3E575AA}" type="pres">
      <dgm:prSet presAssocID="{BB084296-00FF-4D19-94EE-CC367C56DA7E}" presName="parComposite" presStyleCnt="0"/>
      <dgm:spPr/>
    </dgm:pt>
    <dgm:pt modelId="{0C9C2DA9-7707-41C5-85B3-CB586C86133D}" type="pres">
      <dgm:prSet presAssocID="{BB084296-00FF-4D19-94EE-CC367C56DA7E}" presName="parBigCircle" presStyleLbl="node0" presStyleIdx="2" presStyleCnt="4"/>
      <dgm:spPr/>
    </dgm:pt>
    <dgm:pt modelId="{C39AE565-E194-42B0-BEC4-37ED886BD598}" type="pres">
      <dgm:prSet presAssocID="{BB084296-00FF-4D19-94EE-CC367C56DA7E}" presName="parTx" presStyleLbl="revTx" presStyleIdx="16" presStyleCnt="24"/>
      <dgm:spPr/>
    </dgm:pt>
    <dgm:pt modelId="{9F34D1D4-2C90-4EA3-9B60-BC591D7C183B}" type="pres">
      <dgm:prSet presAssocID="{BB084296-00FF-4D19-94EE-CC367C56DA7E}" presName="bSpace" presStyleCnt="0"/>
      <dgm:spPr/>
    </dgm:pt>
    <dgm:pt modelId="{793CFD8A-E5FE-4ED2-BB3E-75DB82352CCE}" type="pres">
      <dgm:prSet presAssocID="{BB084296-00FF-4D19-94EE-CC367C56DA7E}" presName="parBackupNorm" presStyleCnt="0"/>
      <dgm:spPr/>
    </dgm:pt>
    <dgm:pt modelId="{7F19A9A9-86F5-43FB-AA2B-A60621B9A76A}" type="pres">
      <dgm:prSet presAssocID="{D52009D5-3EED-46E0-852B-75D0054D13BB}" presName="parSpace" presStyleCnt="0"/>
      <dgm:spPr/>
    </dgm:pt>
    <dgm:pt modelId="{FC4CECE7-4AF2-43AF-A273-D52499EBAC42}" type="pres">
      <dgm:prSet presAssocID="{24753E68-6CB7-4AD7-A78C-7746E19A52EE}" presName="desBackupLeftNorm" presStyleCnt="0"/>
      <dgm:spPr/>
    </dgm:pt>
    <dgm:pt modelId="{AE59B1CD-7FFB-45B4-9BAD-ECCEF27A40F0}" type="pres">
      <dgm:prSet presAssocID="{24753E68-6CB7-4AD7-A78C-7746E19A52EE}" presName="desComposite" presStyleCnt="0"/>
      <dgm:spPr/>
    </dgm:pt>
    <dgm:pt modelId="{DEA5698B-07A0-4955-92D7-21C54939F5C2}" type="pres">
      <dgm:prSet presAssocID="{24753E68-6CB7-4AD7-A78C-7746E19A52EE}" presName="desCircle" presStyleLbl="node1" presStyleIdx="7" presStyleCnt="10"/>
      <dgm:spPr/>
    </dgm:pt>
    <dgm:pt modelId="{8214195D-B508-4543-B70F-A5584D8321A6}" type="pres">
      <dgm:prSet presAssocID="{24753E68-6CB7-4AD7-A78C-7746E19A52EE}" presName="chTx" presStyleLbl="revTx" presStyleIdx="17" presStyleCnt="24"/>
      <dgm:spPr/>
    </dgm:pt>
    <dgm:pt modelId="{36FADBB0-3C04-4FD1-BAD1-28DEF204EB34}" type="pres">
      <dgm:prSet presAssocID="{24753E68-6CB7-4AD7-A78C-7746E19A52EE}" presName="desTx" presStyleLbl="revTx" presStyleIdx="18" presStyleCnt="24">
        <dgm:presLayoutVars>
          <dgm:bulletEnabled val="1"/>
        </dgm:presLayoutVars>
      </dgm:prSet>
      <dgm:spPr/>
    </dgm:pt>
    <dgm:pt modelId="{E51E5756-E530-4F88-A850-A8ABAE788DB6}" type="pres">
      <dgm:prSet presAssocID="{24753E68-6CB7-4AD7-A78C-7746E19A52EE}" presName="desBackupRightNorm" presStyleCnt="0"/>
      <dgm:spPr/>
    </dgm:pt>
    <dgm:pt modelId="{8FA6150C-174D-4303-9FE8-FC7A72A3496B}" type="pres">
      <dgm:prSet presAssocID="{66464AFE-9BE4-4A93-AEE9-62B9DF92CC27}" presName="desSpace" presStyleCnt="0"/>
      <dgm:spPr/>
    </dgm:pt>
    <dgm:pt modelId="{F151859B-6F4B-42DD-8623-BD062562F3EB}" type="pres">
      <dgm:prSet presAssocID="{EE4866B7-360D-4A91-A490-CC030B274724}" presName="desBackupLeftNorm" presStyleCnt="0"/>
      <dgm:spPr/>
    </dgm:pt>
    <dgm:pt modelId="{6DF66089-C391-44DB-B3D6-85E10A519476}" type="pres">
      <dgm:prSet presAssocID="{EE4866B7-360D-4A91-A490-CC030B274724}" presName="desComposite" presStyleCnt="0"/>
      <dgm:spPr/>
    </dgm:pt>
    <dgm:pt modelId="{D9D368C2-ECE3-4EF4-8014-C87925FB1C67}" type="pres">
      <dgm:prSet presAssocID="{EE4866B7-360D-4A91-A490-CC030B274724}" presName="desCircle" presStyleLbl="node1" presStyleIdx="8" presStyleCnt="10"/>
      <dgm:spPr/>
    </dgm:pt>
    <dgm:pt modelId="{63FDBCF3-7749-47B4-8643-5757EE514BBE}" type="pres">
      <dgm:prSet presAssocID="{EE4866B7-360D-4A91-A490-CC030B274724}" presName="chTx" presStyleLbl="revTx" presStyleIdx="19" presStyleCnt="24"/>
      <dgm:spPr/>
    </dgm:pt>
    <dgm:pt modelId="{EE69048E-1E8C-419D-BCEC-A4F97DD21D8A}" type="pres">
      <dgm:prSet presAssocID="{EE4866B7-360D-4A91-A490-CC030B274724}" presName="desTx" presStyleLbl="revTx" presStyleIdx="20" presStyleCnt="24">
        <dgm:presLayoutVars>
          <dgm:bulletEnabled val="1"/>
        </dgm:presLayoutVars>
      </dgm:prSet>
      <dgm:spPr/>
    </dgm:pt>
    <dgm:pt modelId="{7AD61CC6-BE30-43FE-A5C7-429F8FF0E16B}" type="pres">
      <dgm:prSet presAssocID="{EE4866B7-360D-4A91-A490-CC030B274724}" presName="desBackupRightNorm" presStyleCnt="0"/>
      <dgm:spPr/>
    </dgm:pt>
    <dgm:pt modelId="{24CBEE63-003C-4EAD-92E7-0E7120DD9FE7}" type="pres">
      <dgm:prSet presAssocID="{2A44D78E-3A20-4F68-8617-EE66DDA2012E}" presName="desSpace" presStyleCnt="0"/>
      <dgm:spPr/>
    </dgm:pt>
    <dgm:pt modelId="{15B985B2-0DDC-4DF6-83D1-5192463578DC}" type="pres">
      <dgm:prSet presAssocID="{3258F443-2F8F-4550-8448-D2ED6CCE602E}" presName="desBackupLeftNorm" presStyleCnt="0"/>
      <dgm:spPr/>
    </dgm:pt>
    <dgm:pt modelId="{69BA087A-F864-4EB2-BA2A-D3BB8C649469}" type="pres">
      <dgm:prSet presAssocID="{3258F443-2F8F-4550-8448-D2ED6CCE602E}" presName="desComposite" presStyleCnt="0"/>
      <dgm:spPr/>
    </dgm:pt>
    <dgm:pt modelId="{10CE4979-FC39-4363-BBA1-DFF844B72604}" type="pres">
      <dgm:prSet presAssocID="{3258F443-2F8F-4550-8448-D2ED6CCE602E}" presName="desCircle" presStyleLbl="node1" presStyleIdx="9" presStyleCnt="10"/>
      <dgm:spPr/>
    </dgm:pt>
    <dgm:pt modelId="{5F6FA6AB-8852-4DBA-985A-D1DAE4143671}" type="pres">
      <dgm:prSet presAssocID="{3258F443-2F8F-4550-8448-D2ED6CCE602E}" presName="chTx" presStyleLbl="revTx" presStyleIdx="21" presStyleCnt="24"/>
      <dgm:spPr/>
    </dgm:pt>
    <dgm:pt modelId="{11E04CAF-44CC-4739-B36C-EF2FBF87A15A}" type="pres">
      <dgm:prSet presAssocID="{3258F443-2F8F-4550-8448-D2ED6CCE602E}" presName="desTx" presStyleLbl="revTx" presStyleIdx="22" presStyleCnt="24">
        <dgm:presLayoutVars>
          <dgm:bulletEnabled val="1"/>
        </dgm:presLayoutVars>
      </dgm:prSet>
      <dgm:spPr/>
    </dgm:pt>
    <dgm:pt modelId="{02FF9675-4D7B-4990-87C7-D0D31ACEE5EE}" type="pres">
      <dgm:prSet presAssocID="{3258F443-2F8F-4550-8448-D2ED6CCE602E}" presName="desBackupRightNorm" presStyleCnt="0"/>
      <dgm:spPr/>
    </dgm:pt>
    <dgm:pt modelId="{142D7711-E017-4A36-A651-4F14D8B2DF54}" type="pres">
      <dgm:prSet presAssocID="{41DDB3C1-D587-444B-B440-DB2492798E8D}" presName="desSpace" presStyleCnt="0"/>
      <dgm:spPr/>
    </dgm:pt>
    <dgm:pt modelId="{B7567037-6A58-4658-BEEB-2AD93CC6F873}" type="pres">
      <dgm:prSet presAssocID="{EF9C36FC-0C07-4B9E-8162-801A11C6E1AD}" presName="parComposite" presStyleCnt="0"/>
      <dgm:spPr/>
    </dgm:pt>
    <dgm:pt modelId="{8D967D84-4554-4883-992A-F2E551EC6A22}" type="pres">
      <dgm:prSet presAssocID="{EF9C36FC-0C07-4B9E-8162-801A11C6E1AD}" presName="parBigCircle" presStyleLbl="node0" presStyleIdx="3" presStyleCnt="4"/>
      <dgm:spPr/>
    </dgm:pt>
    <dgm:pt modelId="{1AA699F7-F08E-41C9-9179-DF9DBA8128A5}" type="pres">
      <dgm:prSet presAssocID="{EF9C36FC-0C07-4B9E-8162-801A11C6E1AD}" presName="parTx" presStyleLbl="revTx" presStyleIdx="23" presStyleCnt="24"/>
      <dgm:spPr/>
    </dgm:pt>
    <dgm:pt modelId="{D03200E6-7C6F-4D6B-94CD-941D06E5FB0A}" type="pres">
      <dgm:prSet presAssocID="{EF9C36FC-0C07-4B9E-8162-801A11C6E1AD}" presName="bSpace" presStyleCnt="0"/>
      <dgm:spPr/>
    </dgm:pt>
    <dgm:pt modelId="{2C1173A2-03E8-4E54-B3F8-13D64B92A9BC}" type="pres">
      <dgm:prSet presAssocID="{EF9C36FC-0C07-4B9E-8162-801A11C6E1AD}" presName="parBackupNorm" presStyleCnt="0"/>
      <dgm:spPr/>
    </dgm:pt>
    <dgm:pt modelId="{3D648944-DC1C-4635-804C-CA423C5E24CB}" type="pres">
      <dgm:prSet presAssocID="{121574A0-3B34-4478-9C60-CE9D41F7F737}" presName="parSpace" presStyleCnt="0"/>
      <dgm:spPr/>
    </dgm:pt>
  </dgm:ptLst>
  <dgm:cxnLst>
    <dgm:cxn modelId="{742F8805-6693-4C95-8DB3-1462C282FDE7}" type="presOf" srcId="{ABEEF09D-A7EF-4469-A7A1-1A100E9944C1}" destId="{178B395C-C2D1-4C22-91F7-9D422786C48F}" srcOrd="0" destOrd="0" presId="urn:microsoft.com/office/officeart/2008/layout/CircleAccentTimeline"/>
    <dgm:cxn modelId="{28C15318-0B01-4679-9282-F2BD794435F0}" srcId="{ABEEF09D-A7EF-4469-A7A1-1A100E9944C1}" destId="{1A77779E-93D0-4313-A07F-08AF7A58090F}" srcOrd="0" destOrd="0" parTransId="{C6C0484A-FBE2-4BB8-B2D3-1C61DFEE7AA6}" sibTransId="{45ECA5BA-BEF5-4A0C-B2B6-A6040BFA0CA0}"/>
    <dgm:cxn modelId="{31B1BA1E-4507-4498-A2B6-A4765B43B358}" srcId="{08FABC5B-28FD-4E7C-9649-CEC92FC3A7EA}" destId="{6AE319E5-E718-4333-9BE2-5BEADE84BF7A}" srcOrd="2" destOrd="0" parTransId="{B5C628C4-DAEE-48E9-BFEA-044602420F63}" sibTransId="{EA6D38E0-9DA7-4CBD-92F9-678410685C5F}"/>
    <dgm:cxn modelId="{0F404E20-6F5B-4B49-BE89-3F705584EF36}" type="presOf" srcId="{DB44B292-557C-4C20-875F-0EA7F88EFA64}" destId="{B06F6B40-52A2-4AB2-B6B4-B0CB97927AB7}" srcOrd="0" destOrd="0" presId="urn:microsoft.com/office/officeart/2008/layout/CircleAccentTimeline"/>
    <dgm:cxn modelId="{F51A712A-3BA1-44D0-AE5D-87A1DB23B2EC}" type="presOf" srcId="{08FABC5B-28FD-4E7C-9649-CEC92FC3A7EA}" destId="{56095BBB-66CD-4F10-B1B4-F63A6ED8A097}" srcOrd="0" destOrd="0" presId="urn:microsoft.com/office/officeart/2008/layout/CircleAccentTimeline"/>
    <dgm:cxn modelId="{3B29312C-023F-4BEC-BEA9-9915F9689E24}" type="presOf" srcId="{EE4866B7-360D-4A91-A490-CC030B274724}" destId="{63FDBCF3-7749-47B4-8643-5757EE514BBE}" srcOrd="0" destOrd="0" presId="urn:microsoft.com/office/officeart/2008/layout/CircleAccentTimeline"/>
    <dgm:cxn modelId="{3B628E2D-ED2B-4A28-8C4D-CBAE068607CE}" type="presOf" srcId="{BB084296-00FF-4D19-94EE-CC367C56DA7E}" destId="{C39AE565-E194-42B0-BEC4-37ED886BD598}" srcOrd="0" destOrd="0" presId="urn:microsoft.com/office/officeart/2008/layout/CircleAccentTimeline"/>
    <dgm:cxn modelId="{21D7C944-E77B-436B-9A6E-62C2E6A7B4D9}" srcId="{EF818F2F-D660-41AC-A65B-38B6580B2972}" destId="{BB084296-00FF-4D19-94EE-CC367C56DA7E}" srcOrd="2" destOrd="0" parTransId="{68279023-A3BB-4EC5-968D-EC1EA9D80320}" sibTransId="{D52009D5-3EED-46E0-852B-75D0054D13BB}"/>
    <dgm:cxn modelId="{844AC74C-C576-450B-B0A7-06A5956CB702}" type="presOf" srcId="{EF9C36FC-0C07-4B9E-8162-801A11C6E1AD}" destId="{1AA699F7-F08E-41C9-9179-DF9DBA8128A5}" srcOrd="0" destOrd="0" presId="urn:microsoft.com/office/officeart/2008/layout/CircleAccentTimeline"/>
    <dgm:cxn modelId="{6B75C96D-5D1E-483B-A303-6F62BAAD94AE}" srcId="{BB084296-00FF-4D19-94EE-CC367C56DA7E}" destId="{EE4866B7-360D-4A91-A490-CC030B274724}" srcOrd="1" destOrd="0" parTransId="{835149DB-E72A-4C85-ABAF-646ACEBD1A8A}" sibTransId="{2A44D78E-3A20-4F68-8617-EE66DDA2012E}"/>
    <dgm:cxn modelId="{48228E6E-26AC-4F2B-875E-6DFB718F2A02}" type="presOf" srcId="{3258F443-2F8F-4550-8448-D2ED6CCE602E}" destId="{5F6FA6AB-8852-4DBA-985A-D1DAE4143671}" srcOrd="0" destOrd="0" presId="urn:microsoft.com/office/officeart/2008/layout/CircleAccentTimeline"/>
    <dgm:cxn modelId="{31036D4F-A3C9-429B-B445-5AE127BF7D80}" type="presOf" srcId="{E6402B95-8BDD-4BE5-9417-88603F40CB4D}" destId="{5B617A4F-E2CC-4747-A6E4-8AD30DF4E2C6}" srcOrd="0" destOrd="0" presId="urn:microsoft.com/office/officeart/2008/layout/CircleAccentTimeline"/>
    <dgm:cxn modelId="{4DBAFF79-8F5C-4EEA-AE99-1F2D0C33876F}" type="presOf" srcId="{16960999-2192-42CF-8B5C-22F1844082AF}" destId="{D7555B0B-3F74-4A3E-B49E-454C646EA2A4}" srcOrd="0" destOrd="0" presId="urn:microsoft.com/office/officeart/2008/layout/CircleAccentTimeline"/>
    <dgm:cxn modelId="{A7CD3E8B-EC90-4F00-B058-A97C955AD7E1}" srcId="{EF818F2F-D660-41AC-A65B-38B6580B2972}" destId="{EF9C36FC-0C07-4B9E-8162-801A11C6E1AD}" srcOrd="3" destOrd="0" parTransId="{448D4EAD-CB36-4FF7-BE56-FC381229CFC3}" sibTransId="{121574A0-3B34-4478-9C60-CE9D41F7F737}"/>
    <dgm:cxn modelId="{ECD0438B-C9E1-483D-9145-9258213CFDC9}" type="presOf" srcId="{24753E68-6CB7-4AD7-A78C-7746E19A52EE}" destId="{8214195D-B508-4543-B70F-A5584D8321A6}" srcOrd="0" destOrd="0" presId="urn:microsoft.com/office/officeart/2008/layout/CircleAccentTimeline"/>
    <dgm:cxn modelId="{621F2E97-88C7-4EF8-9401-41089106D410}" type="presOf" srcId="{F62347F3-D71F-4DB7-B00A-6571499048EB}" destId="{1C779A2F-4ABB-457D-B3AF-71AEE06445D2}" srcOrd="0" destOrd="0" presId="urn:microsoft.com/office/officeart/2008/layout/CircleAccentTimeline"/>
    <dgm:cxn modelId="{550AEEA9-2BC8-41E1-8A88-9C7FB99B32FC}" srcId="{BB084296-00FF-4D19-94EE-CC367C56DA7E}" destId="{24753E68-6CB7-4AD7-A78C-7746E19A52EE}" srcOrd="0" destOrd="0" parTransId="{F2A91B82-014F-4F6A-82AB-181F39667FE9}" sibTransId="{66464AFE-9BE4-4A93-AEE9-62B9DF92CC27}"/>
    <dgm:cxn modelId="{D8A6E4B7-268A-4DA2-836F-73EC19BA8201}" srcId="{ABEEF09D-A7EF-4469-A7A1-1A100E9944C1}" destId="{D048AD84-ABD3-4182-83A5-34C75BD7E59E}" srcOrd="1" destOrd="0" parTransId="{C5617D7A-77DA-4383-85EA-5D782DB188A4}" sibTransId="{D82A1FD6-14AC-4518-896D-416BCEEE4E5E}"/>
    <dgm:cxn modelId="{349583BF-60A0-44DF-8E74-B8FBFADE60D5}" srcId="{08FABC5B-28FD-4E7C-9649-CEC92FC3A7EA}" destId="{E6402B95-8BDD-4BE5-9417-88603F40CB4D}" srcOrd="3" destOrd="0" parTransId="{B14DCD22-5646-4443-86BC-4BE490A7A6B3}" sibTransId="{51F0D81B-9FC5-46E9-9F51-8377751F6399}"/>
    <dgm:cxn modelId="{C88B5EC4-038C-4D9D-A134-16BFA3C3F1D4}" type="presOf" srcId="{1A77779E-93D0-4313-A07F-08AF7A58090F}" destId="{D3D8CA40-5503-411C-9061-ABD8B836927C}" srcOrd="0" destOrd="0" presId="urn:microsoft.com/office/officeart/2008/layout/CircleAccentTimeline"/>
    <dgm:cxn modelId="{B7FD34D5-7CAE-46BE-8C2A-565870F712C7}" type="presOf" srcId="{6AE319E5-E718-4333-9BE2-5BEADE84BF7A}" destId="{20B35481-91A8-4C5E-B78B-64ADC0DEBAE0}" srcOrd="0" destOrd="0" presId="urn:microsoft.com/office/officeart/2008/layout/CircleAccentTimeline"/>
    <dgm:cxn modelId="{4E8768D6-293E-4901-9875-2E3088C9AC13}" type="presOf" srcId="{D048AD84-ABD3-4182-83A5-34C75BD7E59E}" destId="{52597644-A911-4A82-9E63-45BC92D9B43B}" srcOrd="0" destOrd="0" presId="urn:microsoft.com/office/officeart/2008/layout/CircleAccentTimeline"/>
    <dgm:cxn modelId="{4E51A7DA-A36C-437C-85F4-92A63887ED24}" srcId="{08FABC5B-28FD-4E7C-9649-CEC92FC3A7EA}" destId="{16960999-2192-42CF-8B5C-22F1844082AF}" srcOrd="1" destOrd="0" parTransId="{B8F6C0B0-4749-40D2-8CA2-F457094A358A}" sibTransId="{A36C06B3-CE0A-4164-A448-38AC046D8B35}"/>
    <dgm:cxn modelId="{BD5B71DB-3E1E-4E91-AF81-90B934EAD276}" srcId="{EF818F2F-D660-41AC-A65B-38B6580B2972}" destId="{ABEEF09D-A7EF-4469-A7A1-1A100E9944C1}" srcOrd="0" destOrd="0" parTransId="{E414418E-44CA-4892-AE53-06BF909FF3DC}" sibTransId="{339FC4B1-4A91-4CD9-AA2D-E154194387F8}"/>
    <dgm:cxn modelId="{1B75BDE3-CC5F-4CDE-826B-4A9D0E824E69}" type="presOf" srcId="{EF818F2F-D660-41AC-A65B-38B6580B2972}" destId="{F5BE89CC-2BBE-4D0E-8C04-CDF6B11583F6}" srcOrd="0" destOrd="0" presId="urn:microsoft.com/office/officeart/2008/layout/CircleAccentTimeline"/>
    <dgm:cxn modelId="{4D67DAE5-F3FB-4CA4-B042-13E6210492D8}" srcId="{EF818F2F-D660-41AC-A65B-38B6580B2972}" destId="{08FABC5B-28FD-4E7C-9649-CEC92FC3A7EA}" srcOrd="1" destOrd="0" parTransId="{06414FDB-25F4-4864-AF72-6D8CF24961A4}" sibTransId="{C2F26611-791F-4D60-A899-4542A318D18C}"/>
    <dgm:cxn modelId="{68B341EB-AA5D-4FDC-AB0F-42F6E6367A74}" srcId="{BB084296-00FF-4D19-94EE-CC367C56DA7E}" destId="{3258F443-2F8F-4550-8448-D2ED6CCE602E}" srcOrd="2" destOrd="0" parTransId="{B65D286A-1914-4942-84D9-3D985EABA2DF}" sibTransId="{41DDB3C1-D587-444B-B440-DB2492798E8D}"/>
    <dgm:cxn modelId="{FEB616EE-9F9B-412E-A88B-32B65E0FF2FC}" srcId="{08FABC5B-28FD-4E7C-9649-CEC92FC3A7EA}" destId="{F62347F3-D71F-4DB7-B00A-6571499048EB}" srcOrd="0" destOrd="0" parTransId="{6E6F0CF0-8A9D-4CD2-96A5-6B95DA78BB6D}" sibTransId="{9C882D9E-CAB1-4518-A8BC-756D2C0ADCC7}"/>
    <dgm:cxn modelId="{66F2B8FD-D4FB-4B2F-BD1E-FC113504E071}" srcId="{ABEEF09D-A7EF-4469-A7A1-1A100E9944C1}" destId="{DB44B292-557C-4C20-875F-0EA7F88EFA64}" srcOrd="2" destOrd="0" parTransId="{1AECD3ED-5FB9-427C-9C48-E393655282EB}" sibTransId="{8A0F8D1D-3E6C-4420-A0A1-7F7E535307D6}"/>
    <dgm:cxn modelId="{52EC43EF-2FD3-4309-A55E-66B33D167D0B}" type="presParOf" srcId="{F5BE89CC-2BBE-4D0E-8C04-CDF6B11583F6}" destId="{407FD93B-5D22-49AE-80C5-CD84D19F322C}" srcOrd="0" destOrd="0" presId="urn:microsoft.com/office/officeart/2008/layout/CircleAccentTimeline"/>
    <dgm:cxn modelId="{A713764D-EB85-4DF6-B7D0-CE4233BDDCE2}" type="presParOf" srcId="{407FD93B-5D22-49AE-80C5-CD84D19F322C}" destId="{FA9939C3-ED47-4693-924F-96673ABC2610}" srcOrd="0" destOrd="0" presId="urn:microsoft.com/office/officeart/2008/layout/CircleAccentTimeline"/>
    <dgm:cxn modelId="{C9FF70C6-B10A-4CFB-9014-F65D0AFA8E56}" type="presParOf" srcId="{407FD93B-5D22-49AE-80C5-CD84D19F322C}" destId="{178B395C-C2D1-4C22-91F7-9D422786C48F}" srcOrd="1" destOrd="0" presId="urn:microsoft.com/office/officeart/2008/layout/CircleAccentTimeline"/>
    <dgm:cxn modelId="{93639813-E377-4FA2-9D9A-2551B7128C3A}" type="presParOf" srcId="{407FD93B-5D22-49AE-80C5-CD84D19F322C}" destId="{68044EE2-2A94-4C7B-B98F-6FB9B6DF236E}" srcOrd="2" destOrd="0" presId="urn:microsoft.com/office/officeart/2008/layout/CircleAccentTimeline"/>
    <dgm:cxn modelId="{8732FBFF-B5DD-4482-AB6A-3D12F1B80922}" type="presParOf" srcId="{F5BE89CC-2BBE-4D0E-8C04-CDF6B11583F6}" destId="{A844B015-82D8-49D2-9A40-AA0EF24D958C}" srcOrd="1" destOrd="0" presId="urn:microsoft.com/office/officeart/2008/layout/CircleAccentTimeline"/>
    <dgm:cxn modelId="{2AE98385-A9B6-4A1D-A7CC-785537CD4F19}" type="presParOf" srcId="{F5BE89CC-2BBE-4D0E-8C04-CDF6B11583F6}" destId="{38CF2EB8-09E8-41B2-A8A7-00EDDB3B3F07}" srcOrd="2" destOrd="0" presId="urn:microsoft.com/office/officeart/2008/layout/CircleAccentTimeline"/>
    <dgm:cxn modelId="{207DB665-6133-4D3E-A766-6E8136D20710}" type="presParOf" srcId="{F5BE89CC-2BBE-4D0E-8C04-CDF6B11583F6}" destId="{77AA7949-9E6C-499C-B960-AE0786DEC452}" srcOrd="3" destOrd="0" presId="urn:microsoft.com/office/officeart/2008/layout/CircleAccentTimeline"/>
    <dgm:cxn modelId="{C8956DD2-BF1B-4B4E-A000-0787B5A693A1}" type="presParOf" srcId="{F5BE89CC-2BBE-4D0E-8C04-CDF6B11583F6}" destId="{79CDE4E6-4AC1-418C-811A-3B9B0BB56B18}" srcOrd="4" destOrd="0" presId="urn:microsoft.com/office/officeart/2008/layout/CircleAccentTimeline"/>
    <dgm:cxn modelId="{FBDF355F-E3CB-41DB-85C4-AD8639298F1D}" type="presParOf" srcId="{79CDE4E6-4AC1-418C-811A-3B9B0BB56B18}" destId="{A21E3A5F-E273-49B5-8126-B27A21099ADB}" srcOrd="0" destOrd="0" presId="urn:microsoft.com/office/officeart/2008/layout/CircleAccentTimeline"/>
    <dgm:cxn modelId="{5AD9BE8F-4295-4EB6-987A-CA92B700B19E}" type="presParOf" srcId="{79CDE4E6-4AC1-418C-811A-3B9B0BB56B18}" destId="{D3D8CA40-5503-411C-9061-ABD8B836927C}" srcOrd="1" destOrd="0" presId="urn:microsoft.com/office/officeart/2008/layout/CircleAccentTimeline"/>
    <dgm:cxn modelId="{215E4810-6102-42DF-994B-364E1283F91B}" type="presParOf" srcId="{79CDE4E6-4AC1-418C-811A-3B9B0BB56B18}" destId="{254AD35F-F78D-441E-B3BD-9EA5CB3F8AA6}" srcOrd="2" destOrd="0" presId="urn:microsoft.com/office/officeart/2008/layout/CircleAccentTimeline"/>
    <dgm:cxn modelId="{4E359375-512A-4FAE-8A13-C4C2F7C8B780}" type="presParOf" srcId="{F5BE89CC-2BBE-4D0E-8C04-CDF6B11583F6}" destId="{53FD3356-D468-4CBF-AFD0-9A0F8678AF94}" srcOrd="5" destOrd="0" presId="urn:microsoft.com/office/officeart/2008/layout/CircleAccentTimeline"/>
    <dgm:cxn modelId="{D62B461F-4FB4-49C8-967B-F591E1C0973F}" type="presParOf" srcId="{F5BE89CC-2BBE-4D0E-8C04-CDF6B11583F6}" destId="{07DDA1E0-F25A-4EA7-8BD4-CA933953F8A6}" srcOrd="6" destOrd="0" presId="urn:microsoft.com/office/officeart/2008/layout/CircleAccentTimeline"/>
    <dgm:cxn modelId="{155BD7E9-8C78-4901-BC0F-7BFE096023C7}" type="presParOf" srcId="{F5BE89CC-2BBE-4D0E-8C04-CDF6B11583F6}" destId="{DCF62F77-B941-4206-AA39-50409B630F5D}" srcOrd="7" destOrd="0" presId="urn:microsoft.com/office/officeart/2008/layout/CircleAccentTimeline"/>
    <dgm:cxn modelId="{BAD12EEB-185A-4695-A907-51DCF1FB233B}" type="presParOf" srcId="{F5BE89CC-2BBE-4D0E-8C04-CDF6B11583F6}" destId="{2381F2B6-3090-4393-A5BA-651FDDA809E6}" srcOrd="8" destOrd="0" presId="urn:microsoft.com/office/officeart/2008/layout/CircleAccentTimeline"/>
    <dgm:cxn modelId="{CF9337B4-E6B3-4DF9-B1C3-81755E32F3D0}" type="presParOf" srcId="{2381F2B6-3090-4393-A5BA-651FDDA809E6}" destId="{5733C8DD-2AD2-469E-974D-0F7E136DA7A5}" srcOrd="0" destOrd="0" presId="urn:microsoft.com/office/officeart/2008/layout/CircleAccentTimeline"/>
    <dgm:cxn modelId="{B4374A26-6D01-48E0-ADE9-6D1B6E4BD8C0}" type="presParOf" srcId="{2381F2B6-3090-4393-A5BA-651FDDA809E6}" destId="{52597644-A911-4A82-9E63-45BC92D9B43B}" srcOrd="1" destOrd="0" presId="urn:microsoft.com/office/officeart/2008/layout/CircleAccentTimeline"/>
    <dgm:cxn modelId="{6A9D4D4A-A649-4891-AA87-6C814097F4F5}" type="presParOf" srcId="{2381F2B6-3090-4393-A5BA-651FDDA809E6}" destId="{A33D0688-2F07-4590-9230-8E850F2DBAF7}" srcOrd="2" destOrd="0" presId="urn:microsoft.com/office/officeart/2008/layout/CircleAccentTimeline"/>
    <dgm:cxn modelId="{5A400FC8-11D3-4316-B261-E7D301014386}" type="presParOf" srcId="{F5BE89CC-2BBE-4D0E-8C04-CDF6B11583F6}" destId="{21A2B152-F887-4E04-BFF1-E6A154A7E469}" srcOrd="9" destOrd="0" presId="urn:microsoft.com/office/officeart/2008/layout/CircleAccentTimeline"/>
    <dgm:cxn modelId="{D81A419F-F570-4093-AB65-6BFD9ECB069D}" type="presParOf" srcId="{F5BE89CC-2BBE-4D0E-8C04-CDF6B11583F6}" destId="{742BB015-F32E-46D8-8794-6AD0E841B861}" srcOrd="10" destOrd="0" presId="urn:microsoft.com/office/officeart/2008/layout/CircleAccentTimeline"/>
    <dgm:cxn modelId="{0FC327AB-C601-45B4-BA44-CE20349F2F8C}" type="presParOf" srcId="{F5BE89CC-2BBE-4D0E-8C04-CDF6B11583F6}" destId="{C2618D3A-821E-49EB-841A-DE8927184775}" srcOrd="11" destOrd="0" presId="urn:microsoft.com/office/officeart/2008/layout/CircleAccentTimeline"/>
    <dgm:cxn modelId="{4FC2E4A8-BEDF-4965-8149-E471044D3AE2}" type="presParOf" srcId="{F5BE89CC-2BBE-4D0E-8C04-CDF6B11583F6}" destId="{E623FC37-F7FC-452E-9AA8-0C1EC87B6284}" srcOrd="12" destOrd="0" presId="urn:microsoft.com/office/officeart/2008/layout/CircleAccentTimeline"/>
    <dgm:cxn modelId="{21A9FAD2-C680-4F51-8145-99255F140CD6}" type="presParOf" srcId="{E623FC37-F7FC-452E-9AA8-0C1EC87B6284}" destId="{3F8BCCDD-4BD8-4160-8FD5-0D9AA6A0EB0D}" srcOrd="0" destOrd="0" presId="urn:microsoft.com/office/officeart/2008/layout/CircleAccentTimeline"/>
    <dgm:cxn modelId="{90DB6108-A488-48B6-B020-ECA073E61566}" type="presParOf" srcId="{E623FC37-F7FC-452E-9AA8-0C1EC87B6284}" destId="{B06F6B40-52A2-4AB2-B6B4-B0CB97927AB7}" srcOrd="1" destOrd="0" presId="urn:microsoft.com/office/officeart/2008/layout/CircleAccentTimeline"/>
    <dgm:cxn modelId="{1FF2F9E6-80AD-4EC9-AAAE-EC7386CA51A7}" type="presParOf" srcId="{E623FC37-F7FC-452E-9AA8-0C1EC87B6284}" destId="{BB8EEEF2-2ABE-45A1-931D-2B5DA924E5C8}" srcOrd="2" destOrd="0" presId="urn:microsoft.com/office/officeart/2008/layout/CircleAccentTimeline"/>
    <dgm:cxn modelId="{D8D29EFB-CED6-47FD-B078-6B42ACBE7FB3}" type="presParOf" srcId="{F5BE89CC-2BBE-4D0E-8C04-CDF6B11583F6}" destId="{6292C0FC-78C0-4146-96FB-8AF24ACB2B89}" srcOrd="13" destOrd="0" presId="urn:microsoft.com/office/officeart/2008/layout/CircleAccentTimeline"/>
    <dgm:cxn modelId="{3DF2FD01-2BDE-496E-A5A5-4A2B52DF2C35}" type="presParOf" srcId="{F5BE89CC-2BBE-4D0E-8C04-CDF6B11583F6}" destId="{A30B7E87-87FD-4AE2-97DF-8F501842881E}" srcOrd="14" destOrd="0" presId="urn:microsoft.com/office/officeart/2008/layout/CircleAccentTimeline"/>
    <dgm:cxn modelId="{E8E8EEC9-F59B-4B34-897C-072ECAE8F7B6}" type="presParOf" srcId="{F5BE89CC-2BBE-4D0E-8C04-CDF6B11583F6}" destId="{1183C4E5-8A53-4A5D-96E1-05B7A1A20763}" srcOrd="15" destOrd="0" presId="urn:microsoft.com/office/officeart/2008/layout/CircleAccentTimeline"/>
    <dgm:cxn modelId="{CEF2EF0B-C73D-4B6A-AE7C-81E29D9D24B0}" type="presParOf" srcId="{1183C4E5-8A53-4A5D-96E1-05B7A1A20763}" destId="{8A17D321-6D6E-42D2-BED1-1960BA6D5C0B}" srcOrd="0" destOrd="0" presId="urn:microsoft.com/office/officeart/2008/layout/CircleAccentTimeline"/>
    <dgm:cxn modelId="{20D37A0F-E2DA-4916-9B68-485F8A7EF167}" type="presParOf" srcId="{1183C4E5-8A53-4A5D-96E1-05B7A1A20763}" destId="{56095BBB-66CD-4F10-B1B4-F63A6ED8A097}" srcOrd="1" destOrd="0" presId="urn:microsoft.com/office/officeart/2008/layout/CircleAccentTimeline"/>
    <dgm:cxn modelId="{9EAB3D57-691E-4C7E-9B8F-CF4FCEB89BE0}" type="presParOf" srcId="{1183C4E5-8A53-4A5D-96E1-05B7A1A20763}" destId="{D0860C9B-FD28-4983-A8CA-E6E43EBEC104}" srcOrd="2" destOrd="0" presId="urn:microsoft.com/office/officeart/2008/layout/CircleAccentTimeline"/>
    <dgm:cxn modelId="{C6362779-1569-4D51-AD3C-018AFE51AF2A}" type="presParOf" srcId="{F5BE89CC-2BBE-4D0E-8C04-CDF6B11583F6}" destId="{0A6756B3-17E4-4ECB-A483-2B149CE43710}" srcOrd="16" destOrd="0" presId="urn:microsoft.com/office/officeart/2008/layout/CircleAccentTimeline"/>
    <dgm:cxn modelId="{B4206950-3B5B-4E7C-A936-493761E81CC5}" type="presParOf" srcId="{F5BE89CC-2BBE-4D0E-8C04-CDF6B11583F6}" destId="{F6D2CFA4-8625-4F2B-9631-9762C55905FD}" srcOrd="17" destOrd="0" presId="urn:microsoft.com/office/officeart/2008/layout/CircleAccentTimeline"/>
    <dgm:cxn modelId="{BE61875F-A6AA-4207-BAE5-9D543631A175}" type="presParOf" srcId="{F5BE89CC-2BBE-4D0E-8C04-CDF6B11583F6}" destId="{2ABB3E91-C20B-4F97-90EE-6613CA03EFD4}" srcOrd="18" destOrd="0" presId="urn:microsoft.com/office/officeart/2008/layout/CircleAccentTimeline"/>
    <dgm:cxn modelId="{02B5D8F9-1686-47C9-8F9E-D627BF6DBA21}" type="presParOf" srcId="{F5BE89CC-2BBE-4D0E-8C04-CDF6B11583F6}" destId="{4754A718-F024-491E-B04F-E2E048F4F487}" srcOrd="19" destOrd="0" presId="urn:microsoft.com/office/officeart/2008/layout/CircleAccentTimeline"/>
    <dgm:cxn modelId="{3F10B008-32D2-422D-83F8-A30ABABB880D}" type="presParOf" srcId="{4754A718-F024-491E-B04F-E2E048F4F487}" destId="{AF7156E0-6685-4BD0-9F0B-253B2255A801}" srcOrd="0" destOrd="0" presId="urn:microsoft.com/office/officeart/2008/layout/CircleAccentTimeline"/>
    <dgm:cxn modelId="{C40A58A7-7686-45EE-8BA0-0102B7386F34}" type="presParOf" srcId="{4754A718-F024-491E-B04F-E2E048F4F487}" destId="{1C779A2F-4ABB-457D-B3AF-71AEE06445D2}" srcOrd="1" destOrd="0" presId="urn:microsoft.com/office/officeart/2008/layout/CircleAccentTimeline"/>
    <dgm:cxn modelId="{C19915F4-60A6-47F1-895E-C3B26D8A3DAA}" type="presParOf" srcId="{4754A718-F024-491E-B04F-E2E048F4F487}" destId="{6CAF774C-492B-447D-9B79-4293E9662819}" srcOrd="2" destOrd="0" presId="urn:microsoft.com/office/officeart/2008/layout/CircleAccentTimeline"/>
    <dgm:cxn modelId="{D4CFAC18-FA2D-47C4-886F-917FEDEEF326}" type="presParOf" srcId="{F5BE89CC-2BBE-4D0E-8C04-CDF6B11583F6}" destId="{FC4ECB7F-1D8D-4DA8-A1D8-D8452241AC3C}" srcOrd="20" destOrd="0" presId="urn:microsoft.com/office/officeart/2008/layout/CircleAccentTimeline"/>
    <dgm:cxn modelId="{3915C2D5-2885-46BE-A91B-D13E3DE5C0A0}" type="presParOf" srcId="{F5BE89CC-2BBE-4D0E-8C04-CDF6B11583F6}" destId="{ED3E810F-8864-4B30-9A24-A19B4BE0CEA0}" srcOrd="21" destOrd="0" presId="urn:microsoft.com/office/officeart/2008/layout/CircleAccentTimeline"/>
    <dgm:cxn modelId="{F6E51610-CE54-48C5-9FD4-1C5F81247AEB}" type="presParOf" srcId="{F5BE89CC-2BBE-4D0E-8C04-CDF6B11583F6}" destId="{8DA9531E-FA7C-4823-9AAA-61FB3477EFBC}" srcOrd="22" destOrd="0" presId="urn:microsoft.com/office/officeart/2008/layout/CircleAccentTimeline"/>
    <dgm:cxn modelId="{E196B8AD-B67B-4176-A8B2-B6656512C186}" type="presParOf" srcId="{F5BE89CC-2BBE-4D0E-8C04-CDF6B11583F6}" destId="{7C46FC45-443D-4B34-B926-993D94BC23AC}" srcOrd="23" destOrd="0" presId="urn:microsoft.com/office/officeart/2008/layout/CircleAccentTimeline"/>
    <dgm:cxn modelId="{886625E2-BCD1-4822-BAB3-E92DAA8D4576}" type="presParOf" srcId="{7C46FC45-443D-4B34-B926-993D94BC23AC}" destId="{6371FB5D-06D0-40F8-B81A-CD028789C1BB}" srcOrd="0" destOrd="0" presId="urn:microsoft.com/office/officeart/2008/layout/CircleAccentTimeline"/>
    <dgm:cxn modelId="{D378F3EC-6064-49E9-9B3C-86B32173EDFD}" type="presParOf" srcId="{7C46FC45-443D-4B34-B926-993D94BC23AC}" destId="{D7555B0B-3F74-4A3E-B49E-454C646EA2A4}" srcOrd="1" destOrd="0" presId="urn:microsoft.com/office/officeart/2008/layout/CircleAccentTimeline"/>
    <dgm:cxn modelId="{C3466FA0-4735-41C1-9AA2-747FF6835AEF}" type="presParOf" srcId="{7C46FC45-443D-4B34-B926-993D94BC23AC}" destId="{FEB36781-D7A0-4199-AC71-48E17E873B9D}" srcOrd="2" destOrd="0" presId="urn:microsoft.com/office/officeart/2008/layout/CircleAccentTimeline"/>
    <dgm:cxn modelId="{4E08E3C5-6FB7-4E49-84F9-EEE4F67E7624}" type="presParOf" srcId="{F5BE89CC-2BBE-4D0E-8C04-CDF6B11583F6}" destId="{24C8DDAD-9129-421C-878D-45F07B438A78}" srcOrd="24" destOrd="0" presId="urn:microsoft.com/office/officeart/2008/layout/CircleAccentTimeline"/>
    <dgm:cxn modelId="{29434473-E34E-4334-8595-2C6EE03F1DC6}" type="presParOf" srcId="{F5BE89CC-2BBE-4D0E-8C04-CDF6B11583F6}" destId="{E2DE4F30-E8B2-4439-A1EF-89848CCA8193}" srcOrd="25" destOrd="0" presId="urn:microsoft.com/office/officeart/2008/layout/CircleAccentTimeline"/>
    <dgm:cxn modelId="{E45BEA2A-1ECF-423C-86A9-B2225CC952C2}" type="presParOf" srcId="{F5BE89CC-2BBE-4D0E-8C04-CDF6B11583F6}" destId="{46D4D832-93AB-4758-A9EE-8A3D78DDC872}" srcOrd="26" destOrd="0" presId="urn:microsoft.com/office/officeart/2008/layout/CircleAccentTimeline"/>
    <dgm:cxn modelId="{95084CFE-1B00-471E-9FAD-0A1A861C3F09}" type="presParOf" srcId="{F5BE89CC-2BBE-4D0E-8C04-CDF6B11583F6}" destId="{62D54BC1-785A-4D84-A5D8-8D2808E2F050}" srcOrd="27" destOrd="0" presId="urn:microsoft.com/office/officeart/2008/layout/CircleAccentTimeline"/>
    <dgm:cxn modelId="{D913F773-B535-48AB-9DA9-5512706A9A83}" type="presParOf" srcId="{62D54BC1-785A-4D84-A5D8-8D2808E2F050}" destId="{6A180AA4-F49A-4CF7-A0F5-0CB535248460}" srcOrd="0" destOrd="0" presId="urn:microsoft.com/office/officeart/2008/layout/CircleAccentTimeline"/>
    <dgm:cxn modelId="{193530F7-D69A-4025-839B-CBF1C4A48F3D}" type="presParOf" srcId="{62D54BC1-785A-4D84-A5D8-8D2808E2F050}" destId="{20B35481-91A8-4C5E-B78B-64ADC0DEBAE0}" srcOrd="1" destOrd="0" presId="urn:microsoft.com/office/officeart/2008/layout/CircleAccentTimeline"/>
    <dgm:cxn modelId="{ABC72858-3923-41D2-A808-CBACFEA646A7}" type="presParOf" srcId="{62D54BC1-785A-4D84-A5D8-8D2808E2F050}" destId="{5CC10F63-A6EA-4490-98F6-B1DD70556D23}" srcOrd="2" destOrd="0" presId="urn:microsoft.com/office/officeart/2008/layout/CircleAccentTimeline"/>
    <dgm:cxn modelId="{46C219CE-9505-4E8D-B9C5-74B45E0AB847}" type="presParOf" srcId="{F5BE89CC-2BBE-4D0E-8C04-CDF6B11583F6}" destId="{09271562-9C8F-431B-BC2E-AB4D53AFAB04}" srcOrd="28" destOrd="0" presId="urn:microsoft.com/office/officeart/2008/layout/CircleAccentTimeline"/>
    <dgm:cxn modelId="{4C92DB36-1647-46FC-9433-C234CACB292E}" type="presParOf" srcId="{F5BE89CC-2BBE-4D0E-8C04-CDF6B11583F6}" destId="{D9399924-A4A4-4BA6-88A5-392DA4AD6CA8}" srcOrd="29" destOrd="0" presId="urn:microsoft.com/office/officeart/2008/layout/CircleAccentTimeline"/>
    <dgm:cxn modelId="{93A88BD5-5082-4C26-B613-F75AF6AF12F3}" type="presParOf" srcId="{F5BE89CC-2BBE-4D0E-8C04-CDF6B11583F6}" destId="{B29FB709-B498-4066-BE0A-6ABC4713D371}" srcOrd="30" destOrd="0" presId="urn:microsoft.com/office/officeart/2008/layout/CircleAccentTimeline"/>
    <dgm:cxn modelId="{61A28E87-ECE2-4160-8B8D-02FD5BD3F73B}" type="presParOf" srcId="{F5BE89CC-2BBE-4D0E-8C04-CDF6B11583F6}" destId="{81D003FB-0CED-43DF-BDA7-D70552049639}" srcOrd="31" destOrd="0" presId="urn:microsoft.com/office/officeart/2008/layout/CircleAccentTimeline"/>
    <dgm:cxn modelId="{37BF9AB3-4518-4877-ABAF-19EE57417BC5}" type="presParOf" srcId="{81D003FB-0CED-43DF-BDA7-D70552049639}" destId="{41A8218F-17B4-4AAA-BB83-6A106291B070}" srcOrd="0" destOrd="0" presId="urn:microsoft.com/office/officeart/2008/layout/CircleAccentTimeline"/>
    <dgm:cxn modelId="{51E8FF2D-8162-4E11-A626-2C7F1903D9CE}" type="presParOf" srcId="{81D003FB-0CED-43DF-BDA7-D70552049639}" destId="{5B617A4F-E2CC-4747-A6E4-8AD30DF4E2C6}" srcOrd="1" destOrd="0" presId="urn:microsoft.com/office/officeart/2008/layout/CircleAccentTimeline"/>
    <dgm:cxn modelId="{2DEAFD40-6C7E-48E5-8E90-E1A416BD5F2F}" type="presParOf" srcId="{81D003FB-0CED-43DF-BDA7-D70552049639}" destId="{C30A67C7-2D05-4304-8F34-9D61C54FF127}" srcOrd="2" destOrd="0" presId="urn:microsoft.com/office/officeart/2008/layout/CircleAccentTimeline"/>
    <dgm:cxn modelId="{1915723B-ECEB-4BD5-B5C4-BCC2827A3407}" type="presParOf" srcId="{F5BE89CC-2BBE-4D0E-8C04-CDF6B11583F6}" destId="{5BABF1C7-924D-4FA4-956F-36BA90901EB3}" srcOrd="32" destOrd="0" presId="urn:microsoft.com/office/officeart/2008/layout/CircleAccentTimeline"/>
    <dgm:cxn modelId="{2CE96B05-327C-4FFF-AF38-957F5E6E97E9}" type="presParOf" srcId="{F5BE89CC-2BBE-4D0E-8C04-CDF6B11583F6}" destId="{176154C1-87C7-4A3A-8D48-1B8C9459D313}" srcOrd="33" destOrd="0" presId="urn:microsoft.com/office/officeart/2008/layout/CircleAccentTimeline"/>
    <dgm:cxn modelId="{586720C8-EBEF-47FE-BBA9-AE7FE6257996}" type="presParOf" srcId="{F5BE89CC-2BBE-4D0E-8C04-CDF6B11583F6}" destId="{FE6614E7-1D0B-41F8-BB19-C2EDA3E575AA}" srcOrd="34" destOrd="0" presId="urn:microsoft.com/office/officeart/2008/layout/CircleAccentTimeline"/>
    <dgm:cxn modelId="{8E45664F-DA3C-4EE9-A905-E159F719A847}" type="presParOf" srcId="{FE6614E7-1D0B-41F8-BB19-C2EDA3E575AA}" destId="{0C9C2DA9-7707-41C5-85B3-CB586C86133D}" srcOrd="0" destOrd="0" presId="urn:microsoft.com/office/officeart/2008/layout/CircleAccentTimeline"/>
    <dgm:cxn modelId="{FEBF37AA-2D3A-4710-BFF6-8EA5F6169449}" type="presParOf" srcId="{FE6614E7-1D0B-41F8-BB19-C2EDA3E575AA}" destId="{C39AE565-E194-42B0-BEC4-37ED886BD598}" srcOrd="1" destOrd="0" presId="urn:microsoft.com/office/officeart/2008/layout/CircleAccentTimeline"/>
    <dgm:cxn modelId="{27C7EAC7-7848-4BF2-B6A4-A825C142B876}" type="presParOf" srcId="{FE6614E7-1D0B-41F8-BB19-C2EDA3E575AA}" destId="{9F34D1D4-2C90-4EA3-9B60-BC591D7C183B}" srcOrd="2" destOrd="0" presId="urn:microsoft.com/office/officeart/2008/layout/CircleAccentTimeline"/>
    <dgm:cxn modelId="{2AEE458C-ED65-4CDF-AB88-8FCB031F2852}" type="presParOf" srcId="{F5BE89CC-2BBE-4D0E-8C04-CDF6B11583F6}" destId="{793CFD8A-E5FE-4ED2-BB3E-75DB82352CCE}" srcOrd="35" destOrd="0" presId="urn:microsoft.com/office/officeart/2008/layout/CircleAccentTimeline"/>
    <dgm:cxn modelId="{DEC229E6-5DE8-4F8D-9E43-361B6A4404B6}" type="presParOf" srcId="{F5BE89CC-2BBE-4D0E-8C04-CDF6B11583F6}" destId="{7F19A9A9-86F5-43FB-AA2B-A60621B9A76A}" srcOrd="36" destOrd="0" presId="urn:microsoft.com/office/officeart/2008/layout/CircleAccentTimeline"/>
    <dgm:cxn modelId="{F2CCD94A-6BD9-4F75-BB0D-AB4DDA421AE1}" type="presParOf" srcId="{F5BE89CC-2BBE-4D0E-8C04-CDF6B11583F6}" destId="{FC4CECE7-4AF2-43AF-A273-D52499EBAC42}" srcOrd="37" destOrd="0" presId="urn:microsoft.com/office/officeart/2008/layout/CircleAccentTimeline"/>
    <dgm:cxn modelId="{23A02D25-0731-4387-BC21-4B40830026CD}" type="presParOf" srcId="{F5BE89CC-2BBE-4D0E-8C04-CDF6B11583F6}" destId="{AE59B1CD-7FFB-45B4-9BAD-ECCEF27A40F0}" srcOrd="38" destOrd="0" presId="urn:microsoft.com/office/officeart/2008/layout/CircleAccentTimeline"/>
    <dgm:cxn modelId="{379823F7-BF0C-4AB4-B052-46A6B8F32086}" type="presParOf" srcId="{AE59B1CD-7FFB-45B4-9BAD-ECCEF27A40F0}" destId="{DEA5698B-07A0-4955-92D7-21C54939F5C2}" srcOrd="0" destOrd="0" presId="urn:microsoft.com/office/officeart/2008/layout/CircleAccentTimeline"/>
    <dgm:cxn modelId="{570DB407-5F71-47D3-BEFF-8ACAE27F9770}" type="presParOf" srcId="{AE59B1CD-7FFB-45B4-9BAD-ECCEF27A40F0}" destId="{8214195D-B508-4543-B70F-A5584D8321A6}" srcOrd="1" destOrd="0" presId="urn:microsoft.com/office/officeart/2008/layout/CircleAccentTimeline"/>
    <dgm:cxn modelId="{0B7A0261-0F27-424B-A630-5E538284A962}" type="presParOf" srcId="{AE59B1CD-7FFB-45B4-9BAD-ECCEF27A40F0}" destId="{36FADBB0-3C04-4FD1-BAD1-28DEF204EB34}" srcOrd="2" destOrd="0" presId="urn:microsoft.com/office/officeart/2008/layout/CircleAccentTimeline"/>
    <dgm:cxn modelId="{39685A0C-1DBA-42D5-A445-84B331D93F15}" type="presParOf" srcId="{F5BE89CC-2BBE-4D0E-8C04-CDF6B11583F6}" destId="{E51E5756-E530-4F88-A850-A8ABAE788DB6}" srcOrd="39" destOrd="0" presId="urn:microsoft.com/office/officeart/2008/layout/CircleAccentTimeline"/>
    <dgm:cxn modelId="{08E54615-147E-49D1-9B67-81056803E7D9}" type="presParOf" srcId="{F5BE89CC-2BBE-4D0E-8C04-CDF6B11583F6}" destId="{8FA6150C-174D-4303-9FE8-FC7A72A3496B}" srcOrd="40" destOrd="0" presId="urn:microsoft.com/office/officeart/2008/layout/CircleAccentTimeline"/>
    <dgm:cxn modelId="{1ECF111F-27D0-4ACD-8234-D54D5AD6D971}" type="presParOf" srcId="{F5BE89CC-2BBE-4D0E-8C04-CDF6B11583F6}" destId="{F151859B-6F4B-42DD-8623-BD062562F3EB}" srcOrd="41" destOrd="0" presId="urn:microsoft.com/office/officeart/2008/layout/CircleAccentTimeline"/>
    <dgm:cxn modelId="{3AE247DF-7D30-4083-B851-9F0AFBE559D4}" type="presParOf" srcId="{F5BE89CC-2BBE-4D0E-8C04-CDF6B11583F6}" destId="{6DF66089-C391-44DB-B3D6-85E10A519476}" srcOrd="42" destOrd="0" presId="urn:microsoft.com/office/officeart/2008/layout/CircleAccentTimeline"/>
    <dgm:cxn modelId="{68F53AB4-4C04-4CF6-9E3E-12A529DBA19D}" type="presParOf" srcId="{6DF66089-C391-44DB-B3D6-85E10A519476}" destId="{D9D368C2-ECE3-4EF4-8014-C87925FB1C67}" srcOrd="0" destOrd="0" presId="urn:microsoft.com/office/officeart/2008/layout/CircleAccentTimeline"/>
    <dgm:cxn modelId="{27799BA0-7C03-43B8-85E6-C4B5DCE70000}" type="presParOf" srcId="{6DF66089-C391-44DB-B3D6-85E10A519476}" destId="{63FDBCF3-7749-47B4-8643-5757EE514BBE}" srcOrd="1" destOrd="0" presId="urn:microsoft.com/office/officeart/2008/layout/CircleAccentTimeline"/>
    <dgm:cxn modelId="{75030CD0-CBCD-4209-8862-D6B4E5742218}" type="presParOf" srcId="{6DF66089-C391-44DB-B3D6-85E10A519476}" destId="{EE69048E-1E8C-419D-BCEC-A4F97DD21D8A}" srcOrd="2" destOrd="0" presId="urn:microsoft.com/office/officeart/2008/layout/CircleAccentTimeline"/>
    <dgm:cxn modelId="{89F57AC9-C49A-47AD-97F4-A18A14846235}" type="presParOf" srcId="{F5BE89CC-2BBE-4D0E-8C04-CDF6B11583F6}" destId="{7AD61CC6-BE30-43FE-A5C7-429F8FF0E16B}" srcOrd="43" destOrd="0" presId="urn:microsoft.com/office/officeart/2008/layout/CircleAccentTimeline"/>
    <dgm:cxn modelId="{4BEC0DD2-7BB2-489B-B8DA-4132B79DD4B0}" type="presParOf" srcId="{F5BE89CC-2BBE-4D0E-8C04-CDF6B11583F6}" destId="{24CBEE63-003C-4EAD-92E7-0E7120DD9FE7}" srcOrd="44" destOrd="0" presId="urn:microsoft.com/office/officeart/2008/layout/CircleAccentTimeline"/>
    <dgm:cxn modelId="{CBCCAF79-AC3F-4AC7-9010-35BE0BAF2C8A}" type="presParOf" srcId="{F5BE89CC-2BBE-4D0E-8C04-CDF6B11583F6}" destId="{15B985B2-0DDC-4DF6-83D1-5192463578DC}" srcOrd="45" destOrd="0" presId="urn:microsoft.com/office/officeart/2008/layout/CircleAccentTimeline"/>
    <dgm:cxn modelId="{32433672-F811-45B4-80FA-55E40E7D5651}" type="presParOf" srcId="{F5BE89CC-2BBE-4D0E-8C04-CDF6B11583F6}" destId="{69BA087A-F864-4EB2-BA2A-D3BB8C649469}" srcOrd="46" destOrd="0" presId="urn:microsoft.com/office/officeart/2008/layout/CircleAccentTimeline"/>
    <dgm:cxn modelId="{8D10C143-A6AC-4975-A8F8-8A58BB65CC1A}" type="presParOf" srcId="{69BA087A-F864-4EB2-BA2A-D3BB8C649469}" destId="{10CE4979-FC39-4363-BBA1-DFF844B72604}" srcOrd="0" destOrd="0" presId="urn:microsoft.com/office/officeart/2008/layout/CircleAccentTimeline"/>
    <dgm:cxn modelId="{D9530AFA-5D09-464E-BDBA-5C5B93FF029F}" type="presParOf" srcId="{69BA087A-F864-4EB2-BA2A-D3BB8C649469}" destId="{5F6FA6AB-8852-4DBA-985A-D1DAE4143671}" srcOrd="1" destOrd="0" presId="urn:microsoft.com/office/officeart/2008/layout/CircleAccentTimeline"/>
    <dgm:cxn modelId="{8C560817-605E-4487-BF76-EDD85D70A6F1}" type="presParOf" srcId="{69BA087A-F864-4EB2-BA2A-D3BB8C649469}" destId="{11E04CAF-44CC-4739-B36C-EF2FBF87A15A}" srcOrd="2" destOrd="0" presId="urn:microsoft.com/office/officeart/2008/layout/CircleAccentTimeline"/>
    <dgm:cxn modelId="{7219EEA1-3E81-43C4-BCBD-1B68263A43CF}" type="presParOf" srcId="{F5BE89CC-2BBE-4D0E-8C04-CDF6B11583F6}" destId="{02FF9675-4D7B-4990-87C7-D0D31ACEE5EE}" srcOrd="47" destOrd="0" presId="urn:microsoft.com/office/officeart/2008/layout/CircleAccentTimeline"/>
    <dgm:cxn modelId="{3AF644B6-AB48-416C-9825-EF2C248C4733}" type="presParOf" srcId="{F5BE89CC-2BBE-4D0E-8C04-CDF6B11583F6}" destId="{142D7711-E017-4A36-A651-4F14D8B2DF54}" srcOrd="48" destOrd="0" presId="urn:microsoft.com/office/officeart/2008/layout/CircleAccentTimeline"/>
    <dgm:cxn modelId="{7BA6C738-EE77-4EA1-8089-B26EF5B279C8}" type="presParOf" srcId="{F5BE89CC-2BBE-4D0E-8C04-CDF6B11583F6}" destId="{B7567037-6A58-4658-BEEB-2AD93CC6F873}" srcOrd="49" destOrd="0" presId="urn:microsoft.com/office/officeart/2008/layout/CircleAccentTimeline"/>
    <dgm:cxn modelId="{5F930891-6D39-4108-834B-C1A5FB640D79}" type="presParOf" srcId="{B7567037-6A58-4658-BEEB-2AD93CC6F873}" destId="{8D967D84-4554-4883-992A-F2E551EC6A22}" srcOrd="0" destOrd="0" presId="urn:microsoft.com/office/officeart/2008/layout/CircleAccentTimeline"/>
    <dgm:cxn modelId="{FD181DF3-45A3-4BB5-88F2-CE93D785B6AA}" type="presParOf" srcId="{B7567037-6A58-4658-BEEB-2AD93CC6F873}" destId="{1AA699F7-F08E-41C9-9179-DF9DBA8128A5}" srcOrd="1" destOrd="0" presId="urn:microsoft.com/office/officeart/2008/layout/CircleAccentTimeline"/>
    <dgm:cxn modelId="{E8426513-1634-43A7-818E-EE9D40FBA7AD}" type="presParOf" srcId="{B7567037-6A58-4658-BEEB-2AD93CC6F873}" destId="{D03200E6-7C6F-4D6B-94CD-941D06E5FB0A}" srcOrd="2" destOrd="0" presId="urn:microsoft.com/office/officeart/2008/layout/CircleAccentTimeline"/>
    <dgm:cxn modelId="{49C4D88E-8E5F-4C7E-85B2-0B630647EA8E}" type="presParOf" srcId="{F5BE89CC-2BBE-4D0E-8C04-CDF6B11583F6}" destId="{2C1173A2-03E8-4E54-B3F8-13D64B92A9BC}" srcOrd="50" destOrd="0" presId="urn:microsoft.com/office/officeart/2008/layout/CircleAccentTimeline"/>
    <dgm:cxn modelId="{AC132E8D-894B-4420-B690-D15C67EBC020}" type="presParOf" srcId="{F5BE89CC-2BBE-4D0E-8C04-CDF6B11583F6}" destId="{3D648944-DC1C-4635-804C-CA423C5E24CB}" srcOrd="51" destOrd="0" presId="urn:microsoft.com/office/officeart/2008/layout/CircleAccent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3095154-CA26-48FF-8AF7-529A164EA29C}" type="doc">
      <dgm:prSet loTypeId="urn:microsoft.com/office/officeart/2008/layout/NameandTitleOrganizationalChart" loCatId="hierarchy" qsTypeId="urn:microsoft.com/office/officeart/2005/8/quickstyle/simple1" qsCatId="simple" csTypeId="urn:microsoft.com/office/officeart/2005/8/colors/accent5_1" csCatId="accent5" phldr="1"/>
      <dgm:spPr/>
      <dgm:t>
        <a:bodyPr/>
        <a:lstStyle/>
        <a:p>
          <a:endParaRPr lang="fr-BE"/>
        </a:p>
      </dgm:t>
    </dgm:pt>
    <dgm:pt modelId="{EF745202-DDA8-4D29-BE25-9691CD823C8F}">
      <dgm:prSet phldrT="[Texte]" custT="1"/>
      <dgm:spPr/>
      <dgm:t>
        <a:bodyPr/>
        <a:lstStyle/>
        <a:p>
          <a:r>
            <a:rPr lang="fr-FR" sz="2000" dirty="0">
              <a:latin typeface="Tw Cen MT" panose="020B0602020104020603" pitchFamily="34" charset="0"/>
            </a:rPr>
            <a:t>Strat</a:t>
          </a:r>
          <a:endParaRPr lang="fr-BE" sz="2000" dirty="0">
            <a:latin typeface="Tw Cen MT" panose="020B0602020104020603" pitchFamily="34" charset="0"/>
          </a:endParaRPr>
        </a:p>
      </dgm:t>
    </dgm:pt>
    <dgm:pt modelId="{29685D5A-9EFF-4F2E-A9FC-C45C05FE1441}" type="parTrans" cxnId="{AB6ED405-4C64-4A8B-AEF3-23C8CC7D85FE}">
      <dgm:prSet/>
      <dgm:spPr/>
      <dgm:t>
        <a:bodyPr/>
        <a:lstStyle/>
        <a:p>
          <a:endParaRPr lang="fr-BE" sz="2000">
            <a:latin typeface="Tw Cen MT" panose="020B0602020104020603" pitchFamily="34" charset="0"/>
          </a:endParaRPr>
        </a:p>
      </dgm:t>
    </dgm:pt>
    <dgm:pt modelId="{37FC5D74-6A71-47A1-BF66-768284BA8043}" type="sibTrans" cxnId="{AB6ED405-4C64-4A8B-AEF3-23C8CC7D85FE}">
      <dgm:prSet custT="1"/>
      <dgm:spPr/>
      <dgm:t>
        <a:bodyPr/>
        <a:lstStyle/>
        <a:p>
          <a:r>
            <a:rPr lang="fr-FR" sz="2000" dirty="0">
              <a:latin typeface="Tw Cen MT" panose="020B0602020104020603" pitchFamily="34" charset="0"/>
            </a:rPr>
            <a:t>CO</a:t>
          </a:r>
          <a:endParaRPr lang="fr-BE" sz="2000" dirty="0">
            <a:latin typeface="Tw Cen MT" panose="020B0602020104020603" pitchFamily="34" charset="0"/>
          </a:endParaRPr>
        </a:p>
      </dgm:t>
    </dgm:pt>
    <dgm:pt modelId="{8C514EB7-B7E3-4AFA-93E3-58591FBC2411}" type="asst">
      <dgm:prSet phldrT="[Texte]" custT="1"/>
      <dgm:spPr/>
      <dgm:t>
        <a:bodyPr/>
        <a:lstStyle/>
        <a:p>
          <a:r>
            <a:rPr lang="fr-FR" sz="2000" dirty="0">
              <a:latin typeface="Tw Cen MT" panose="020B0602020104020603" pitchFamily="34" charset="0"/>
            </a:rPr>
            <a:t>Comité</a:t>
          </a:r>
          <a:endParaRPr lang="fr-BE" sz="2000" dirty="0">
            <a:latin typeface="Tw Cen MT" panose="020B0602020104020603" pitchFamily="34" charset="0"/>
          </a:endParaRPr>
        </a:p>
      </dgm:t>
    </dgm:pt>
    <dgm:pt modelId="{680590FE-5EAF-48BD-B6A7-2E416D95DB7A}" type="parTrans" cxnId="{48CAD58F-0EAC-44E3-88E1-3CD5BB147103}">
      <dgm:prSet/>
      <dgm:spPr/>
      <dgm:t>
        <a:bodyPr/>
        <a:lstStyle/>
        <a:p>
          <a:endParaRPr lang="fr-BE" sz="2000">
            <a:latin typeface="Tw Cen MT" panose="020B0602020104020603" pitchFamily="34" charset="0"/>
          </a:endParaRPr>
        </a:p>
      </dgm:t>
    </dgm:pt>
    <dgm:pt modelId="{1F00CE2A-8A46-4DB2-B8F8-22197F37076C}" type="sibTrans" cxnId="{48CAD58F-0EAC-44E3-88E1-3CD5BB147103}">
      <dgm:prSet custT="1"/>
      <dgm:spPr/>
      <dgm:t>
        <a:bodyPr/>
        <a:lstStyle/>
        <a:p>
          <a:r>
            <a:rPr lang="fr-FR" sz="2000" dirty="0" err="1">
              <a:latin typeface="Tw Cen MT" panose="020B0602020104020603" pitchFamily="34" charset="0"/>
            </a:rPr>
            <a:t>Workgroup</a:t>
          </a:r>
          <a:endParaRPr lang="fr-BE" sz="2000" dirty="0">
            <a:latin typeface="Tw Cen MT" panose="020B0602020104020603" pitchFamily="34" charset="0"/>
          </a:endParaRPr>
        </a:p>
      </dgm:t>
    </dgm:pt>
    <dgm:pt modelId="{1C3E2038-E310-4C99-AF5B-6D9F2B536760}">
      <dgm:prSet phldrT="[Texte]" custT="1"/>
      <dgm:spPr/>
      <dgm:t>
        <a:bodyPr/>
        <a:lstStyle/>
        <a:p>
          <a:r>
            <a:rPr lang="fr-FR" sz="2000" dirty="0">
              <a:latin typeface="Tw Cen MT" panose="020B0602020104020603" pitchFamily="34" charset="0"/>
            </a:rPr>
            <a:t>Ops</a:t>
          </a:r>
          <a:endParaRPr lang="fr-BE" sz="2000" dirty="0">
            <a:latin typeface="Tw Cen MT" panose="020B0602020104020603" pitchFamily="34" charset="0"/>
          </a:endParaRPr>
        </a:p>
      </dgm:t>
    </dgm:pt>
    <dgm:pt modelId="{1B6A9DF5-DB43-4681-88F9-19A611D7404F}" type="parTrans" cxnId="{B3235CCE-14D7-49F2-AE2B-64001D45EA13}">
      <dgm:prSet/>
      <dgm:spPr/>
      <dgm:t>
        <a:bodyPr/>
        <a:lstStyle/>
        <a:p>
          <a:endParaRPr lang="fr-BE" sz="2000">
            <a:latin typeface="Tw Cen MT" panose="020B0602020104020603" pitchFamily="34" charset="0"/>
          </a:endParaRPr>
        </a:p>
      </dgm:t>
    </dgm:pt>
    <dgm:pt modelId="{AEECC963-0D0F-48DD-8792-BEE5A6AA625A}" type="sibTrans" cxnId="{B3235CCE-14D7-49F2-AE2B-64001D45EA13}">
      <dgm:prSet custT="1"/>
      <dgm:spPr/>
      <dgm:t>
        <a:bodyPr/>
        <a:lstStyle/>
        <a:p>
          <a:r>
            <a:rPr lang="fr-FR" sz="1800" dirty="0">
              <a:latin typeface="Tw Cen MT" panose="020B0602020104020603" pitchFamily="34" charset="0"/>
            </a:rPr>
            <a:t>Brandweer-bestrijdingsdienst</a:t>
          </a:r>
          <a:endParaRPr lang="fr-BE" sz="2000" dirty="0">
            <a:latin typeface="Tw Cen MT" panose="020B0602020104020603" pitchFamily="34" charset="0"/>
          </a:endParaRPr>
        </a:p>
      </dgm:t>
    </dgm:pt>
    <dgm:pt modelId="{835360D9-4722-4D51-BE1A-C4CAD007A4D5}">
      <dgm:prSet phldrT="[Texte]" custT="1"/>
      <dgm:spPr/>
      <dgm:t>
        <a:bodyPr/>
        <a:lstStyle/>
        <a:p>
          <a:r>
            <a:rPr lang="fr-FR" sz="2000" dirty="0">
              <a:latin typeface="Tw Cen MT" panose="020B0602020104020603" pitchFamily="34" charset="0"/>
            </a:rPr>
            <a:t>D1</a:t>
          </a:r>
        </a:p>
      </dgm:t>
    </dgm:pt>
    <dgm:pt modelId="{C2DDE451-A0D1-4C09-8766-C0ACD52E4BE1}" type="parTrans" cxnId="{9B0EB28C-A34A-4F3C-9607-CFFC6031C976}">
      <dgm:prSet/>
      <dgm:spPr/>
      <dgm:t>
        <a:bodyPr/>
        <a:lstStyle/>
        <a:p>
          <a:endParaRPr lang="fr-BE" sz="2000">
            <a:latin typeface="Tw Cen MT" panose="020B0602020104020603" pitchFamily="34" charset="0"/>
          </a:endParaRPr>
        </a:p>
      </dgm:t>
    </dgm:pt>
    <dgm:pt modelId="{AD0AD3E9-60C6-4F9D-94F7-83D559A55FF9}" type="sibTrans" cxnId="{9B0EB28C-A34A-4F3C-9607-CFFC6031C976}">
      <dgm:prSet custT="1"/>
      <dgm:spPr/>
      <dgm:t>
        <a:bodyPr/>
        <a:lstStyle/>
        <a:p>
          <a:r>
            <a:rPr lang="fr-FR" sz="1800" dirty="0">
              <a:latin typeface="Tw Cen MT" panose="020B0602020104020603" pitchFamily="34" charset="0"/>
            </a:rPr>
            <a:t>Brandweer-bestrijdingsdienst</a:t>
          </a:r>
          <a:endParaRPr lang="fr-BE" sz="2000" dirty="0">
            <a:latin typeface="Tw Cen MT" panose="020B0602020104020603" pitchFamily="34" charset="0"/>
          </a:endParaRPr>
        </a:p>
      </dgm:t>
    </dgm:pt>
    <dgm:pt modelId="{48F6EC63-0E87-4231-A774-CBE90D75EBD5}">
      <dgm:prSet phldrT="[Texte]" custT="1"/>
      <dgm:spPr/>
      <dgm:t>
        <a:bodyPr/>
        <a:lstStyle/>
        <a:p>
          <a:r>
            <a:rPr lang="fr-FR" sz="2000" dirty="0">
              <a:latin typeface="Tw Cen MT" panose="020B0602020104020603" pitchFamily="34" charset="0"/>
            </a:rPr>
            <a:t>D2</a:t>
          </a:r>
          <a:endParaRPr lang="fr-BE" sz="2000" dirty="0">
            <a:latin typeface="Tw Cen MT" panose="020B0602020104020603" pitchFamily="34" charset="0"/>
          </a:endParaRPr>
        </a:p>
      </dgm:t>
    </dgm:pt>
    <dgm:pt modelId="{12B96C98-B845-4070-858C-69924AD63605}" type="parTrans" cxnId="{E7082AB0-9074-4E85-896A-FC2158F0BE9B}">
      <dgm:prSet/>
      <dgm:spPr/>
      <dgm:t>
        <a:bodyPr/>
        <a:lstStyle/>
        <a:p>
          <a:endParaRPr lang="fr-BE" sz="2000">
            <a:latin typeface="Tw Cen MT" panose="020B0602020104020603" pitchFamily="34" charset="0"/>
          </a:endParaRPr>
        </a:p>
      </dgm:t>
    </dgm:pt>
    <dgm:pt modelId="{EBCE89CA-6F5D-4BA2-9AF1-B5C76F050B5F}" type="sibTrans" cxnId="{E7082AB0-9074-4E85-896A-FC2158F0BE9B}">
      <dgm:prSet custT="1"/>
      <dgm:spPr/>
      <dgm:t>
        <a:bodyPr/>
        <a:lstStyle/>
        <a:p>
          <a:r>
            <a:rPr lang="fr-FR" sz="2000" dirty="0">
              <a:latin typeface="Tw Cen MT" panose="020B0602020104020603" pitchFamily="34" charset="0"/>
            </a:rPr>
            <a:t>EHBO / Psy</a:t>
          </a:r>
          <a:endParaRPr lang="fr-BE" sz="2000" dirty="0">
            <a:latin typeface="Tw Cen MT" panose="020B0602020104020603" pitchFamily="34" charset="0"/>
          </a:endParaRPr>
        </a:p>
      </dgm:t>
    </dgm:pt>
    <dgm:pt modelId="{9FECCB0F-01C2-419E-88F2-77AC4F156B5D}">
      <dgm:prSet phldrT="[Texte]" custT="1"/>
      <dgm:spPr/>
      <dgm:t>
        <a:bodyPr/>
        <a:lstStyle/>
        <a:p>
          <a:r>
            <a:rPr lang="fr-FR" sz="2000" dirty="0">
              <a:latin typeface="Tw Cen MT" panose="020B0602020104020603" pitchFamily="34" charset="0"/>
            </a:rPr>
            <a:t>D3</a:t>
          </a:r>
          <a:endParaRPr lang="fr-BE" sz="2000" dirty="0">
            <a:latin typeface="Tw Cen MT" panose="020B0602020104020603" pitchFamily="34" charset="0"/>
          </a:endParaRPr>
        </a:p>
      </dgm:t>
    </dgm:pt>
    <dgm:pt modelId="{7CB01DB1-EEBD-4B11-AA82-236B085DE7A0}" type="parTrans" cxnId="{33BCBA91-019C-4CD4-A5AF-0C26AC5595A8}">
      <dgm:prSet/>
      <dgm:spPr/>
      <dgm:t>
        <a:bodyPr/>
        <a:lstStyle/>
        <a:p>
          <a:endParaRPr lang="fr-BE" sz="2000">
            <a:latin typeface="Tw Cen MT" panose="020B0602020104020603" pitchFamily="34" charset="0"/>
          </a:endParaRPr>
        </a:p>
      </dgm:t>
    </dgm:pt>
    <dgm:pt modelId="{C95FD6C5-2ABE-4F27-B1ED-2E4BF4CEED03}" type="sibTrans" cxnId="{33BCBA91-019C-4CD4-A5AF-0C26AC5595A8}">
      <dgm:prSet custT="1"/>
      <dgm:spPr/>
      <dgm:t>
        <a:bodyPr/>
        <a:lstStyle/>
        <a:p>
          <a:r>
            <a:rPr lang="fr-FR" sz="2000" dirty="0">
              <a:latin typeface="Tw Cen MT" panose="020B0602020104020603" pitchFamily="34" charset="0"/>
            </a:rPr>
            <a:t>Wacht</a:t>
          </a:r>
          <a:endParaRPr lang="fr-BE" sz="2000" dirty="0">
            <a:latin typeface="Tw Cen MT" panose="020B0602020104020603" pitchFamily="34" charset="0"/>
          </a:endParaRPr>
        </a:p>
      </dgm:t>
    </dgm:pt>
    <dgm:pt modelId="{EB1C1975-F9F3-4792-A54A-BFA58E001935}">
      <dgm:prSet phldrT="[Texte]" custT="1"/>
      <dgm:spPr/>
      <dgm:t>
        <a:bodyPr/>
        <a:lstStyle/>
        <a:p>
          <a:r>
            <a:rPr lang="fr-FR" sz="2000" dirty="0">
              <a:latin typeface="Tw Cen MT" panose="020B0602020104020603" pitchFamily="34" charset="0"/>
            </a:rPr>
            <a:t>D4</a:t>
          </a:r>
          <a:endParaRPr lang="fr-BE" sz="2000" dirty="0">
            <a:latin typeface="Tw Cen MT" panose="020B0602020104020603" pitchFamily="34" charset="0"/>
          </a:endParaRPr>
        </a:p>
      </dgm:t>
    </dgm:pt>
    <dgm:pt modelId="{9FA2C827-E873-4168-8386-777F8F07D89D}" type="parTrans" cxnId="{DB4A15B8-129A-4507-97A7-0A1C56E56C54}">
      <dgm:prSet/>
      <dgm:spPr/>
      <dgm:t>
        <a:bodyPr/>
        <a:lstStyle/>
        <a:p>
          <a:endParaRPr lang="fr-BE" sz="2000">
            <a:latin typeface="Tw Cen MT" panose="020B0602020104020603" pitchFamily="34" charset="0"/>
          </a:endParaRPr>
        </a:p>
      </dgm:t>
    </dgm:pt>
    <dgm:pt modelId="{7D1FDB72-38A1-420A-9B6B-EFDDDDC239C7}" type="sibTrans" cxnId="{DB4A15B8-129A-4507-97A7-0A1C56E56C54}">
      <dgm:prSet custT="1"/>
      <dgm:spPr/>
      <dgm:t>
        <a:bodyPr/>
        <a:lstStyle/>
        <a:p>
          <a:r>
            <a:rPr lang="fr-FR" sz="2000" dirty="0">
              <a:latin typeface="Tw Cen MT" panose="020B0602020104020603" pitchFamily="34" charset="0"/>
            </a:rPr>
            <a:t>S4 - Infra</a:t>
          </a:r>
          <a:endParaRPr lang="fr-BE" sz="2000" dirty="0">
            <a:latin typeface="Tw Cen MT" panose="020B0602020104020603" pitchFamily="34" charset="0"/>
          </a:endParaRPr>
        </a:p>
      </dgm:t>
    </dgm:pt>
    <dgm:pt modelId="{13CF0650-0683-4327-A277-871D2B20EA38}">
      <dgm:prSet phldrT="[Texte]" custT="1"/>
      <dgm:spPr/>
      <dgm:t>
        <a:bodyPr/>
        <a:lstStyle/>
        <a:p>
          <a:r>
            <a:rPr lang="fr-FR" sz="2000" dirty="0">
              <a:latin typeface="Tw Cen MT" panose="020B0602020104020603" pitchFamily="34" charset="0"/>
            </a:rPr>
            <a:t>D5</a:t>
          </a:r>
          <a:endParaRPr lang="fr-BE" sz="2000" dirty="0">
            <a:latin typeface="Tw Cen MT" panose="020B0602020104020603" pitchFamily="34" charset="0"/>
          </a:endParaRPr>
        </a:p>
      </dgm:t>
    </dgm:pt>
    <dgm:pt modelId="{66B7CAB3-8D88-4720-B94F-CFC47A3AC467}" type="parTrans" cxnId="{9887AC9A-AC4D-4ACD-A554-441B13FF89D1}">
      <dgm:prSet/>
      <dgm:spPr/>
      <dgm:t>
        <a:bodyPr/>
        <a:lstStyle/>
        <a:p>
          <a:endParaRPr lang="fr-BE" sz="2000">
            <a:latin typeface="Tw Cen MT" panose="020B0602020104020603" pitchFamily="34" charset="0"/>
          </a:endParaRPr>
        </a:p>
      </dgm:t>
    </dgm:pt>
    <dgm:pt modelId="{3F310D6E-7F78-4D1E-8282-ACAB44238640}" type="sibTrans" cxnId="{9887AC9A-AC4D-4ACD-A554-441B13FF89D1}">
      <dgm:prSet custT="1"/>
      <dgm:spPr/>
      <dgm:t>
        <a:bodyPr/>
        <a:lstStyle/>
        <a:p>
          <a:r>
            <a:rPr lang="fr-FR" sz="2000" dirty="0">
              <a:latin typeface="Tw Cen MT" panose="020B0602020104020603" pitchFamily="34" charset="0"/>
            </a:rPr>
            <a:t>HR</a:t>
          </a:r>
          <a:endParaRPr lang="fr-BE" sz="2000" dirty="0">
            <a:latin typeface="Tw Cen MT" panose="020B0602020104020603" pitchFamily="34" charset="0"/>
          </a:endParaRPr>
        </a:p>
      </dgm:t>
    </dgm:pt>
    <dgm:pt modelId="{06EF968F-8DFE-4F5B-83AC-F0EAEB1E835B}" type="pres">
      <dgm:prSet presAssocID="{B3095154-CA26-48FF-8AF7-529A164EA29C}" presName="hierChild1" presStyleCnt="0">
        <dgm:presLayoutVars>
          <dgm:orgChart val="1"/>
          <dgm:chPref val="1"/>
          <dgm:dir/>
          <dgm:animOne val="branch"/>
          <dgm:animLvl val="lvl"/>
          <dgm:resizeHandles/>
        </dgm:presLayoutVars>
      </dgm:prSet>
      <dgm:spPr/>
    </dgm:pt>
    <dgm:pt modelId="{72A631D7-33C1-4C9F-98D8-BD8DC053BE98}" type="pres">
      <dgm:prSet presAssocID="{EF745202-DDA8-4D29-BE25-9691CD823C8F}" presName="hierRoot1" presStyleCnt="0">
        <dgm:presLayoutVars>
          <dgm:hierBranch val="init"/>
        </dgm:presLayoutVars>
      </dgm:prSet>
      <dgm:spPr/>
    </dgm:pt>
    <dgm:pt modelId="{8DF8283A-A70E-480C-838B-23B1EBA5BD50}" type="pres">
      <dgm:prSet presAssocID="{EF745202-DDA8-4D29-BE25-9691CD823C8F}" presName="rootComposite1" presStyleCnt="0"/>
      <dgm:spPr/>
    </dgm:pt>
    <dgm:pt modelId="{C4FD59CB-213A-47E5-868C-E52237E6C8F2}" type="pres">
      <dgm:prSet presAssocID="{EF745202-DDA8-4D29-BE25-9691CD823C8F}" presName="rootText1" presStyleLbl="node0" presStyleIdx="0" presStyleCnt="1">
        <dgm:presLayoutVars>
          <dgm:chMax/>
          <dgm:chPref val="3"/>
        </dgm:presLayoutVars>
      </dgm:prSet>
      <dgm:spPr/>
    </dgm:pt>
    <dgm:pt modelId="{2FED1A8E-0D33-43A0-9732-CCA55B4B5EC2}" type="pres">
      <dgm:prSet presAssocID="{EF745202-DDA8-4D29-BE25-9691CD823C8F}" presName="titleText1" presStyleLbl="fgAcc0" presStyleIdx="0" presStyleCnt="1">
        <dgm:presLayoutVars>
          <dgm:chMax val="0"/>
          <dgm:chPref val="0"/>
        </dgm:presLayoutVars>
      </dgm:prSet>
      <dgm:spPr/>
    </dgm:pt>
    <dgm:pt modelId="{68F21CC6-46E0-48CD-A0C1-F88FCCB33E9E}" type="pres">
      <dgm:prSet presAssocID="{EF745202-DDA8-4D29-BE25-9691CD823C8F}" presName="rootConnector1" presStyleLbl="node1" presStyleIdx="0" presStyleCnt="6"/>
      <dgm:spPr/>
    </dgm:pt>
    <dgm:pt modelId="{7B0DC2E9-8DB1-4766-9B3A-779DE21ABFE3}" type="pres">
      <dgm:prSet presAssocID="{EF745202-DDA8-4D29-BE25-9691CD823C8F}" presName="hierChild2" presStyleCnt="0"/>
      <dgm:spPr/>
    </dgm:pt>
    <dgm:pt modelId="{22B86400-2B9F-4DE6-8160-CB8C39B4E1D3}" type="pres">
      <dgm:prSet presAssocID="{1B6A9DF5-DB43-4681-88F9-19A611D7404F}" presName="Name37" presStyleLbl="parChTrans1D2" presStyleIdx="0" presStyleCnt="2"/>
      <dgm:spPr/>
    </dgm:pt>
    <dgm:pt modelId="{CE1B9F84-2D70-4FE1-BCC9-A1C5ECDE6690}" type="pres">
      <dgm:prSet presAssocID="{1C3E2038-E310-4C99-AF5B-6D9F2B536760}" presName="hierRoot2" presStyleCnt="0">
        <dgm:presLayoutVars>
          <dgm:hierBranch val="init"/>
        </dgm:presLayoutVars>
      </dgm:prSet>
      <dgm:spPr/>
    </dgm:pt>
    <dgm:pt modelId="{A3058B3C-71F8-41E2-BB6E-D11776F4C93C}" type="pres">
      <dgm:prSet presAssocID="{1C3E2038-E310-4C99-AF5B-6D9F2B536760}" presName="rootComposite" presStyleCnt="0"/>
      <dgm:spPr/>
    </dgm:pt>
    <dgm:pt modelId="{B5F82858-F604-4394-9D2A-0BE2E8C63581}" type="pres">
      <dgm:prSet presAssocID="{1C3E2038-E310-4C99-AF5B-6D9F2B536760}" presName="rootText" presStyleLbl="node1" presStyleIdx="0" presStyleCnt="6" custScaleX="158882" custLinFactNeighborX="-4716" custLinFactNeighborY="2602">
        <dgm:presLayoutVars>
          <dgm:chMax/>
          <dgm:chPref val="3"/>
        </dgm:presLayoutVars>
      </dgm:prSet>
      <dgm:spPr/>
    </dgm:pt>
    <dgm:pt modelId="{C068F57C-9B42-4C4F-906D-0590812D11FE}" type="pres">
      <dgm:prSet presAssocID="{1C3E2038-E310-4C99-AF5B-6D9F2B536760}" presName="titleText2" presStyleLbl="fgAcc1" presStyleIdx="0" presStyleCnt="6" custScaleX="140521" custScaleY="243652" custLinFactNeighborX="11228" custLinFactNeighborY="27325">
        <dgm:presLayoutVars>
          <dgm:chMax val="0"/>
          <dgm:chPref val="0"/>
        </dgm:presLayoutVars>
      </dgm:prSet>
      <dgm:spPr/>
    </dgm:pt>
    <dgm:pt modelId="{356B95ED-330B-4C9D-A5B8-1418A6827F44}" type="pres">
      <dgm:prSet presAssocID="{1C3E2038-E310-4C99-AF5B-6D9F2B536760}" presName="rootConnector" presStyleLbl="node2" presStyleIdx="0" presStyleCnt="0"/>
      <dgm:spPr/>
    </dgm:pt>
    <dgm:pt modelId="{EF0FE635-3176-4D75-B327-4B4B7415F650}" type="pres">
      <dgm:prSet presAssocID="{1C3E2038-E310-4C99-AF5B-6D9F2B536760}" presName="hierChild4" presStyleCnt="0"/>
      <dgm:spPr/>
    </dgm:pt>
    <dgm:pt modelId="{F6C49F9F-9655-4805-83AC-9BFFDE04FC1F}" type="pres">
      <dgm:prSet presAssocID="{C2DDE451-A0D1-4C09-8766-C0ACD52E4BE1}" presName="Name37" presStyleLbl="parChTrans1D3" presStyleIdx="0" presStyleCnt="5"/>
      <dgm:spPr/>
    </dgm:pt>
    <dgm:pt modelId="{391D24FD-B102-4239-8B2D-64FA9E2731B2}" type="pres">
      <dgm:prSet presAssocID="{835360D9-4722-4D51-BE1A-C4CAD007A4D5}" presName="hierRoot2" presStyleCnt="0">
        <dgm:presLayoutVars>
          <dgm:hierBranch val="init"/>
        </dgm:presLayoutVars>
      </dgm:prSet>
      <dgm:spPr/>
    </dgm:pt>
    <dgm:pt modelId="{8DE88F57-BF0A-47B5-8CE6-B155323711FB}" type="pres">
      <dgm:prSet presAssocID="{835360D9-4722-4D51-BE1A-C4CAD007A4D5}" presName="rootComposite" presStyleCnt="0"/>
      <dgm:spPr/>
    </dgm:pt>
    <dgm:pt modelId="{8ED00942-AB90-4D3B-BCBD-18217A64D7D7}" type="pres">
      <dgm:prSet presAssocID="{835360D9-4722-4D51-BE1A-C4CAD007A4D5}" presName="rootText" presStyleLbl="node1" presStyleIdx="1" presStyleCnt="6">
        <dgm:presLayoutVars>
          <dgm:chMax/>
          <dgm:chPref val="3"/>
        </dgm:presLayoutVars>
      </dgm:prSet>
      <dgm:spPr/>
    </dgm:pt>
    <dgm:pt modelId="{8424E16A-86A9-4D24-ACA6-C529843842B2}" type="pres">
      <dgm:prSet presAssocID="{835360D9-4722-4D51-BE1A-C4CAD007A4D5}" presName="titleText2" presStyleLbl="fgAcc1" presStyleIdx="1" presStyleCnt="6" custScaleX="131229" custScaleY="258840" custLinFactNeighborX="10480" custLinFactNeighborY="27325">
        <dgm:presLayoutVars>
          <dgm:chMax val="0"/>
          <dgm:chPref val="0"/>
        </dgm:presLayoutVars>
      </dgm:prSet>
      <dgm:spPr/>
    </dgm:pt>
    <dgm:pt modelId="{D048F0AE-918E-4408-B9BF-D6FD4D865236}" type="pres">
      <dgm:prSet presAssocID="{835360D9-4722-4D51-BE1A-C4CAD007A4D5}" presName="rootConnector" presStyleLbl="node3" presStyleIdx="0" presStyleCnt="0"/>
      <dgm:spPr/>
    </dgm:pt>
    <dgm:pt modelId="{1C2FDAE4-2613-40CE-9DCB-5B7023BB0C40}" type="pres">
      <dgm:prSet presAssocID="{835360D9-4722-4D51-BE1A-C4CAD007A4D5}" presName="hierChild4" presStyleCnt="0"/>
      <dgm:spPr/>
    </dgm:pt>
    <dgm:pt modelId="{02952A26-3235-4C7F-AD8E-BF3B713F8B2F}" type="pres">
      <dgm:prSet presAssocID="{835360D9-4722-4D51-BE1A-C4CAD007A4D5}" presName="hierChild5" presStyleCnt="0"/>
      <dgm:spPr/>
    </dgm:pt>
    <dgm:pt modelId="{71227B26-DF2B-4A81-83AB-27A21FE01FA4}" type="pres">
      <dgm:prSet presAssocID="{12B96C98-B845-4070-858C-69924AD63605}" presName="Name37" presStyleLbl="parChTrans1D3" presStyleIdx="1" presStyleCnt="5"/>
      <dgm:spPr/>
    </dgm:pt>
    <dgm:pt modelId="{BFC9757E-7A70-44B5-9C0D-E371426A97D2}" type="pres">
      <dgm:prSet presAssocID="{48F6EC63-0E87-4231-A774-CBE90D75EBD5}" presName="hierRoot2" presStyleCnt="0">
        <dgm:presLayoutVars>
          <dgm:hierBranch val="init"/>
        </dgm:presLayoutVars>
      </dgm:prSet>
      <dgm:spPr/>
    </dgm:pt>
    <dgm:pt modelId="{D603A7D5-3C53-439B-ACA2-5F5107BBA43A}" type="pres">
      <dgm:prSet presAssocID="{48F6EC63-0E87-4231-A774-CBE90D75EBD5}" presName="rootComposite" presStyleCnt="0"/>
      <dgm:spPr/>
    </dgm:pt>
    <dgm:pt modelId="{B10A900A-F079-4D99-A3AD-2E1C14803F52}" type="pres">
      <dgm:prSet presAssocID="{48F6EC63-0E87-4231-A774-CBE90D75EBD5}" presName="rootText" presStyleLbl="node1" presStyleIdx="2" presStyleCnt="6">
        <dgm:presLayoutVars>
          <dgm:chMax/>
          <dgm:chPref val="3"/>
        </dgm:presLayoutVars>
      </dgm:prSet>
      <dgm:spPr/>
    </dgm:pt>
    <dgm:pt modelId="{8144510A-5404-44C2-B470-01E50CCD08E2}" type="pres">
      <dgm:prSet presAssocID="{48F6EC63-0E87-4231-A774-CBE90D75EBD5}" presName="titleText2" presStyleLbl="fgAcc1" presStyleIdx="2" presStyleCnt="6">
        <dgm:presLayoutVars>
          <dgm:chMax val="0"/>
          <dgm:chPref val="0"/>
        </dgm:presLayoutVars>
      </dgm:prSet>
      <dgm:spPr/>
    </dgm:pt>
    <dgm:pt modelId="{0553DADB-6A48-4A47-BC63-EF21E991187C}" type="pres">
      <dgm:prSet presAssocID="{48F6EC63-0E87-4231-A774-CBE90D75EBD5}" presName="rootConnector" presStyleLbl="node3" presStyleIdx="0" presStyleCnt="0"/>
      <dgm:spPr/>
    </dgm:pt>
    <dgm:pt modelId="{965D260F-698D-4F93-B4DE-C4525059D9CE}" type="pres">
      <dgm:prSet presAssocID="{48F6EC63-0E87-4231-A774-CBE90D75EBD5}" presName="hierChild4" presStyleCnt="0"/>
      <dgm:spPr/>
    </dgm:pt>
    <dgm:pt modelId="{615AAC2E-9FA6-4D14-8EA4-86F3FCFCC0F9}" type="pres">
      <dgm:prSet presAssocID="{48F6EC63-0E87-4231-A774-CBE90D75EBD5}" presName="hierChild5" presStyleCnt="0"/>
      <dgm:spPr/>
    </dgm:pt>
    <dgm:pt modelId="{12F05A38-92E1-4FE7-BF44-B9C7A39ABD6F}" type="pres">
      <dgm:prSet presAssocID="{7CB01DB1-EEBD-4B11-AA82-236B085DE7A0}" presName="Name37" presStyleLbl="parChTrans1D3" presStyleIdx="2" presStyleCnt="5"/>
      <dgm:spPr/>
    </dgm:pt>
    <dgm:pt modelId="{B0FFDB77-A9EF-4EC7-99CF-BF8DEE60E02B}" type="pres">
      <dgm:prSet presAssocID="{9FECCB0F-01C2-419E-88F2-77AC4F156B5D}" presName="hierRoot2" presStyleCnt="0">
        <dgm:presLayoutVars>
          <dgm:hierBranch val="init"/>
        </dgm:presLayoutVars>
      </dgm:prSet>
      <dgm:spPr/>
    </dgm:pt>
    <dgm:pt modelId="{79D6759D-3624-4480-B510-1A3D25EB0A3D}" type="pres">
      <dgm:prSet presAssocID="{9FECCB0F-01C2-419E-88F2-77AC4F156B5D}" presName="rootComposite" presStyleCnt="0"/>
      <dgm:spPr/>
    </dgm:pt>
    <dgm:pt modelId="{DF370E17-2A70-4474-A61F-CC4E7FE7EFAC}" type="pres">
      <dgm:prSet presAssocID="{9FECCB0F-01C2-419E-88F2-77AC4F156B5D}" presName="rootText" presStyleLbl="node1" presStyleIdx="3" presStyleCnt="6">
        <dgm:presLayoutVars>
          <dgm:chMax/>
          <dgm:chPref val="3"/>
        </dgm:presLayoutVars>
      </dgm:prSet>
      <dgm:spPr/>
    </dgm:pt>
    <dgm:pt modelId="{9F712CD6-AA1E-4310-B377-BC199134BBA1}" type="pres">
      <dgm:prSet presAssocID="{9FECCB0F-01C2-419E-88F2-77AC4F156B5D}" presName="titleText2" presStyleLbl="fgAcc1" presStyleIdx="3" presStyleCnt="6">
        <dgm:presLayoutVars>
          <dgm:chMax val="0"/>
          <dgm:chPref val="0"/>
        </dgm:presLayoutVars>
      </dgm:prSet>
      <dgm:spPr/>
    </dgm:pt>
    <dgm:pt modelId="{7ACDA56E-6D7C-42E2-B1C2-4F784265D037}" type="pres">
      <dgm:prSet presAssocID="{9FECCB0F-01C2-419E-88F2-77AC4F156B5D}" presName="rootConnector" presStyleLbl="node3" presStyleIdx="0" presStyleCnt="0"/>
      <dgm:spPr/>
    </dgm:pt>
    <dgm:pt modelId="{1E69DD1E-76A7-45C6-ACE4-9A019129A0A8}" type="pres">
      <dgm:prSet presAssocID="{9FECCB0F-01C2-419E-88F2-77AC4F156B5D}" presName="hierChild4" presStyleCnt="0"/>
      <dgm:spPr/>
    </dgm:pt>
    <dgm:pt modelId="{33E4942B-9F76-4820-93BD-59D6914D0C4F}" type="pres">
      <dgm:prSet presAssocID="{9FECCB0F-01C2-419E-88F2-77AC4F156B5D}" presName="hierChild5" presStyleCnt="0"/>
      <dgm:spPr/>
    </dgm:pt>
    <dgm:pt modelId="{EDC141AD-5DEA-49D0-B1BC-BFA0994E06DE}" type="pres">
      <dgm:prSet presAssocID="{9FA2C827-E873-4168-8386-777F8F07D89D}" presName="Name37" presStyleLbl="parChTrans1D3" presStyleIdx="3" presStyleCnt="5"/>
      <dgm:spPr/>
    </dgm:pt>
    <dgm:pt modelId="{968126FB-6AF4-400F-88F1-68F5E666293D}" type="pres">
      <dgm:prSet presAssocID="{EB1C1975-F9F3-4792-A54A-BFA58E001935}" presName="hierRoot2" presStyleCnt="0">
        <dgm:presLayoutVars>
          <dgm:hierBranch val="init"/>
        </dgm:presLayoutVars>
      </dgm:prSet>
      <dgm:spPr/>
    </dgm:pt>
    <dgm:pt modelId="{92CD4AE7-A37F-481E-8714-9D13AA03BB9C}" type="pres">
      <dgm:prSet presAssocID="{EB1C1975-F9F3-4792-A54A-BFA58E001935}" presName="rootComposite" presStyleCnt="0"/>
      <dgm:spPr/>
    </dgm:pt>
    <dgm:pt modelId="{CE841F13-1DBC-4C61-9F34-26F04929E79A}" type="pres">
      <dgm:prSet presAssocID="{EB1C1975-F9F3-4792-A54A-BFA58E001935}" presName="rootText" presStyleLbl="node1" presStyleIdx="4" presStyleCnt="6">
        <dgm:presLayoutVars>
          <dgm:chMax/>
          <dgm:chPref val="3"/>
        </dgm:presLayoutVars>
      </dgm:prSet>
      <dgm:spPr/>
    </dgm:pt>
    <dgm:pt modelId="{3DBAA134-F94F-4683-9DA9-31EDC87432CC}" type="pres">
      <dgm:prSet presAssocID="{EB1C1975-F9F3-4792-A54A-BFA58E001935}" presName="titleText2" presStyleLbl="fgAcc1" presStyleIdx="4" presStyleCnt="6">
        <dgm:presLayoutVars>
          <dgm:chMax val="0"/>
          <dgm:chPref val="0"/>
        </dgm:presLayoutVars>
      </dgm:prSet>
      <dgm:spPr/>
    </dgm:pt>
    <dgm:pt modelId="{43FFCBCA-7B34-41DD-B54F-04237ED805AE}" type="pres">
      <dgm:prSet presAssocID="{EB1C1975-F9F3-4792-A54A-BFA58E001935}" presName="rootConnector" presStyleLbl="node3" presStyleIdx="0" presStyleCnt="0"/>
      <dgm:spPr/>
    </dgm:pt>
    <dgm:pt modelId="{3D850052-7F86-4C75-B10D-AFEF7118CE41}" type="pres">
      <dgm:prSet presAssocID="{EB1C1975-F9F3-4792-A54A-BFA58E001935}" presName="hierChild4" presStyleCnt="0"/>
      <dgm:spPr/>
    </dgm:pt>
    <dgm:pt modelId="{74175A7E-DDB8-438E-B0EB-3C54D6471589}" type="pres">
      <dgm:prSet presAssocID="{EB1C1975-F9F3-4792-A54A-BFA58E001935}" presName="hierChild5" presStyleCnt="0"/>
      <dgm:spPr/>
    </dgm:pt>
    <dgm:pt modelId="{731D1B66-D590-46B7-8F1C-EF48B95739D3}" type="pres">
      <dgm:prSet presAssocID="{66B7CAB3-8D88-4720-B94F-CFC47A3AC467}" presName="Name37" presStyleLbl="parChTrans1D3" presStyleIdx="4" presStyleCnt="5"/>
      <dgm:spPr/>
    </dgm:pt>
    <dgm:pt modelId="{56ACD349-1A78-430D-A289-D8DD6472DEE5}" type="pres">
      <dgm:prSet presAssocID="{13CF0650-0683-4327-A277-871D2B20EA38}" presName="hierRoot2" presStyleCnt="0">
        <dgm:presLayoutVars>
          <dgm:hierBranch val="init"/>
        </dgm:presLayoutVars>
      </dgm:prSet>
      <dgm:spPr/>
    </dgm:pt>
    <dgm:pt modelId="{9BEE55B9-1B5E-4675-A40D-4BA71D2917D4}" type="pres">
      <dgm:prSet presAssocID="{13CF0650-0683-4327-A277-871D2B20EA38}" presName="rootComposite" presStyleCnt="0"/>
      <dgm:spPr/>
    </dgm:pt>
    <dgm:pt modelId="{0A174549-790E-4E7B-9C1E-6E8C5921183B}" type="pres">
      <dgm:prSet presAssocID="{13CF0650-0683-4327-A277-871D2B20EA38}" presName="rootText" presStyleLbl="node1" presStyleIdx="5" presStyleCnt="6">
        <dgm:presLayoutVars>
          <dgm:chMax/>
          <dgm:chPref val="3"/>
        </dgm:presLayoutVars>
      </dgm:prSet>
      <dgm:spPr/>
    </dgm:pt>
    <dgm:pt modelId="{FB031B8E-D7A7-4BFA-B7BA-E07CC7B7F318}" type="pres">
      <dgm:prSet presAssocID="{13CF0650-0683-4327-A277-871D2B20EA38}" presName="titleText2" presStyleLbl="fgAcc1" presStyleIdx="5" presStyleCnt="6">
        <dgm:presLayoutVars>
          <dgm:chMax val="0"/>
          <dgm:chPref val="0"/>
        </dgm:presLayoutVars>
      </dgm:prSet>
      <dgm:spPr/>
    </dgm:pt>
    <dgm:pt modelId="{5B28CAEA-51EC-4DF5-A6E6-7371F43D4437}" type="pres">
      <dgm:prSet presAssocID="{13CF0650-0683-4327-A277-871D2B20EA38}" presName="rootConnector" presStyleLbl="node3" presStyleIdx="0" presStyleCnt="0"/>
      <dgm:spPr/>
    </dgm:pt>
    <dgm:pt modelId="{454FF9D0-6294-443B-BC75-535CE4CB1420}" type="pres">
      <dgm:prSet presAssocID="{13CF0650-0683-4327-A277-871D2B20EA38}" presName="hierChild4" presStyleCnt="0"/>
      <dgm:spPr/>
    </dgm:pt>
    <dgm:pt modelId="{7D8A82FC-FAFD-4DC9-BEA0-76E199B997CB}" type="pres">
      <dgm:prSet presAssocID="{13CF0650-0683-4327-A277-871D2B20EA38}" presName="hierChild5" presStyleCnt="0"/>
      <dgm:spPr/>
    </dgm:pt>
    <dgm:pt modelId="{C37AEB58-EE40-477A-BBD6-8183E51AB232}" type="pres">
      <dgm:prSet presAssocID="{1C3E2038-E310-4C99-AF5B-6D9F2B536760}" presName="hierChild5" presStyleCnt="0"/>
      <dgm:spPr/>
    </dgm:pt>
    <dgm:pt modelId="{0D468A53-A436-41A7-A8AE-F88F87D92DF8}" type="pres">
      <dgm:prSet presAssocID="{EF745202-DDA8-4D29-BE25-9691CD823C8F}" presName="hierChild3" presStyleCnt="0"/>
      <dgm:spPr/>
    </dgm:pt>
    <dgm:pt modelId="{244CE714-4CE3-447B-AD03-DC6BDED559A0}" type="pres">
      <dgm:prSet presAssocID="{680590FE-5EAF-48BD-B6A7-2E416D95DB7A}" presName="Name96" presStyleLbl="parChTrans1D2" presStyleIdx="1" presStyleCnt="2"/>
      <dgm:spPr/>
    </dgm:pt>
    <dgm:pt modelId="{FA381535-8D8F-445C-865C-9E32AE7C3559}" type="pres">
      <dgm:prSet presAssocID="{8C514EB7-B7E3-4AFA-93E3-58591FBC2411}" presName="hierRoot3" presStyleCnt="0">
        <dgm:presLayoutVars>
          <dgm:hierBranch val="init"/>
        </dgm:presLayoutVars>
      </dgm:prSet>
      <dgm:spPr/>
    </dgm:pt>
    <dgm:pt modelId="{A6260800-2C04-4AE6-B50D-E30CEB705E4F}" type="pres">
      <dgm:prSet presAssocID="{8C514EB7-B7E3-4AFA-93E3-58591FBC2411}" presName="rootComposite3" presStyleCnt="0"/>
      <dgm:spPr/>
    </dgm:pt>
    <dgm:pt modelId="{C5902795-9EA4-474D-AC0C-B36836B1AD93}" type="pres">
      <dgm:prSet presAssocID="{8C514EB7-B7E3-4AFA-93E3-58591FBC2411}" presName="rootText3" presStyleLbl="asst1" presStyleIdx="0" presStyleCnt="1">
        <dgm:presLayoutVars>
          <dgm:chPref val="3"/>
        </dgm:presLayoutVars>
      </dgm:prSet>
      <dgm:spPr/>
    </dgm:pt>
    <dgm:pt modelId="{7FBC8FB9-CF09-4B56-AC1C-C1A79C8C1641}" type="pres">
      <dgm:prSet presAssocID="{8C514EB7-B7E3-4AFA-93E3-58591FBC2411}" presName="titleText3" presStyleLbl="fgAcc2" presStyleIdx="0" presStyleCnt="1">
        <dgm:presLayoutVars>
          <dgm:chMax val="0"/>
          <dgm:chPref val="0"/>
        </dgm:presLayoutVars>
      </dgm:prSet>
      <dgm:spPr/>
    </dgm:pt>
    <dgm:pt modelId="{586CC9BF-BF95-4548-B406-C2589C771E76}" type="pres">
      <dgm:prSet presAssocID="{8C514EB7-B7E3-4AFA-93E3-58591FBC2411}" presName="rootConnector3" presStyleLbl="asst1" presStyleIdx="0" presStyleCnt="1"/>
      <dgm:spPr/>
    </dgm:pt>
    <dgm:pt modelId="{FB682C69-9951-4739-ADC3-B4B208EC6C62}" type="pres">
      <dgm:prSet presAssocID="{8C514EB7-B7E3-4AFA-93E3-58591FBC2411}" presName="hierChild6" presStyleCnt="0"/>
      <dgm:spPr/>
    </dgm:pt>
    <dgm:pt modelId="{6692B8DA-F943-43E2-8389-14FB3645CE3C}" type="pres">
      <dgm:prSet presAssocID="{8C514EB7-B7E3-4AFA-93E3-58591FBC2411}" presName="hierChild7" presStyleCnt="0"/>
      <dgm:spPr/>
    </dgm:pt>
  </dgm:ptLst>
  <dgm:cxnLst>
    <dgm:cxn modelId="{48072800-F974-40BA-AE6D-4C5AB4EE3AAD}" type="presOf" srcId="{AEECC963-0D0F-48DD-8792-BEE5A6AA625A}" destId="{C068F57C-9B42-4C4F-906D-0590812D11FE}" srcOrd="0" destOrd="0" presId="urn:microsoft.com/office/officeart/2008/layout/NameandTitleOrganizationalChart"/>
    <dgm:cxn modelId="{AB6ED405-4C64-4A8B-AEF3-23C8CC7D85FE}" srcId="{B3095154-CA26-48FF-8AF7-529A164EA29C}" destId="{EF745202-DDA8-4D29-BE25-9691CD823C8F}" srcOrd="0" destOrd="0" parTransId="{29685D5A-9EFF-4F2E-A9FC-C45C05FE1441}" sibTransId="{37FC5D74-6A71-47A1-BF66-768284BA8043}"/>
    <dgm:cxn modelId="{2807D618-413F-496F-B4A3-7982E54C9624}" type="presOf" srcId="{12B96C98-B845-4070-858C-69924AD63605}" destId="{71227B26-DF2B-4A81-83AB-27A21FE01FA4}" srcOrd="0" destOrd="0" presId="urn:microsoft.com/office/officeart/2008/layout/NameandTitleOrganizationalChart"/>
    <dgm:cxn modelId="{4C35D91A-5428-4F92-9D7A-9C4CC5E857BC}" type="presOf" srcId="{9FA2C827-E873-4168-8386-777F8F07D89D}" destId="{EDC141AD-5DEA-49D0-B1BC-BFA0994E06DE}" srcOrd="0" destOrd="0" presId="urn:microsoft.com/office/officeart/2008/layout/NameandTitleOrganizationalChart"/>
    <dgm:cxn modelId="{10577224-6E59-443A-9FC8-DBDF2129EB96}" type="presOf" srcId="{835360D9-4722-4D51-BE1A-C4CAD007A4D5}" destId="{D048F0AE-918E-4408-B9BF-D6FD4D865236}" srcOrd="1" destOrd="0" presId="urn:microsoft.com/office/officeart/2008/layout/NameandTitleOrganizationalChart"/>
    <dgm:cxn modelId="{9B69E22E-740F-4BEB-A795-089ECCD99621}" type="presOf" srcId="{37FC5D74-6A71-47A1-BF66-768284BA8043}" destId="{2FED1A8E-0D33-43A0-9732-CCA55B4B5EC2}" srcOrd="0" destOrd="0" presId="urn:microsoft.com/office/officeart/2008/layout/NameandTitleOrganizationalChart"/>
    <dgm:cxn modelId="{4C436C30-97E5-4F26-A097-4ED2FD3D2C84}" type="presOf" srcId="{9FECCB0F-01C2-419E-88F2-77AC4F156B5D}" destId="{DF370E17-2A70-4474-A61F-CC4E7FE7EFAC}" srcOrd="0" destOrd="0" presId="urn:microsoft.com/office/officeart/2008/layout/NameandTitleOrganizationalChart"/>
    <dgm:cxn modelId="{339F673B-7C88-4979-BD65-377DC854EC84}" type="presOf" srcId="{66B7CAB3-8D88-4720-B94F-CFC47A3AC467}" destId="{731D1B66-D590-46B7-8F1C-EF48B95739D3}" srcOrd="0" destOrd="0" presId="urn:microsoft.com/office/officeart/2008/layout/NameandTitleOrganizationalChart"/>
    <dgm:cxn modelId="{1A8E463C-ABBE-4F05-8FA6-42726F3D1E34}" type="presOf" srcId="{680590FE-5EAF-48BD-B6A7-2E416D95DB7A}" destId="{244CE714-4CE3-447B-AD03-DC6BDED559A0}" srcOrd="0" destOrd="0" presId="urn:microsoft.com/office/officeart/2008/layout/NameandTitleOrganizationalChart"/>
    <dgm:cxn modelId="{A5A2655B-4648-4259-AA4B-92C58AF21EC5}" type="presOf" srcId="{1C3E2038-E310-4C99-AF5B-6D9F2B536760}" destId="{356B95ED-330B-4C9D-A5B8-1418A6827F44}" srcOrd="1" destOrd="0" presId="urn:microsoft.com/office/officeart/2008/layout/NameandTitleOrganizationalChart"/>
    <dgm:cxn modelId="{50E41442-2D5F-4AF1-85BC-147582DACD4A}" type="presOf" srcId="{13CF0650-0683-4327-A277-871D2B20EA38}" destId="{0A174549-790E-4E7B-9C1E-6E8C5921183B}" srcOrd="0" destOrd="0" presId="urn:microsoft.com/office/officeart/2008/layout/NameandTitleOrganizationalChart"/>
    <dgm:cxn modelId="{1145E768-D93A-483F-A100-0D92395987CA}" type="presOf" srcId="{1B6A9DF5-DB43-4681-88F9-19A611D7404F}" destId="{22B86400-2B9F-4DE6-8160-CB8C39B4E1D3}" srcOrd="0" destOrd="0" presId="urn:microsoft.com/office/officeart/2008/layout/NameandTitleOrganizationalChart"/>
    <dgm:cxn modelId="{675DC76A-34F4-4D55-92AF-B77FEFDEC427}" type="presOf" srcId="{48F6EC63-0E87-4231-A774-CBE90D75EBD5}" destId="{0553DADB-6A48-4A47-BC63-EF21E991187C}" srcOrd="1" destOrd="0" presId="urn:microsoft.com/office/officeart/2008/layout/NameandTitleOrganizationalChart"/>
    <dgm:cxn modelId="{0E98296C-8F90-47BE-8B8E-DCB0FD688833}" type="presOf" srcId="{3F310D6E-7F78-4D1E-8282-ACAB44238640}" destId="{FB031B8E-D7A7-4BFA-B7BA-E07CC7B7F318}" srcOrd="0" destOrd="0" presId="urn:microsoft.com/office/officeart/2008/layout/NameandTitleOrganizationalChart"/>
    <dgm:cxn modelId="{17810355-D5CB-4B22-B8D7-78316B980BC0}" type="presOf" srcId="{9FECCB0F-01C2-419E-88F2-77AC4F156B5D}" destId="{7ACDA56E-6D7C-42E2-B1C2-4F784265D037}" srcOrd="1" destOrd="0" presId="urn:microsoft.com/office/officeart/2008/layout/NameandTitleOrganizationalChart"/>
    <dgm:cxn modelId="{1F1AC176-DA18-4D22-AD38-95BC4BD3CB63}" type="presOf" srcId="{7CB01DB1-EEBD-4B11-AA82-236B085DE7A0}" destId="{12F05A38-92E1-4FE7-BF44-B9C7A39ABD6F}" srcOrd="0" destOrd="0" presId="urn:microsoft.com/office/officeart/2008/layout/NameandTitleOrganizationalChart"/>
    <dgm:cxn modelId="{31FBFC78-662A-463E-98F4-35FE84E5701C}" type="presOf" srcId="{8C514EB7-B7E3-4AFA-93E3-58591FBC2411}" destId="{586CC9BF-BF95-4548-B406-C2589C771E76}" srcOrd="1" destOrd="0" presId="urn:microsoft.com/office/officeart/2008/layout/NameandTitleOrganizationalChart"/>
    <dgm:cxn modelId="{5E743A79-5C0B-4FCB-970C-978D91100D63}" type="presOf" srcId="{AD0AD3E9-60C6-4F9D-94F7-83D559A55FF9}" destId="{8424E16A-86A9-4D24-ACA6-C529843842B2}" srcOrd="0" destOrd="0" presId="urn:microsoft.com/office/officeart/2008/layout/NameandTitleOrganizationalChart"/>
    <dgm:cxn modelId="{C13B567E-4276-4D4D-801C-52814E75928A}" type="presOf" srcId="{C2DDE451-A0D1-4C09-8766-C0ACD52E4BE1}" destId="{F6C49F9F-9655-4805-83AC-9BFFDE04FC1F}" srcOrd="0" destOrd="0" presId="urn:microsoft.com/office/officeart/2008/layout/NameandTitleOrganizationalChart"/>
    <dgm:cxn modelId="{9B0EB28C-A34A-4F3C-9607-CFFC6031C976}" srcId="{1C3E2038-E310-4C99-AF5B-6D9F2B536760}" destId="{835360D9-4722-4D51-BE1A-C4CAD007A4D5}" srcOrd="0" destOrd="0" parTransId="{C2DDE451-A0D1-4C09-8766-C0ACD52E4BE1}" sibTransId="{AD0AD3E9-60C6-4F9D-94F7-83D559A55FF9}"/>
    <dgm:cxn modelId="{3196A28E-43D8-4421-B5D8-B69C4BA0CFFE}" type="presOf" srcId="{C95FD6C5-2ABE-4F27-B1ED-2E4BF4CEED03}" destId="{9F712CD6-AA1E-4310-B377-BC199134BBA1}" srcOrd="0" destOrd="0" presId="urn:microsoft.com/office/officeart/2008/layout/NameandTitleOrganizationalChart"/>
    <dgm:cxn modelId="{48CAD58F-0EAC-44E3-88E1-3CD5BB147103}" srcId="{EF745202-DDA8-4D29-BE25-9691CD823C8F}" destId="{8C514EB7-B7E3-4AFA-93E3-58591FBC2411}" srcOrd="0" destOrd="0" parTransId="{680590FE-5EAF-48BD-B6A7-2E416D95DB7A}" sibTransId="{1F00CE2A-8A46-4DB2-B8F8-22197F37076C}"/>
    <dgm:cxn modelId="{4E6E0B91-0251-4942-BCBD-8CBA62F73814}" type="presOf" srcId="{EF745202-DDA8-4D29-BE25-9691CD823C8F}" destId="{C4FD59CB-213A-47E5-868C-E52237E6C8F2}" srcOrd="0" destOrd="0" presId="urn:microsoft.com/office/officeart/2008/layout/NameandTitleOrganizationalChart"/>
    <dgm:cxn modelId="{33BCBA91-019C-4CD4-A5AF-0C26AC5595A8}" srcId="{1C3E2038-E310-4C99-AF5B-6D9F2B536760}" destId="{9FECCB0F-01C2-419E-88F2-77AC4F156B5D}" srcOrd="2" destOrd="0" parTransId="{7CB01DB1-EEBD-4B11-AA82-236B085DE7A0}" sibTransId="{C95FD6C5-2ABE-4F27-B1ED-2E4BF4CEED03}"/>
    <dgm:cxn modelId="{589D1693-5FDA-4668-9237-9E7607DB93CF}" type="presOf" srcId="{7D1FDB72-38A1-420A-9B6B-EFDDDDC239C7}" destId="{3DBAA134-F94F-4683-9DA9-31EDC87432CC}" srcOrd="0" destOrd="0" presId="urn:microsoft.com/office/officeart/2008/layout/NameandTitleOrganizationalChart"/>
    <dgm:cxn modelId="{DF914B95-83DF-43DF-BAE7-CA1FB8222A00}" type="presOf" srcId="{8C514EB7-B7E3-4AFA-93E3-58591FBC2411}" destId="{C5902795-9EA4-474D-AC0C-B36836B1AD93}" srcOrd="0" destOrd="0" presId="urn:microsoft.com/office/officeart/2008/layout/NameandTitleOrganizationalChart"/>
    <dgm:cxn modelId="{9887AC9A-AC4D-4ACD-A554-441B13FF89D1}" srcId="{1C3E2038-E310-4C99-AF5B-6D9F2B536760}" destId="{13CF0650-0683-4327-A277-871D2B20EA38}" srcOrd="4" destOrd="0" parTransId="{66B7CAB3-8D88-4720-B94F-CFC47A3AC467}" sibTransId="{3F310D6E-7F78-4D1E-8282-ACAB44238640}"/>
    <dgm:cxn modelId="{EFB883A1-14C6-4CB5-BBE3-CF3EC4F03B3E}" type="presOf" srcId="{835360D9-4722-4D51-BE1A-C4CAD007A4D5}" destId="{8ED00942-AB90-4D3B-BCBD-18217A64D7D7}" srcOrd="0" destOrd="0" presId="urn:microsoft.com/office/officeart/2008/layout/NameandTitleOrganizationalChart"/>
    <dgm:cxn modelId="{AEA0D9AB-5CE4-4B78-87EE-7E27BE5C9BCC}" type="presOf" srcId="{EB1C1975-F9F3-4792-A54A-BFA58E001935}" destId="{43FFCBCA-7B34-41DD-B54F-04237ED805AE}" srcOrd="1" destOrd="0" presId="urn:microsoft.com/office/officeart/2008/layout/NameandTitleOrganizationalChart"/>
    <dgm:cxn modelId="{9E89D9AD-A10F-4428-9D6F-F1C1632BA5AE}" type="presOf" srcId="{B3095154-CA26-48FF-8AF7-529A164EA29C}" destId="{06EF968F-8DFE-4F5B-83AC-F0EAEB1E835B}" srcOrd="0" destOrd="0" presId="urn:microsoft.com/office/officeart/2008/layout/NameandTitleOrganizationalChart"/>
    <dgm:cxn modelId="{E7082AB0-9074-4E85-896A-FC2158F0BE9B}" srcId="{1C3E2038-E310-4C99-AF5B-6D9F2B536760}" destId="{48F6EC63-0E87-4231-A774-CBE90D75EBD5}" srcOrd="1" destOrd="0" parTransId="{12B96C98-B845-4070-858C-69924AD63605}" sibTransId="{EBCE89CA-6F5D-4BA2-9AF1-B5C76F050B5F}"/>
    <dgm:cxn modelId="{73DE04B6-81EA-4C8D-9AFD-6A21A2C6F180}" type="presOf" srcId="{1C3E2038-E310-4C99-AF5B-6D9F2B536760}" destId="{B5F82858-F604-4394-9D2A-0BE2E8C63581}" srcOrd="0" destOrd="0" presId="urn:microsoft.com/office/officeart/2008/layout/NameandTitleOrganizationalChart"/>
    <dgm:cxn modelId="{DB4A15B8-129A-4507-97A7-0A1C56E56C54}" srcId="{1C3E2038-E310-4C99-AF5B-6D9F2B536760}" destId="{EB1C1975-F9F3-4792-A54A-BFA58E001935}" srcOrd="3" destOrd="0" parTransId="{9FA2C827-E873-4168-8386-777F8F07D89D}" sibTransId="{7D1FDB72-38A1-420A-9B6B-EFDDDDC239C7}"/>
    <dgm:cxn modelId="{172851C0-96F8-42ED-ACC6-29E2F593068A}" type="presOf" srcId="{13CF0650-0683-4327-A277-871D2B20EA38}" destId="{5B28CAEA-51EC-4DF5-A6E6-7371F43D4437}" srcOrd="1" destOrd="0" presId="urn:microsoft.com/office/officeart/2008/layout/NameandTitleOrganizationalChart"/>
    <dgm:cxn modelId="{889563C3-8013-460C-B1A0-FB45894300AE}" type="presOf" srcId="{EB1C1975-F9F3-4792-A54A-BFA58E001935}" destId="{CE841F13-1DBC-4C61-9F34-26F04929E79A}" srcOrd="0" destOrd="0" presId="urn:microsoft.com/office/officeart/2008/layout/NameandTitleOrganizationalChart"/>
    <dgm:cxn modelId="{47FB60C7-7615-4202-9B2D-98098A15BBCD}" type="presOf" srcId="{EF745202-DDA8-4D29-BE25-9691CD823C8F}" destId="{68F21CC6-46E0-48CD-A0C1-F88FCCB33E9E}" srcOrd="1" destOrd="0" presId="urn:microsoft.com/office/officeart/2008/layout/NameandTitleOrganizationalChart"/>
    <dgm:cxn modelId="{B3235CCE-14D7-49F2-AE2B-64001D45EA13}" srcId="{EF745202-DDA8-4D29-BE25-9691CD823C8F}" destId="{1C3E2038-E310-4C99-AF5B-6D9F2B536760}" srcOrd="1" destOrd="0" parTransId="{1B6A9DF5-DB43-4681-88F9-19A611D7404F}" sibTransId="{AEECC963-0D0F-48DD-8792-BEE5A6AA625A}"/>
    <dgm:cxn modelId="{00E6FAD2-9767-49E2-98EB-F9838BA29203}" type="presOf" srcId="{48F6EC63-0E87-4231-A774-CBE90D75EBD5}" destId="{B10A900A-F079-4D99-A3AD-2E1C14803F52}" srcOrd="0" destOrd="0" presId="urn:microsoft.com/office/officeart/2008/layout/NameandTitleOrganizationalChart"/>
    <dgm:cxn modelId="{C7BBB8F1-CAAA-4DEC-9D50-D10382FBFA5C}" type="presOf" srcId="{EBCE89CA-6F5D-4BA2-9AF1-B5C76F050B5F}" destId="{8144510A-5404-44C2-B470-01E50CCD08E2}" srcOrd="0" destOrd="0" presId="urn:microsoft.com/office/officeart/2008/layout/NameandTitleOrganizationalChart"/>
    <dgm:cxn modelId="{6D99A1F8-1FE6-469B-AC6B-994CC0A76D08}" type="presOf" srcId="{1F00CE2A-8A46-4DB2-B8F8-22197F37076C}" destId="{7FBC8FB9-CF09-4B56-AC1C-C1A79C8C1641}" srcOrd="0" destOrd="0" presId="urn:microsoft.com/office/officeart/2008/layout/NameandTitleOrganizationalChart"/>
    <dgm:cxn modelId="{F829007C-50D4-4039-B831-3DCA9632056D}" type="presParOf" srcId="{06EF968F-8DFE-4F5B-83AC-F0EAEB1E835B}" destId="{72A631D7-33C1-4C9F-98D8-BD8DC053BE98}" srcOrd="0" destOrd="0" presId="urn:microsoft.com/office/officeart/2008/layout/NameandTitleOrganizationalChart"/>
    <dgm:cxn modelId="{639F14CF-81C8-45B5-BB34-50E320335D57}" type="presParOf" srcId="{72A631D7-33C1-4C9F-98D8-BD8DC053BE98}" destId="{8DF8283A-A70E-480C-838B-23B1EBA5BD50}" srcOrd="0" destOrd="0" presId="urn:microsoft.com/office/officeart/2008/layout/NameandTitleOrganizationalChart"/>
    <dgm:cxn modelId="{E869A91B-AD92-49ED-A337-8EDC18B1DEE8}" type="presParOf" srcId="{8DF8283A-A70E-480C-838B-23B1EBA5BD50}" destId="{C4FD59CB-213A-47E5-868C-E52237E6C8F2}" srcOrd="0" destOrd="0" presId="urn:microsoft.com/office/officeart/2008/layout/NameandTitleOrganizationalChart"/>
    <dgm:cxn modelId="{208622E4-823B-46D2-92D3-03AFFB7F3452}" type="presParOf" srcId="{8DF8283A-A70E-480C-838B-23B1EBA5BD50}" destId="{2FED1A8E-0D33-43A0-9732-CCA55B4B5EC2}" srcOrd="1" destOrd="0" presId="urn:microsoft.com/office/officeart/2008/layout/NameandTitleOrganizationalChart"/>
    <dgm:cxn modelId="{161EA5B8-FD7D-40D7-B435-A7AF834526F9}" type="presParOf" srcId="{8DF8283A-A70E-480C-838B-23B1EBA5BD50}" destId="{68F21CC6-46E0-48CD-A0C1-F88FCCB33E9E}" srcOrd="2" destOrd="0" presId="urn:microsoft.com/office/officeart/2008/layout/NameandTitleOrganizationalChart"/>
    <dgm:cxn modelId="{9DDBBEF5-B40F-4A18-B9EF-ADCB8BE1022F}" type="presParOf" srcId="{72A631D7-33C1-4C9F-98D8-BD8DC053BE98}" destId="{7B0DC2E9-8DB1-4766-9B3A-779DE21ABFE3}" srcOrd="1" destOrd="0" presId="urn:microsoft.com/office/officeart/2008/layout/NameandTitleOrganizationalChart"/>
    <dgm:cxn modelId="{65BD9CF9-73A0-4507-8B96-A12CF3BBBD60}" type="presParOf" srcId="{7B0DC2E9-8DB1-4766-9B3A-779DE21ABFE3}" destId="{22B86400-2B9F-4DE6-8160-CB8C39B4E1D3}" srcOrd="0" destOrd="0" presId="urn:microsoft.com/office/officeart/2008/layout/NameandTitleOrganizationalChart"/>
    <dgm:cxn modelId="{8376FC47-A6CA-44F5-AF67-2823FB37FDDE}" type="presParOf" srcId="{7B0DC2E9-8DB1-4766-9B3A-779DE21ABFE3}" destId="{CE1B9F84-2D70-4FE1-BCC9-A1C5ECDE6690}" srcOrd="1" destOrd="0" presId="urn:microsoft.com/office/officeart/2008/layout/NameandTitleOrganizationalChart"/>
    <dgm:cxn modelId="{6033A18D-B214-4991-9E3D-81A56B73800C}" type="presParOf" srcId="{CE1B9F84-2D70-4FE1-BCC9-A1C5ECDE6690}" destId="{A3058B3C-71F8-41E2-BB6E-D11776F4C93C}" srcOrd="0" destOrd="0" presId="urn:microsoft.com/office/officeart/2008/layout/NameandTitleOrganizationalChart"/>
    <dgm:cxn modelId="{8CB41EF1-F4F0-4C4E-A7E3-8C058ACC302B}" type="presParOf" srcId="{A3058B3C-71F8-41E2-BB6E-D11776F4C93C}" destId="{B5F82858-F604-4394-9D2A-0BE2E8C63581}" srcOrd="0" destOrd="0" presId="urn:microsoft.com/office/officeart/2008/layout/NameandTitleOrganizationalChart"/>
    <dgm:cxn modelId="{49588A8B-1393-4D0D-BE6A-E52713F6549D}" type="presParOf" srcId="{A3058B3C-71F8-41E2-BB6E-D11776F4C93C}" destId="{C068F57C-9B42-4C4F-906D-0590812D11FE}" srcOrd="1" destOrd="0" presId="urn:microsoft.com/office/officeart/2008/layout/NameandTitleOrganizationalChart"/>
    <dgm:cxn modelId="{E8A99F5E-9151-40F4-B91E-062B30DCD424}" type="presParOf" srcId="{A3058B3C-71F8-41E2-BB6E-D11776F4C93C}" destId="{356B95ED-330B-4C9D-A5B8-1418A6827F44}" srcOrd="2" destOrd="0" presId="urn:microsoft.com/office/officeart/2008/layout/NameandTitleOrganizationalChart"/>
    <dgm:cxn modelId="{ECC226DB-24BB-4E5B-8D4A-013F6560E8BC}" type="presParOf" srcId="{CE1B9F84-2D70-4FE1-BCC9-A1C5ECDE6690}" destId="{EF0FE635-3176-4D75-B327-4B4B7415F650}" srcOrd="1" destOrd="0" presId="urn:microsoft.com/office/officeart/2008/layout/NameandTitleOrganizationalChart"/>
    <dgm:cxn modelId="{05632A9F-B086-4E32-8CD8-0726FA8ADBE9}" type="presParOf" srcId="{EF0FE635-3176-4D75-B327-4B4B7415F650}" destId="{F6C49F9F-9655-4805-83AC-9BFFDE04FC1F}" srcOrd="0" destOrd="0" presId="urn:microsoft.com/office/officeart/2008/layout/NameandTitleOrganizationalChart"/>
    <dgm:cxn modelId="{695DC4AC-4379-4C5B-AD16-718F167B3DF4}" type="presParOf" srcId="{EF0FE635-3176-4D75-B327-4B4B7415F650}" destId="{391D24FD-B102-4239-8B2D-64FA9E2731B2}" srcOrd="1" destOrd="0" presId="urn:microsoft.com/office/officeart/2008/layout/NameandTitleOrganizationalChart"/>
    <dgm:cxn modelId="{B5E015C7-AE50-4AA6-85DE-84D17BA0DB0A}" type="presParOf" srcId="{391D24FD-B102-4239-8B2D-64FA9E2731B2}" destId="{8DE88F57-BF0A-47B5-8CE6-B155323711FB}" srcOrd="0" destOrd="0" presId="urn:microsoft.com/office/officeart/2008/layout/NameandTitleOrganizationalChart"/>
    <dgm:cxn modelId="{A1A56F68-E22C-4825-A898-56A38DC5A0ED}" type="presParOf" srcId="{8DE88F57-BF0A-47B5-8CE6-B155323711FB}" destId="{8ED00942-AB90-4D3B-BCBD-18217A64D7D7}" srcOrd="0" destOrd="0" presId="urn:microsoft.com/office/officeart/2008/layout/NameandTitleOrganizationalChart"/>
    <dgm:cxn modelId="{F92386F0-4887-44D1-8703-E539C9AB79A1}" type="presParOf" srcId="{8DE88F57-BF0A-47B5-8CE6-B155323711FB}" destId="{8424E16A-86A9-4D24-ACA6-C529843842B2}" srcOrd="1" destOrd="0" presId="urn:microsoft.com/office/officeart/2008/layout/NameandTitleOrganizationalChart"/>
    <dgm:cxn modelId="{2F67B1E5-D4F1-48E1-AC9A-F131354B36D9}" type="presParOf" srcId="{8DE88F57-BF0A-47B5-8CE6-B155323711FB}" destId="{D048F0AE-918E-4408-B9BF-D6FD4D865236}" srcOrd="2" destOrd="0" presId="urn:microsoft.com/office/officeart/2008/layout/NameandTitleOrganizationalChart"/>
    <dgm:cxn modelId="{75B1DA22-DB36-46AA-A27B-570021D7054D}" type="presParOf" srcId="{391D24FD-B102-4239-8B2D-64FA9E2731B2}" destId="{1C2FDAE4-2613-40CE-9DCB-5B7023BB0C40}" srcOrd="1" destOrd="0" presId="urn:microsoft.com/office/officeart/2008/layout/NameandTitleOrganizationalChart"/>
    <dgm:cxn modelId="{E9A81768-0656-4688-84E0-DFFC61028A06}" type="presParOf" srcId="{391D24FD-B102-4239-8B2D-64FA9E2731B2}" destId="{02952A26-3235-4C7F-AD8E-BF3B713F8B2F}" srcOrd="2" destOrd="0" presId="urn:microsoft.com/office/officeart/2008/layout/NameandTitleOrganizationalChart"/>
    <dgm:cxn modelId="{C3B973CD-D7D5-406E-BC6F-BB94534AFD35}" type="presParOf" srcId="{EF0FE635-3176-4D75-B327-4B4B7415F650}" destId="{71227B26-DF2B-4A81-83AB-27A21FE01FA4}" srcOrd="2" destOrd="0" presId="urn:microsoft.com/office/officeart/2008/layout/NameandTitleOrganizationalChart"/>
    <dgm:cxn modelId="{C49463C6-A7DB-41DD-BFF6-BB4E626B4894}" type="presParOf" srcId="{EF0FE635-3176-4D75-B327-4B4B7415F650}" destId="{BFC9757E-7A70-44B5-9C0D-E371426A97D2}" srcOrd="3" destOrd="0" presId="urn:microsoft.com/office/officeart/2008/layout/NameandTitleOrganizationalChart"/>
    <dgm:cxn modelId="{D4B267CD-64DC-44B4-BBA6-B0DFB858C6BC}" type="presParOf" srcId="{BFC9757E-7A70-44B5-9C0D-E371426A97D2}" destId="{D603A7D5-3C53-439B-ACA2-5F5107BBA43A}" srcOrd="0" destOrd="0" presId="urn:microsoft.com/office/officeart/2008/layout/NameandTitleOrganizationalChart"/>
    <dgm:cxn modelId="{1BF2A4B7-92DA-4828-A757-2AF0ADC2B0F6}" type="presParOf" srcId="{D603A7D5-3C53-439B-ACA2-5F5107BBA43A}" destId="{B10A900A-F079-4D99-A3AD-2E1C14803F52}" srcOrd="0" destOrd="0" presId="urn:microsoft.com/office/officeart/2008/layout/NameandTitleOrganizationalChart"/>
    <dgm:cxn modelId="{41A2A72B-8D12-4188-B33B-9719D668A9E5}" type="presParOf" srcId="{D603A7D5-3C53-439B-ACA2-5F5107BBA43A}" destId="{8144510A-5404-44C2-B470-01E50CCD08E2}" srcOrd="1" destOrd="0" presId="urn:microsoft.com/office/officeart/2008/layout/NameandTitleOrganizationalChart"/>
    <dgm:cxn modelId="{DF922231-3D9B-42FA-B94A-E227B74228B4}" type="presParOf" srcId="{D603A7D5-3C53-439B-ACA2-5F5107BBA43A}" destId="{0553DADB-6A48-4A47-BC63-EF21E991187C}" srcOrd="2" destOrd="0" presId="urn:microsoft.com/office/officeart/2008/layout/NameandTitleOrganizationalChart"/>
    <dgm:cxn modelId="{E2C2F430-1CE1-4546-BD1E-F0E17C119649}" type="presParOf" srcId="{BFC9757E-7A70-44B5-9C0D-E371426A97D2}" destId="{965D260F-698D-4F93-B4DE-C4525059D9CE}" srcOrd="1" destOrd="0" presId="urn:microsoft.com/office/officeart/2008/layout/NameandTitleOrganizationalChart"/>
    <dgm:cxn modelId="{11607820-F163-486B-92B1-61E4EB9E4F38}" type="presParOf" srcId="{BFC9757E-7A70-44B5-9C0D-E371426A97D2}" destId="{615AAC2E-9FA6-4D14-8EA4-86F3FCFCC0F9}" srcOrd="2" destOrd="0" presId="urn:microsoft.com/office/officeart/2008/layout/NameandTitleOrganizationalChart"/>
    <dgm:cxn modelId="{FC89CD7E-9D96-4785-90C2-A9EAB9137330}" type="presParOf" srcId="{EF0FE635-3176-4D75-B327-4B4B7415F650}" destId="{12F05A38-92E1-4FE7-BF44-B9C7A39ABD6F}" srcOrd="4" destOrd="0" presId="urn:microsoft.com/office/officeart/2008/layout/NameandTitleOrganizationalChart"/>
    <dgm:cxn modelId="{5C82645D-0B9D-44BF-9B06-26C2A6D5CE82}" type="presParOf" srcId="{EF0FE635-3176-4D75-B327-4B4B7415F650}" destId="{B0FFDB77-A9EF-4EC7-99CF-BF8DEE60E02B}" srcOrd="5" destOrd="0" presId="urn:microsoft.com/office/officeart/2008/layout/NameandTitleOrganizationalChart"/>
    <dgm:cxn modelId="{05EDC923-0D7B-4446-8196-FBCAD6DA55D7}" type="presParOf" srcId="{B0FFDB77-A9EF-4EC7-99CF-BF8DEE60E02B}" destId="{79D6759D-3624-4480-B510-1A3D25EB0A3D}" srcOrd="0" destOrd="0" presId="urn:microsoft.com/office/officeart/2008/layout/NameandTitleOrganizationalChart"/>
    <dgm:cxn modelId="{43EEB5CD-1DAB-4A70-903B-5A6A3F3FBD48}" type="presParOf" srcId="{79D6759D-3624-4480-B510-1A3D25EB0A3D}" destId="{DF370E17-2A70-4474-A61F-CC4E7FE7EFAC}" srcOrd="0" destOrd="0" presId="urn:microsoft.com/office/officeart/2008/layout/NameandTitleOrganizationalChart"/>
    <dgm:cxn modelId="{40C5DA82-51D8-493B-AF6A-2AAC7E400C7A}" type="presParOf" srcId="{79D6759D-3624-4480-B510-1A3D25EB0A3D}" destId="{9F712CD6-AA1E-4310-B377-BC199134BBA1}" srcOrd="1" destOrd="0" presId="urn:microsoft.com/office/officeart/2008/layout/NameandTitleOrganizationalChart"/>
    <dgm:cxn modelId="{19EB7128-497D-4376-855C-B626644BEC2B}" type="presParOf" srcId="{79D6759D-3624-4480-B510-1A3D25EB0A3D}" destId="{7ACDA56E-6D7C-42E2-B1C2-4F784265D037}" srcOrd="2" destOrd="0" presId="urn:microsoft.com/office/officeart/2008/layout/NameandTitleOrganizationalChart"/>
    <dgm:cxn modelId="{723750F6-1FDF-4D24-BF2E-C43A546DF0B4}" type="presParOf" srcId="{B0FFDB77-A9EF-4EC7-99CF-BF8DEE60E02B}" destId="{1E69DD1E-76A7-45C6-ACE4-9A019129A0A8}" srcOrd="1" destOrd="0" presId="urn:microsoft.com/office/officeart/2008/layout/NameandTitleOrganizationalChart"/>
    <dgm:cxn modelId="{3A3AF1F1-0361-4600-99B4-B5E0955FC707}" type="presParOf" srcId="{B0FFDB77-A9EF-4EC7-99CF-BF8DEE60E02B}" destId="{33E4942B-9F76-4820-93BD-59D6914D0C4F}" srcOrd="2" destOrd="0" presId="urn:microsoft.com/office/officeart/2008/layout/NameandTitleOrganizationalChart"/>
    <dgm:cxn modelId="{625463EE-E512-4D30-B472-DA119EEBAD03}" type="presParOf" srcId="{EF0FE635-3176-4D75-B327-4B4B7415F650}" destId="{EDC141AD-5DEA-49D0-B1BC-BFA0994E06DE}" srcOrd="6" destOrd="0" presId="urn:microsoft.com/office/officeart/2008/layout/NameandTitleOrganizationalChart"/>
    <dgm:cxn modelId="{6526FFD9-2922-41AE-8B24-45492814A31E}" type="presParOf" srcId="{EF0FE635-3176-4D75-B327-4B4B7415F650}" destId="{968126FB-6AF4-400F-88F1-68F5E666293D}" srcOrd="7" destOrd="0" presId="urn:microsoft.com/office/officeart/2008/layout/NameandTitleOrganizationalChart"/>
    <dgm:cxn modelId="{45B6A77E-903F-496B-909A-BE954188A4DE}" type="presParOf" srcId="{968126FB-6AF4-400F-88F1-68F5E666293D}" destId="{92CD4AE7-A37F-481E-8714-9D13AA03BB9C}" srcOrd="0" destOrd="0" presId="urn:microsoft.com/office/officeart/2008/layout/NameandTitleOrganizationalChart"/>
    <dgm:cxn modelId="{201EAF12-AC47-4659-B12A-1F27343DA7B9}" type="presParOf" srcId="{92CD4AE7-A37F-481E-8714-9D13AA03BB9C}" destId="{CE841F13-1DBC-4C61-9F34-26F04929E79A}" srcOrd="0" destOrd="0" presId="urn:microsoft.com/office/officeart/2008/layout/NameandTitleOrganizationalChart"/>
    <dgm:cxn modelId="{FDD99F56-1BC5-472E-B285-90195EEB76B7}" type="presParOf" srcId="{92CD4AE7-A37F-481E-8714-9D13AA03BB9C}" destId="{3DBAA134-F94F-4683-9DA9-31EDC87432CC}" srcOrd="1" destOrd="0" presId="urn:microsoft.com/office/officeart/2008/layout/NameandTitleOrganizationalChart"/>
    <dgm:cxn modelId="{F12699FB-4885-4C29-811E-E1B17E39D6B1}" type="presParOf" srcId="{92CD4AE7-A37F-481E-8714-9D13AA03BB9C}" destId="{43FFCBCA-7B34-41DD-B54F-04237ED805AE}" srcOrd="2" destOrd="0" presId="urn:microsoft.com/office/officeart/2008/layout/NameandTitleOrganizationalChart"/>
    <dgm:cxn modelId="{DA55E3AC-73E8-4B4F-9EF7-82ED4FE51803}" type="presParOf" srcId="{968126FB-6AF4-400F-88F1-68F5E666293D}" destId="{3D850052-7F86-4C75-B10D-AFEF7118CE41}" srcOrd="1" destOrd="0" presId="urn:microsoft.com/office/officeart/2008/layout/NameandTitleOrganizationalChart"/>
    <dgm:cxn modelId="{4A873BBB-3965-479F-B557-98B1538A62ED}" type="presParOf" srcId="{968126FB-6AF4-400F-88F1-68F5E666293D}" destId="{74175A7E-DDB8-438E-B0EB-3C54D6471589}" srcOrd="2" destOrd="0" presId="urn:microsoft.com/office/officeart/2008/layout/NameandTitleOrganizationalChart"/>
    <dgm:cxn modelId="{DBE382C1-D64D-4D98-AEED-19B89DBD11F6}" type="presParOf" srcId="{EF0FE635-3176-4D75-B327-4B4B7415F650}" destId="{731D1B66-D590-46B7-8F1C-EF48B95739D3}" srcOrd="8" destOrd="0" presId="urn:microsoft.com/office/officeart/2008/layout/NameandTitleOrganizationalChart"/>
    <dgm:cxn modelId="{78CE4F96-388A-41E6-AA13-182CB88555D9}" type="presParOf" srcId="{EF0FE635-3176-4D75-B327-4B4B7415F650}" destId="{56ACD349-1A78-430D-A289-D8DD6472DEE5}" srcOrd="9" destOrd="0" presId="urn:microsoft.com/office/officeart/2008/layout/NameandTitleOrganizationalChart"/>
    <dgm:cxn modelId="{FA3D3991-B585-4126-A40D-9DCA09FAE888}" type="presParOf" srcId="{56ACD349-1A78-430D-A289-D8DD6472DEE5}" destId="{9BEE55B9-1B5E-4675-A40D-4BA71D2917D4}" srcOrd="0" destOrd="0" presId="urn:microsoft.com/office/officeart/2008/layout/NameandTitleOrganizationalChart"/>
    <dgm:cxn modelId="{1F4803C9-3EB7-41D2-90A7-89107DC3B0E9}" type="presParOf" srcId="{9BEE55B9-1B5E-4675-A40D-4BA71D2917D4}" destId="{0A174549-790E-4E7B-9C1E-6E8C5921183B}" srcOrd="0" destOrd="0" presId="urn:microsoft.com/office/officeart/2008/layout/NameandTitleOrganizationalChart"/>
    <dgm:cxn modelId="{39070D72-37CB-45CC-AA9C-0C3AB23B6B5B}" type="presParOf" srcId="{9BEE55B9-1B5E-4675-A40D-4BA71D2917D4}" destId="{FB031B8E-D7A7-4BFA-B7BA-E07CC7B7F318}" srcOrd="1" destOrd="0" presId="urn:microsoft.com/office/officeart/2008/layout/NameandTitleOrganizationalChart"/>
    <dgm:cxn modelId="{B8778618-FE23-40AC-803E-9E6E98B36DDF}" type="presParOf" srcId="{9BEE55B9-1B5E-4675-A40D-4BA71D2917D4}" destId="{5B28CAEA-51EC-4DF5-A6E6-7371F43D4437}" srcOrd="2" destOrd="0" presId="urn:microsoft.com/office/officeart/2008/layout/NameandTitleOrganizationalChart"/>
    <dgm:cxn modelId="{9F450D18-E83E-40CC-9F4D-4FA59686836A}" type="presParOf" srcId="{56ACD349-1A78-430D-A289-D8DD6472DEE5}" destId="{454FF9D0-6294-443B-BC75-535CE4CB1420}" srcOrd="1" destOrd="0" presId="urn:microsoft.com/office/officeart/2008/layout/NameandTitleOrganizationalChart"/>
    <dgm:cxn modelId="{544C7A0F-42E9-4ADA-A154-4B9D7E5B01A1}" type="presParOf" srcId="{56ACD349-1A78-430D-A289-D8DD6472DEE5}" destId="{7D8A82FC-FAFD-4DC9-BEA0-76E199B997CB}" srcOrd="2" destOrd="0" presId="urn:microsoft.com/office/officeart/2008/layout/NameandTitleOrganizationalChart"/>
    <dgm:cxn modelId="{00327B73-8594-41C7-999F-532AB891CB4F}" type="presParOf" srcId="{CE1B9F84-2D70-4FE1-BCC9-A1C5ECDE6690}" destId="{C37AEB58-EE40-477A-BBD6-8183E51AB232}" srcOrd="2" destOrd="0" presId="urn:microsoft.com/office/officeart/2008/layout/NameandTitleOrganizationalChart"/>
    <dgm:cxn modelId="{2D0B5325-117C-4FB1-A612-A441BDED08CD}" type="presParOf" srcId="{72A631D7-33C1-4C9F-98D8-BD8DC053BE98}" destId="{0D468A53-A436-41A7-A8AE-F88F87D92DF8}" srcOrd="2" destOrd="0" presId="urn:microsoft.com/office/officeart/2008/layout/NameandTitleOrganizationalChart"/>
    <dgm:cxn modelId="{01578F4D-A64D-4BFD-BC03-522D8B7949D7}" type="presParOf" srcId="{0D468A53-A436-41A7-A8AE-F88F87D92DF8}" destId="{244CE714-4CE3-447B-AD03-DC6BDED559A0}" srcOrd="0" destOrd="0" presId="urn:microsoft.com/office/officeart/2008/layout/NameandTitleOrganizationalChart"/>
    <dgm:cxn modelId="{257C53DC-2A0B-4CD9-BB12-357EF0C44849}" type="presParOf" srcId="{0D468A53-A436-41A7-A8AE-F88F87D92DF8}" destId="{FA381535-8D8F-445C-865C-9E32AE7C3559}" srcOrd="1" destOrd="0" presId="urn:microsoft.com/office/officeart/2008/layout/NameandTitleOrganizationalChart"/>
    <dgm:cxn modelId="{BC146980-4D02-4250-8A26-553CCC29B291}" type="presParOf" srcId="{FA381535-8D8F-445C-865C-9E32AE7C3559}" destId="{A6260800-2C04-4AE6-B50D-E30CEB705E4F}" srcOrd="0" destOrd="0" presId="urn:microsoft.com/office/officeart/2008/layout/NameandTitleOrganizationalChart"/>
    <dgm:cxn modelId="{1BAC4FC1-D334-4EFA-874F-4B68C0F3C37E}" type="presParOf" srcId="{A6260800-2C04-4AE6-B50D-E30CEB705E4F}" destId="{C5902795-9EA4-474D-AC0C-B36836B1AD93}" srcOrd="0" destOrd="0" presId="urn:microsoft.com/office/officeart/2008/layout/NameandTitleOrganizationalChart"/>
    <dgm:cxn modelId="{8509A3DE-72B6-46D1-BDD1-DBDE50031732}" type="presParOf" srcId="{A6260800-2C04-4AE6-B50D-E30CEB705E4F}" destId="{7FBC8FB9-CF09-4B56-AC1C-C1A79C8C1641}" srcOrd="1" destOrd="0" presId="urn:microsoft.com/office/officeart/2008/layout/NameandTitleOrganizationalChart"/>
    <dgm:cxn modelId="{84FAD4BE-C430-4468-AB78-AFD8A4C20B14}" type="presParOf" srcId="{A6260800-2C04-4AE6-B50D-E30CEB705E4F}" destId="{586CC9BF-BF95-4548-B406-C2589C771E76}" srcOrd="2" destOrd="0" presId="urn:microsoft.com/office/officeart/2008/layout/NameandTitleOrganizationalChart"/>
    <dgm:cxn modelId="{387D286D-DA89-4F5D-9A8D-2D6AD66556BC}" type="presParOf" srcId="{FA381535-8D8F-445C-865C-9E32AE7C3559}" destId="{FB682C69-9951-4739-ADC3-B4B208EC6C62}" srcOrd="1" destOrd="0" presId="urn:microsoft.com/office/officeart/2008/layout/NameandTitleOrganizationalChart"/>
    <dgm:cxn modelId="{988700E9-A19F-4F5B-A632-286A0DD60ABF}" type="presParOf" srcId="{FA381535-8D8F-445C-865C-9E32AE7C3559}" destId="{6692B8DA-F943-43E2-8389-14FB3645CE3C}" srcOrd="2" destOrd="0" presId="urn:microsoft.com/office/officeart/2008/layout/NameandTitleOrganizational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8B6CB1-62B2-4A4D-8DC0-F60C3908CD4F}" type="doc">
      <dgm:prSet loTypeId="urn:microsoft.com/office/officeart/2005/8/layout/process3" loCatId="process" qsTypeId="urn:microsoft.com/office/officeart/2005/8/quickstyle/simple1" qsCatId="simple" csTypeId="urn:microsoft.com/office/officeart/2005/8/colors/accent1_2" csCatId="accent1" phldr="1"/>
      <dgm:spPr/>
    </dgm:pt>
    <dgm:pt modelId="{01FD4970-6270-4E22-8A2A-480A9F831A9B}">
      <dgm:prSet phldrT="[Text]"/>
      <dgm:spPr/>
      <dgm:t>
        <a:bodyPr/>
        <a:lstStyle/>
        <a:p>
          <a:r>
            <a:rPr lang="fr-BE" dirty="0" err="1"/>
            <a:t>Actiesmodulen</a:t>
          </a:r>
          <a:endParaRPr lang="fr-BE" dirty="0"/>
        </a:p>
      </dgm:t>
    </dgm:pt>
    <dgm:pt modelId="{12D33CD2-C2B0-46FA-A37B-3A6286C76E07}" type="parTrans" cxnId="{E31B8C81-E1F2-418D-AB52-26DB073130A0}">
      <dgm:prSet/>
      <dgm:spPr/>
      <dgm:t>
        <a:bodyPr/>
        <a:lstStyle/>
        <a:p>
          <a:endParaRPr lang="fr-BE"/>
        </a:p>
      </dgm:t>
    </dgm:pt>
    <dgm:pt modelId="{BB16FA97-90A1-43A8-B8B0-1D8AA7E057B6}" type="sibTrans" cxnId="{E31B8C81-E1F2-418D-AB52-26DB073130A0}">
      <dgm:prSet/>
      <dgm:spPr/>
      <dgm:t>
        <a:bodyPr/>
        <a:lstStyle/>
        <a:p>
          <a:endParaRPr lang="fr-BE"/>
        </a:p>
      </dgm:t>
    </dgm:pt>
    <dgm:pt modelId="{1C038AB5-F2CE-46EA-A03D-59B666D12BA4}">
      <dgm:prSet phldrT="[Text]"/>
      <dgm:spPr/>
      <dgm:t>
        <a:bodyPr/>
        <a:lstStyle/>
        <a:p>
          <a:r>
            <a:rPr lang="fr-BE" dirty="0"/>
            <a:t>Fiches</a:t>
          </a:r>
        </a:p>
      </dgm:t>
    </dgm:pt>
    <dgm:pt modelId="{286FC337-735C-4897-9DA9-4E60EB44FBBA}" type="parTrans" cxnId="{CFC65EC6-003B-430B-9927-81B05A299768}">
      <dgm:prSet/>
      <dgm:spPr/>
      <dgm:t>
        <a:bodyPr/>
        <a:lstStyle/>
        <a:p>
          <a:endParaRPr lang="fr-BE"/>
        </a:p>
      </dgm:t>
    </dgm:pt>
    <dgm:pt modelId="{91D67E1E-971A-401F-A674-00138046239F}" type="sibTrans" cxnId="{CFC65EC6-003B-430B-9927-81B05A299768}">
      <dgm:prSet/>
      <dgm:spPr/>
      <dgm:t>
        <a:bodyPr/>
        <a:lstStyle/>
        <a:p>
          <a:endParaRPr lang="fr-BE"/>
        </a:p>
      </dgm:t>
    </dgm:pt>
    <dgm:pt modelId="{E42EEA0A-274C-4DD1-859B-7CD48D170269}">
      <dgm:prSet phldrT="[Text]"/>
      <dgm:spPr/>
      <dgm:t>
        <a:bodyPr/>
        <a:lstStyle/>
        <a:p>
          <a:r>
            <a:rPr lang="fr-BE" dirty="0"/>
            <a:t>Fiches reflex</a:t>
          </a:r>
        </a:p>
      </dgm:t>
    </dgm:pt>
    <dgm:pt modelId="{5D3E7BA4-70DD-4DFE-9686-48B4D9642BFF}" type="parTrans" cxnId="{36A3AE13-61F4-4151-A6F1-6DABA7B83B25}">
      <dgm:prSet/>
      <dgm:spPr/>
      <dgm:t>
        <a:bodyPr/>
        <a:lstStyle/>
        <a:p>
          <a:endParaRPr lang="fr-BE"/>
        </a:p>
      </dgm:t>
    </dgm:pt>
    <dgm:pt modelId="{B0627ED4-D450-4DC4-9D93-F94123E2ABC6}" type="sibTrans" cxnId="{36A3AE13-61F4-4151-A6F1-6DABA7B83B25}">
      <dgm:prSet/>
      <dgm:spPr/>
      <dgm:t>
        <a:bodyPr/>
        <a:lstStyle/>
        <a:p>
          <a:endParaRPr lang="fr-BE"/>
        </a:p>
      </dgm:t>
    </dgm:pt>
    <dgm:pt modelId="{9771B6FA-C378-408E-B7F8-78F071E93C05}">
      <dgm:prSet phldrT="[Text]"/>
      <dgm:spPr/>
      <dgm:t>
        <a:bodyPr/>
        <a:lstStyle/>
        <a:p>
          <a:r>
            <a:rPr lang="fr-BE" dirty="0" err="1"/>
            <a:t>Documentsen</a:t>
          </a:r>
          <a:r>
            <a:rPr lang="fr-BE" dirty="0"/>
            <a:t> (</a:t>
          </a:r>
          <a:r>
            <a:rPr lang="fr-BE" dirty="0" err="1"/>
            <a:t>plannen</a:t>
          </a:r>
          <a:r>
            <a:rPr lang="fr-BE" dirty="0"/>
            <a:t>, …)</a:t>
          </a:r>
        </a:p>
      </dgm:t>
    </dgm:pt>
    <dgm:pt modelId="{BAA7CC2E-C94D-4A8C-81F5-7744615A1084}" type="parTrans" cxnId="{230FB37D-107B-4133-982F-855AFA0E0983}">
      <dgm:prSet/>
      <dgm:spPr/>
      <dgm:t>
        <a:bodyPr/>
        <a:lstStyle/>
        <a:p>
          <a:endParaRPr lang="fr-BE"/>
        </a:p>
      </dgm:t>
    </dgm:pt>
    <dgm:pt modelId="{0A354042-F527-4643-B457-7C31A5B96FDD}" type="sibTrans" cxnId="{230FB37D-107B-4133-982F-855AFA0E0983}">
      <dgm:prSet/>
      <dgm:spPr/>
      <dgm:t>
        <a:bodyPr/>
        <a:lstStyle/>
        <a:p>
          <a:endParaRPr lang="fr-BE"/>
        </a:p>
      </dgm:t>
    </dgm:pt>
    <dgm:pt modelId="{4BFF1DDC-64A9-4CFD-AE4B-85B21EC1AAA7}">
      <dgm:prSet phldrT="[Text]"/>
      <dgm:spPr/>
      <dgm:t>
        <a:bodyPr/>
        <a:lstStyle/>
        <a:p>
          <a:r>
            <a:rPr lang="fr-BE" dirty="0"/>
            <a:t>Tech fiches</a:t>
          </a:r>
        </a:p>
      </dgm:t>
    </dgm:pt>
    <dgm:pt modelId="{DCFAEB35-6CDB-4FBC-9533-237BB2EC3029}" type="parTrans" cxnId="{3CEC1201-EA5D-43FF-A8A9-ED47D42D2AB1}">
      <dgm:prSet/>
      <dgm:spPr/>
      <dgm:t>
        <a:bodyPr/>
        <a:lstStyle/>
        <a:p>
          <a:endParaRPr lang="fr-BE"/>
        </a:p>
      </dgm:t>
    </dgm:pt>
    <dgm:pt modelId="{5604D3E8-F8B4-416C-A3F8-598879D374B5}" type="sibTrans" cxnId="{3CEC1201-EA5D-43FF-A8A9-ED47D42D2AB1}">
      <dgm:prSet/>
      <dgm:spPr/>
      <dgm:t>
        <a:bodyPr/>
        <a:lstStyle/>
        <a:p>
          <a:endParaRPr lang="fr-BE"/>
        </a:p>
      </dgm:t>
    </dgm:pt>
    <dgm:pt modelId="{C95FEB0D-A410-4E0D-A968-29D7AD151137}">
      <dgm:prSet phldrT="[Text]"/>
      <dgm:spPr/>
      <dgm:t>
        <a:bodyPr/>
        <a:lstStyle/>
        <a:p>
          <a:r>
            <a:rPr lang="fr-BE" dirty="0"/>
            <a:t>Mat </a:t>
          </a:r>
          <a:r>
            <a:rPr lang="fr-BE" dirty="0" err="1"/>
            <a:t>middelen</a:t>
          </a:r>
          <a:endParaRPr lang="fr-BE" dirty="0"/>
        </a:p>
      </dgm:t>
    </dgm:pt>
    <dgm:pt modelId="{92DF5202-9DD6-40B5-8DBE-73B0B55707F2}" type="parTrans" cxnId="{EE9E52C8-5A6B-47B3-8128-FD4780E72353}">
      <dgm:prSet/>
      <dgm:spPr/>
      <dgm:t>
        <a:bodyPr/>
        <a:lstStyle/>
        <a:p>
          <a:endParaRPr lang="fr-BE"/>
        </a:p>
      </dgm:t>
    </dgm:pt>
    <dgm:pt modelId="{DD860F6E-AF12-497E-94FB-16C67A1A5011}" type="sibTrans" cxnId="{EE9E52C8-5A6B-47B3-8128-FD4780E72353}">
      <dgm:prSet/>
      <dgm:spPr/>
      <dgm:t>
        <a:bodyPr/>
        <a:lstStyle/>
        <a:p>
          <a:endParaRPr lang="fr-BE"/>
        </a:p>
      </dgm:t>
    </dgm:pt>
    <dgm:pt modelId="{DC8DBA7F-F559-44C7-B4E5-E49306C1ED54}">
      <dgm:prSet phldrT="[Text]"/>
      <dgm:spPr/>
      <dgm:t>
        <a:bodyPr/>
        <a:lstStyle/>
        <a:p>
          <a:r>
            <a:rPr lang="fr-BE" dirty="0" err="1"/>
            <a:t>Fase</a:t>
          </a:r>
          <a:r>
            <a:rPr lang="fr-BE" dirty="0"/>
            <a:t> 1</a:t>
          </a:r>
        </a:p>
      </dgm:t>
    </dgm:pt>
    <dgm:pt modelId="{F572A604-4FA3-4D51-91C5-D1563BB4E964}" type="parTrans" cxnId="{CF2D4887-2AE4-4A24-8351-49A4EF584E63}">
      <dgm:prSet/>
      <dgm:spPr/>
      <dgm:t>
        <a:bodyPr/>
        <a:lstStyle/>
        <a:p>
          <a:endParaRPr lang="fr-BE"/>
        </a:p>
      </dgm:t>
    </dgm:pt>
    <dgm:pt modelId="{7EE06F7D-DD69-4F52-A4F0-8B44669BA5C2}" type="sibTrans" cxnId="{CF2D4887-2AE4-4A24-8351-49A4EF584E63}">
      <dgm:prSet/>
      <dgm:spPr/>
      <dgm:t>
        <a:bodyPr/>
        <a:lstStyle/>
        <a:p>
          <a:endParaRPr lang="fr-BE"/>
        </a:p>
      </dgm:t>
    </dgm:pt>
    <dgm:pt modelId="{4DE6B641-8CFF-4F5B-8C09-42BFA06BE8E4}">
      <dgm:prSet phldrT="[Text]"/>
      <dgm:spPr/>
      <dgm:t>
        <a:bodyPr/>
        <a:lstStyle/>
        <a:p>
          <a:r>
            <a:rPr lang="fr-BE" dirty="0" err="1"/>
            <a:t>Fase</a:t>
          </a:r>
          <a:r>
            <a:rPr lang="fr-BE" dirty="0"/>
            <a:t> 2</a:t>
          </a:r>
        </a:p>
      </dgm:t>
    </dgm:pt>
    <dgm:pt modelId="{CDDA98D8-FF64-407B-938A-5C00D2BE4036}" type="parTrans" cxnId="{82088486-5260-47E8-9A8B-0BC3AEE95B12}">
      <dgm:prSet/>
      <dgm:spPr/>
      <dgm:t>
        <a:bodyPr/>
        <a:lstStyle/>
        <a:p>
          <a:endParaRPr lang="fr-BE"/>
        </a:p>
      </dgm:t>
    </dgm:pt>
    <dgm:pt modelId="{E9A85B49-2613-49D3-83E4-AC95DCDA3715}" type="sibTrans" cxnId="{82088486-5260-47E8-9A8B-0BC3AEE95B12}">
      <dgm:prSet/>
      <dgm:spPr/>
      <dgm:t>
        <a:bodyPr/>
        <a:lstStyle/>
        <a:p>
          <a:endParaRPr lang="fr-BE"/>
        </a:p>
      </dgm:t>
    </dgm:pt>
    <dgm:pt modelId="{7DE142FF-0013-4331-8254-35C1469434FD}">
      <dgm:prSet phldrT="[Text]"/>
      <dgm:spPr/>
      <dgm:t>
        <a:bodyPr/>
        <a:lstStyle/>
        <a:p>
          <a:r>
            <a:rPr lang="fr-BE" dirty="0" err="1"/>
            <a:t>Fase</a:t>
          </a:r>
          <a:r>
            <a:rPr lang="fr-BE" dirty="0"/>
            <a:t> 3</a:t>
          </a:r>
        </a:p>
      </dgm:t>
    </dgm:pt>
    <dgm:pt modelId="{4067D52F-27DC-470B-92E0-A914F0478E70}" type="parTrans" cxnId="{114AC897-D2E9-4695-9969-ACE433AF74D8}">
      <dgm:prSet/>
      <dgm:spPr/>
      <dgm:t>
        <a:bodyPr/>
        <a:lstStyle/>
        <a:p>
          <a:endParaRPr lang="fr-BE"/>
        </a:p>
      </dgm:t>
    </dgm:pt>
    <dgm:pt modelId="{F909DE0D-056B-4DDE-B9C3-A0F59BC8DBD8}" type="sibTrans" cxnId="{114AC897-D2E9-4695-9969-ACE433AF74D8}">
      <dgm:prSet/>
      <dgm:spPr/>
      <dgm:t>
        <a:bodyPr/>
        <a:lstStyle/>
        <a:p>
          <a:endParaRPr lang="fr-BE"/>
        </a:p>
      </dgm:t>
    </dgm:pt>
    <dgm:pt modelId="{A5E026FA-3562-4F1F-9FA8-5A5F0E322D20}">
      <dgm:prSet phldrT="[Text]"/>
      <dgm:spPr/>
      <dgm:t>
        <a:bodyPr/>
        <a:lstStyle/>
        <a:p>
          <a:r>
            <a:rPr lang="fr-BE" dirty="0" err="1"/>
            <a:t>Fase</a:t>
          </a:r>
          <a:r>
            <a:rPr lang="fr-BE" dirty="0"/>
            <a:t> 4</a:t>
          </a:r>
        </a:p>
      </dgm:t>
    </dgm:pt>
    <dgm:pt modelId="{CBD32F06-2AE7-42F2-8B26-6E07794ABF29}" type="parTrans" cxnId="{656E1161-159A-45D8-BE8C-08E753755736}">
      <dgm:prSet/>
      <dgm:spPr/>
      <dgm:t>
        <a:bodyPr/>
        <a:lstStyle/>
        <a:p>
          <a:endParaRPr lang="fr-BE"/>
        </a:p>
      </dgm:t>
    </dgm:pt>
    <dgm:pt modelId="{3BA1A9DE-8C14-4417-93CF-E3A1C1DEE352}" type="sibTrans" cxnId="{656E1161-159A-45D8-BE8C-08E753755736}">
      <dgm:prSet/>
      <dgm:spPr/>
      <dgm:t>
        <a:bodyPr/>
        <a:lstStyle/>
        <a:p>
          <a:endParaRPr lang="fr-BE"/>
        </a:p>
      </dgm:t>
    </dgm:pt>
    <dgm:pt modelId="{DD313870-01AD-466E-AAFF-FCB4985CE734}">
      <dgm:prSet phldrT="[Text]"/>
      <dgm:spPr/>
      <dgm:t>
        <a:bodyPr/>
        <a:lstStyle/>
        <a:p>
          <a:r>
            <a:rPr lang="fr-BE" dirty="0" err="1"/>
            <a:t>Fase</a:t>
          </a:r>
          <a:r>
            <a:rPr lang="fr-BE" dirty="0"/>
            <a:t> 5</a:t>
          </a:r>
        </a:p>
      </dgm:t>
    </dgm:pt>
    <dgm:pt modelId="{50CFD29A-E8E1-4B79-BE48-6C28E4A5AB0D}" type="parTrans" cxnId="{607CFEF0-8FC8-481C-B556-1C3A6CC8B8FE}">
      <dgm:prSet/>
      <dgm:spPr/>
      <dgm:t>
        <a:bodyPr/>
        <a:lstStyle/>
        <a:p>
          <a:endParaRPr lang="fr-BE"/>
        </a:p>
      </dgm:t>
    </dgm:pt>
    <dgm:pt modelId="{4F0DD4DD-A092-4127-A6D2-B90105AB9278}" type="sibTrans" cxnId="{607CFEF0-8FC8-481C-B556-1C3A6CC8B8FE}">
      <dgm:prSet/>
      <dgm:spPr/>
      <dgm:t>
        <a:bodyPr/>
        <a:lstStyle/>
        <a:p>
          <a:endParaRPr lang="fr-BE"/>
        </a:p>
      </dgm:t>
    </dgm:pt>
    <dgm:pt modelId="{DBA0EB83-A5CA-4628-A345-E42F44133CE6}">
      <dgm:prSet phldrT="[Text]"/>
      <dgm:spPr/>
      <dgm:t>
        <a:bodyPr/>
        <a:lstStyle/>
        <a:p>
          <a:r>
            <a:rPr lang="fr-BE" dirty="0"/>
            <a:t>Acteurs</a:t>
          </a:r>
        </a:p>
      </dgm:t>
    </dgm:pt>
    <dgm:pt modelId="{0F468653-F664-4BB0-965F-96BAB8ADF250}" type="parTrans" cxnId="{FF11DB22-8E1E-49BC-8C4E-7E3C89D7276F}">
      <dgm:prSet/>
      <dgm:spPr/>
      <dgm:t>
        <a:bodyPr/>
        <a:lstStyle/>
        <a:p>
          <a:endParaRPr lang="fr-BE"/>
        </a:p>
      </dgm:t>
    </dgm:pt>
    <dgm:pt modelId="{42993319-996E-4BA3-BCAF-5270AB6F639E}" type="sibTrans" cxnId="{FF11DB22-8E1E-49BC-8C4E-7E3C89D7276F}">
      <dgm:prSet/>
      <dgm:spPr/>
      <dgm:t>
        <a:bodyPr/>
        <a:lstStyle/>
        <a:p>
          <a:endParaRPr lang="fr-BE"/>
        </a:p>
      </dgm:t>
    </dgm:pt>
    <dgm:pt modelId="{E43A5A9F-71D2-44C4-8512-EF31EC008297}">
      <dgm:prSet phldrT="[Text]"/>
      <dgm:spPr/>
      <dgm:t>
        <a:bodyPr/>
        <a:lstStyle/>
        <a:p>
          <a:r>
            <a:rPr lang="fr-BE" dirty="0"/>
            <a:t>All</a:t>
          </a:r>
        </a:p>
      </dgm:t>
    </dgm:pt>
    <dgm:pt modelId="{BFACF66C-0FD6-4D74-9BB7-466ABAD0237B}" type="parTrans" cxnId="{71165EBA-2FD2-4D18-BD4F-9A655CD2581B}">
      <dgm:prSet/>
      <dgm:spPr/>
      <dgm:t>
        <a:bodyPr/>
        <a:lstStyle/>
        <a:p>
          <a:endParaRPr lang="fr-BE"/>
        </a:p>
      </dgm:t>
    </dgm:pt>
    <dgm:pt modelId="{B632AA7A-80ED-41AB-B932-B57B3AC59B32}" type="sibTrans" cxnId="{71165EBA-2FD2-4D18-BD4F-9A655CD2581B}">
      <dgm:prSet/>
      <dgm:spPr/>
      <dgm:t>
        <a:bodyPr/>
        <a:lstStyle/>
        <a:p>
          <a:endParaRPr lang="fr-BE"/>
        </a:p>
      </dgm:t>
    </dgm:pt>
    <dgm:pt modelId="{9FC8BFE3-D88B-472B-87C6-852E855EDCF1}">
      <dgm:prSet phldrT="[Text]"/>
      <dgm:spPr/>
      <dgm:t>
        <a:bodyPr/>
        <a:lstStyle/>
        <a:p>
          <a:r>
            <a:rPr lang="fr-BE" dirty="0"/>
            <a:t>SLCI</a:t>
          </a:r>
        </a:p>
      </dgm:t>
    </dgm:pt>
    <dgm:pt modelId="{F6DFF877-747F-4E9A-9068-1592D1A6F4D8}" type="parTrans" cxnId="{24B6668A-4B20-4B8B-9C6A-028B78F10122}">
      <dgm:prSet/>
      <dgm:spPr/>
      <dgm:t>
        <a:bodyPr/>
        <a:lstStyle/>
        <a:p>
          <a:endParaRPr lang="fr-BE"/>
        </a:p>
      </dgm:t>
    </dgm:pt>
    <dgm:pt modelId="{D2FE53AC-1066-4F40-B8F3-0BDFB9B9CCBC}" type="sibTrans" cxnId="{24B6668A-4B20-4B8B-9C6A-028B78F10122}">
      <dgm:prSet/>
      <dgm:spPr/>
      <dgm:t>
        <a:bodyPr/>
        <a:lstStyle/>
        <a:p>
          <a:endParaRPr lang="fr-BE"/>
        </a:p>
      </dgm:t>
    </dgm:pt>
    <dgm:pt modelId="{F9E353A1-C1BD-4EBF-BBAF-11776DECEAEC}">
      <dgm:prSet phldrT="[Text]"/>
      <dgm:spPr/>
      <dgm:t>
        <a:bodyPr/>
        <a:lstStyle/>
        <a:p>
          <a:r>
            <a:rPr lang="fr-BE" dirty="0"/>
            <a:t>EHBO</a:t>
          </a:r>
        </a:p>
      </dgm:t>
    </dgm:pt>
    <dgm:pt modelId="{39188970-E5AC-470F-BC26-A5E2CEF22F6B}" type="parTrans" cxnId="{410977AD-6337-458A-B4D3-5D09D286B8C5}">
      <dgm:prSet/>
      <dgm:spPr/>
      <dgm:t>
        <a:bodyPr/>
        <a:lstStyle/>
        <a:p>
          <a:endParaRPr lang="fr-BE"/>
        </a:p>
      </dgm:t>
    </dgm:pt>
    <dgm:pt modelId="{8470C8F4-8188-4477-B543-D653B9853E08}" type="sibTrans" cxnId="{410977AD-6337-458A-B4D3-5D09D286B8C5}">
      <dgm:prSet/>
      <dgm:spPr/>
      <dgm:t>
        <a:bodyPr/>
        <a:lstStyle/>
        <a:p>
          <a:endParaRPr lang="fr-BE"/>
        </a:p>
      </dgm:t>
    </dgm:pt>
    <dgm:pt modelId="{BF1F2A91-055E-4EAB-B1CF-6C031AAEEF1D}">
      <dgm:prSet phldrT="[Text]"/>
      <dgm:spPr/>
      <dgm:t>
        <a:bodyPr/>
        <a:lstStyle/>
        <a:p>
          <a:r>
            <a:rPr lang="fr-BE" dirty="0"/>
            <a:t>Garde</a:t>
          </a:r>
        </a:p>
      </dgm:t>
    </dgm:pt>
    <dgm:pt modelId="{E5A4F2F3-955E-4A1A-A3D8-1DC1DBC6E547}" type="parTrans" cxnId="{1F93B068-A7E1-40FE-A0FE-C9686A2D2EC4}">
      <dgm:prSet/>
      <dgm:spPr/>
      <dgm:t>
        <a:bodyPr/>
        <a:lstStyle/>
        <a:p>
          <a:endParaRPr lang="fr-BE"/>
        </a:p>
      </dgm:t>
    </dgm:pt>
    <dgm:pt modelId="{20786888-F2A6-45A4-936F-4B4AF3EA5AE8}" type="sibTrans" cxnId="{1F93B068-A7E1-40FE-A0FE-C9686A2D2EC4}">
      <dgm:prSet/>
      <dgm:spPr/>
      <dgm:t>
        <a:bodyPr/>
        <a:lstStyle/>
        <a:p>
          <a:endParaRPr lang="fr-BE"/>
        </a:p>
      </dgm:t>
    </dgm:pt>
    <dgm:pt modelId="{F78EA822-66A4-4C0C-B0B5-2CEDABA0AF2A}">
      <dgm:prSet phldrT="[Text]"/>
      <dgm:spPr/>
      <dgm:t>
        <a:bodyPr/>
        <a:lstStyle/>
        <a:p>
          <a:r>
            <a:rPr lang="fr-BE" dirty="0"/>
            <a:t>Infra / Log</a:t>
          </a:r>
        </a:p>
      </dgm:t>
    </dgm:pt>
    <dgm:pt modelId="{703F1A23-016E-4EA0-AD79-65AC26B418E4}" type="parTrans" cxnId="{7636686B-CD4A-4C08-960B-F0460E002386}">
      <dgm:prSet/>
      <dgm:spPr/>
      <dgm:t>
        <a:bodyPr/>
        <a:lstStyle/>
        <a:p>
          <a:endParaRPr lang="fr-BE"/>
        </a:p>
      </dgm:t>
    </dgm:pt>
    <dgm:pt modelId="{09B89879-F019-48C5-988A-B4DA3E59A5FE}" type="sibTrans" cxnId="{7636686B-CD4A-4C08-960B-F0460E002386}">
      <dgm:prSet/>
      <dgm:spPr/>
      <dgm:t>
        <a:bodyPr/>
        <a:lstStyle/>
        <a:p>
          <a:endParaRPr lang="fr-BE"/>
        </a:p>
      </dgm:t>
    </dgm:pt>
    <dgm:pt modelId="{9A97E84D-F0D3-48AD-B4AE-672B2F5B3C6A}">
      <dgm:prSet phldrT="[Text]"/>
      <dgm:spPr/>
      <dgm:t>
        <a:bodyPr/>
        <a:lstStyle/>
        <a:p>
          <a:r>
            <a:rPr lang="fr-BE" dirty="0"/>
            <a:t>Communication</a:t>
          </a:r>
        </a:p>
      </dgm:t>
    </dgm:pt>
    <dgm:pt modelId="{4CE20192-D44D-4842-935F-3EB56818A3EE}" type="parTrans" cxnId="{E5C6C2EA-CD8C-4D92-ACF8-D79BEF585F3C}">
      <dgm:prSet/>
      <dgm:spPr/>
      <dgm:t>
        <a:bodyPr/>
        <a:lstStyle/>
        <a:p>
          <a:endParaRPr lang="fr-BE"/>
        </a:p>
      </dgm:t>
    </dgm:pt>
    <dgm:pt modelId="{11E96872-9FBC-4BF7-9CCF-B606EA11DE68}" type="sibTrans" cxnId="{E5C6C2EA-CD8C-4D92-ACF8-D79BEF585F3C}">
      <dgm:prSet/>
      <dgm:spPr/>
      <dgm:t>
        <a:bodyPr/>
        <a:lstStyle/>
        <a:p>
          <a:endParaRPr lang="fr-BE"/>
        </a:p>
      </dgm:t>
    </dgm:pt>
    <dgm:pt modelId="{D00F2A05-E95D-470C-A14A-B6AEBA43E64F}">
      <dgm:prSet phldrT="[Text]"/>
      <dgm:spPr/>
      <dgm:t>
        <a:bodyPr/>
        <a:lstStyle/>
        <a:p>
          <a:r>
            <a:rPr lang="fr-BE" dirty="0"/>
            <a:t>Commandement</a:t>
          </a:r>
        </a:p>
      </dgm:t>
    </dgm:pt>
    <dgm:pt modelId="{4581FF98-5A62-433B-80E7-BA3EB5BF0AB9}" type="parTrans" cxnId="{2302DD13-5C60-4AAA-AB9E-5B6E0A6BA03C}">
      <dgm:prSet/>
      <dgm:spPr/>
      <dgm:t>
        <a:bodyPr/>
        <a:lstStyle/>
        <a:p>
          <a:endParaRPr lang="fr-BE"/>
        </a:p>
      </dgm:t>
    </dgm:pt>
    <dgm:pt modelId="{9160C1C4-D07A-498F-B1B0-E1B250E87E7E}" type="sibTrans" cxnId="{2302DD13-5C60-4AAA-AB9E-5B6E0A6BA03C}">
      <dgm:prSet/>
      <dgm:spPr/>
      <dgm:t>
        <a:bodyPr/>
        <a:lstStyle/>
        <a:p>
          <a:endParaRPr lang="fr-BE"/>
        </a:p>
      </dgm:t>
    </dgm:pt>
    <dgm:pt modelId="{3AC7B1B7-9A58-4A11-B414-C8641EEFB5F9}">
      <dgm:prSet phldrT="[Text]"/>
      <dgm:spPr/>
      <dgm:t>
        <a:bodyPr/>
        <a:lstStyle/>
        <a:p>
          <a:r>
            <a:rPr lang="fr-BE" dirty="0" err="1"/>
            <a:t>Niv</a:t>
          </a:r>
          <a:r>
            <a:rPr lang="fr-BE" dirty="0"/>
            <a:t> Stratégique</a:t>
          </a:r>
        </a:p>
      </dgm:t>
    </dgm:pt>
    <dgm:pt modelId="{C89CAF51-28AF-408B-9F7A-A5347EA8DCDE}" type="parTrans" cxnId="{39B58B59-962D-4367-9631-329EE93EC003}">
      <dgm:prSet/>
      <dgm:spPr/>
      <dgm:t>
        <a:bodyPr/>
        <a:lstStyle/>
        <a:p>
          <a:endParaRPr lang="fr-BE"/>
        </a:p>
      </dgm:t>
    </dgm:pt>
    <dgm:pt modelId="{76FC5A1E-B289-460E-AAFF-8D7FB0EA270F}" type="sibTrans" cxnId="{39B58B59-962D-4367-9631-329EE93EC003}">
      <dgm:prSet/>
      <dgm:spPr/>
      <dgm:t>
        <a:bodyPr/>
        <a:lstStyle/>
        <a:p>
          <a:endParaRPr lang="fr-BE"/>
        </a:p>
      </dgm:t>
    </dgm:pt>
    <dgm:pt modelId="{71C0CB22-9F0D-4C2D-89B6-4577CEC4F93E}">
      <dgm:prSet phldrT="[Text]"/>
      <dgm:spPr/>
      <dgm:t>
        <a:bodyPr/>
        <a:lstStyle/>
        <a:p>
          <a:r>
            <a:rPr lang="fr-BE" dirty="0" err="1"/>
            <a:t>Andere</a:t>
          </a:r>
          <a:r>
            <a:rPr lang="fr-BE" dirty="0"/>
            <a:t> </a:t>
          </a:r>
          <a:r>
            <a:rPr lang="fr-BE" dirty="0" err="1"/>
            <a:t>acties</a:t>
          </a:r>
          <a:r>
            <a:rPr lang="fr-BE" dirty="0"/>
            <a:t> modules</a:t>
          </a:r>
        </a:p>
      </dgm:t>
    </dgm:pt>
    <dgm:pt modelId="{581941BC-DD83-4A3E-A8E9-F4794CE5856B}" type="parTrans" cxnId="{06FAA9CD-A30A-4BC6-958F-810C0B2EFF2A}">
      <dgm:prSet/>
      <dgm:spPr/>
      <dgm:t>
        <a:bodyPr/>
        <a:lstStyle/>
        <a:p>
          <a:endParaRPr lang="fr-BE"/>
        </a:p>
      </dgm:t>
    </dgm:pt>
    <dgm:pt modelId="{2C9A6623-3FC0-4D88-B1FC-0C61397205C9}" type="sibTrans" cxnId="{06FAA9CD-A30A-4BC6-958F-810C0B2EFF2A}">
      <dgm:prSet/>
      <dgm:spPr/>
      <dgm:t>
        <a:bodyPr/>
        <a:lstStyle/>
        <a:p>
          <a:endParaRPr lang="fr-BE"/>
        </a:p>
      </dgm:t>
    </dgm:pt>
    <dgm:pt modelId="{1A9A01C3-149E-4434-AD2C-3F019FE58631}" type="pres">
      <dgm:prSet presAssocID="{778B6CB1-62B2-4A4D-8DC0-F60C3908CD4F}" presName="linearFlow" presStyleCnt="0">
        <dgm:presLayoutVars>
          <dgm:dir/>
          <dgm:animLvl val="lvl"/>
          <dgm:resizeHandles val="exact"/>
        </dgm:presLayoutVars>
      </dgm:prSet>
      <dgm:spPr/>
    </dgm:pt>
    <dgm:pt modelId="{51B19448-AD80-41B6-8280-82FD4B9316C4}" type="pres">
      <dgm:prSet presAssocID="{01FD4970-6270-4E22-8A2A-480A9F831A9B}" presName="composite" presStyleCnt="0"/>
      <dgm:spPr/>
    </dgm:pt>
    <dgm:pt modelId="{BD2BABDA-B828-4F4A-99B7-156DF7FF5A53}" type="pres">
      <dgm:prSet presAssocID="{01FD4970-6270-4E22-8A2A-480A9F831A9B}" presName="parTx" presStyleLbl="node1" presStyleIdx="0" presStyleCnt="3">
        <dgm:presLayoutVars>
          <dgm:chMax val="0"/>
          <dgm:chPref val="0"/>
          <dgm:bulletEnabled val="1"/>
        </dgm:presLayoutVars>
      </dgm:prSet>
      <dgm:spPr/>
    </dgm:pt>
    <dgm:pt modelId="{6C1CAB33-6E98-4AA5-92DB-EFD24335343A}" type="pres">
      <dgm:prSet presAssocID="{01FD4970-6270-4E22-8A2A-480A9F831A9B}" presName="parSh" presStyleLbl="node1" presStyleIdx="0" presStyleCnt="3"/>
      <dgm:spPr/>
    </dgm:pt>
    <dgm:pt modelId="{2A23AD99-D9A6-48B8-B0B4-4366869526DE}" type="pres">
      <dgm:prSet presAssocID="{01FD4970-6270-4E22-8A2A-480A9F831A9B}" presName="desTx" presStyleLbl="fgAcc1" presStyleIdx="0" presStyleCnt="3">
        <dgm:presLayoutVars>
          <dgm:bulletEnabled val="1"/>
        </dgm:presLayoutVars>
      </dgm:prSet>
      <dgm:spPr/>
    </dgm:pt>
    <dgm:pt modelId="{49BF0FB7-67E2-43C5-B8A0-0FB3BD1795A5}" type="pres">
      <dgm:prSet presAssocID="{BB16FA97-90A1-43A8-B8B0-1D8AA7E057B6}" presName="sibTrans" presStyleLbl="sibTrans2D1" presStyleIdx="0" presStyleCnt="2"/>
      <dgm:spPr/>
    </dgm:pt>
    <dgm:pt modelId="{0E3FB0F2-3C36-4B05-8755-2300A78F719A}" type="pres">
      <dgm:prSet presAssocID="{BB16FA97-90A1-43A8-B8B0-1D8AA7E057B6}" presName="connTx" presStyleLbl="sibTrans2D1" presStyleIdx="0" presStyleCnt="2"/>
      <dgm:spPr/>
    </dgm:pt>
    <dgm:pt modelId="{C4D5773C-B70A-49B7-8251-DA0AF4DEAA02}" type="pres">
      <dgm:prSet presAssocID="{DBA0EB83-A5CA-4628-A345-E42F44133CE6}" presName="composite" presStyleCnt="0"/>
      <dgm:spPr/>
    </dgm:pt>
    <dgm:pt modelId="{F69BEA20-3911-4B72-862B-9414D93F314D}" type="pres">
      <dgm:prSet presAssocID="{DBA0EB83-A5CA-4628-A345-E42F44133CE6}" presName="parTx" presStyleLbl="node1" presStyleIdx="0" presStyleCnt="3">
        <dgm:presLayoutVars>
          <dgm:chMax val="0"/>
          <dgm:chPref val="0"/>
          <dgm:bulletEnabled val="1"/>
        </dgm:presLayoutVars>
      </dgm:prSet>
      <dgm:spPr/>
    </dgm:pt>
    <dgm:pt modelId="{F1B3DD41-0BD9-4379-B067-14799EE30E6F}" type="pres">
      <dgm:prSet presAssocID="{DBA0EB83-A5CA-4628-A345-E42F44133CE6}" presName="parSh" presStyleLbl="node1" presStyleIdx="1" presStyleCnt="3"/>
      <dgm:spPr/>
    </dgm:pt>
    <dgm:pt modelId="{0D07EB0D-BE28-4093-8F92-46F2F0CAC327}" type="pres">
      <dgm:prSet presAssocID="{DBA0EB83-A5CA-4628-A345-E42F44133CE6}" presName="desTx" presStyleLbl="fgAcc1" presStyleIdx="1" presStyleCnt="3">
        <dgm:presLayoutVars>
          <dgm:bulletEnabled val="1"/>
        </dgm:presLayoutVars>
      </dgm:prSet>
      <dgm:spPr/>
    </dgm:pt>
    <dgm:pt modelId="{435A456E-D1C9-4794-8849-DF8D3238A906}" type="pres">
      <dgm:prSet presAssocID="{42993319-996E-4BA3-BCAF-5270AB6F639E}" presName="sibTrans" presStyleLbl="sibTrans2D1" presStyleIdx="1" presStyleCnt="2"/>
      <dgm:spPr/>
    </dgm:pt>
    <dgm:pt modelId="{373F3BEE-BA2B-4EFB-A629-91283042A0C2}" type="pres">
      <dgm:prSet presAssocID="{42993319-996E-4BA3-BCAF-5270AB6F639E}" presName="connTx" presStyleLbl="sibTrans2D1" presStyleIdx="1" presStyleCnt="2"/>
      <dgm:spPr/>
    </dgm:pt>
    <dgm:pt modelId="{246BEE8C-6E59-413B-A7EA-11B1150C0779}" type="pres">
      <dgm:prSet presAssocID="{1C038AB5-F2CE-46EA-A03D-59B666D12BA4}" presName="composite" presStyleCnt="0"/>
      <dgm:spPr/>
    </dgm:pt>
    <dgm:pt modelId="{CAD1FC12-8A37-4D86-BF47-E42E68DB6FC6}" type="pres">
      <dgm:prSet presAssocID="{1C038AB5-F2CE-46EA-A03D-59B666D12BA4}" presName="parTx" presStyleLbl="node1" presStyleIdx="1" presStyleCnt="3">
        <dgm:presLayoutVars>
          <dgm:chMax val="0"/>
          <dgm:chPref val="0"/>
          <dgm:bulletEnabled val="1"/>
        </dgm:presLayoutVars>
      </dgm:prSet>
      <dgm:spPr/>
    </dgm:pt>
    <dgm:pt modelId="{54D26686-109E-48E2-80C9-84B89217FBF9}" type="pres">
      <dgm:prSet presAssocID="{1C038AB5-F2CE-46EA-A03D-59B666D12BA4}" presName="parSh" presStyleLbl="node1" presStyleIdx="2" presStyleCnt="3"/>
      <dgm:spPr/>
    </dgm:pt>
    <dgm:pt modelId="{D68B205C-7C47-452F-8CCE-A03C7ECD62B6}" type="pres">
      <dgm:prSet presAssocID="{1C038AB5-F2CE-46EA-A03D-59B666D12BA4}" presName="desTx" presStyleLbl="fgAcc1" presStyleIdx="2" presStyleCnt="3">
        <dgm:presLayoutVars>
          <dgm:bulletEnabled val="1"/>
        </dgm:presLayoutVars>
      </dgm:prSet>
      <dgm:spPr/>
    </dgm:pt>
  </dgm:ptLst>
  <dgm:cxnLst>
    <dgm:cxn modelId="{1C90FE00-34C8-4058-8169-9675CDE6B990}" type="presOf" srcId="{9A97E84D-F0D3-48AD-B4AE-672B2F5B3C6A}" destId="{0D07EB0D-BE28-4093-8F92-46F2F0CAC327}" srcOrd="0" destOrd="7" presId="urn:microsoft.com/office/officeart/2005/8/layout/process3"/>
    <dgm:cxn modelId="{3CEC1201-EA5D-43FF-A8A9-ED47D42D2AB1}" srcId="{1C038AB5-F2CE-46EA-A03D-59B666D12BA4}" destId="{4BFF1DDC-64A9-4CFD-AE4B-85B21EC1AAA7}" srcOrd="3" destOrd="0" parTransId="{DCFAEB35-6CDB-4FBC-9533-237BB2EC3029}" sibTransId="{5604D3E8-F8B4-416C-A3F8-598879D374B5}"/>
    <dgm:cxn modelId="{7F1B6C08-C323-4BEC-B55C-2D01F5999DF2}" type="presOf" srcId="{BB16FA97-90A1-43A8-B8B0-1D8AA7E057B6}" destId="{0E3FB0F2-3C36-4B05-8755-2300A78F719A}" srcOrd="1" destOrd="0" presId="urn:microsoft.com/office/officeart/2005/8/layout/process3"/>
    <dgm:cxn modelId="{A435450B-8A95-4596-A0B1-46F538BEC022}" type="presOf" srcId="{F78EA822-66A4-4C0C-B0B5-2CEDABA0AF2A}" destId="{0D07EB0D-BE28-4093-8F92-46F2F0CAC327}" srcOrd="0" destOrd="6" presId="urn:microsoft.com/office/officeart/2005/8/layout/process3"/>
    <dgm:cxn modelId="{36A3AE13-61F4-4151-A6F1-6DABA7B83B25}" srcId="{1C038AB5-F2CE-46EA-A03D-59B666D12BA4}" destId="{E42EEA0A-274C-4DD1-859B-7CD48D170269}" srcOrd="1" destOrd="0" parTransId="{5D3E7BA4-70DD-4DFE-9686-48B4D9642BFF}" sibTransId="{B0627ED4-D450-4DC4-9D93-F94123E2ABC6}"/>
    <dgm:cxn modelId="{2302DD13-5C60-4AAA-AB9E-5B6E0A6BA03C}" srcId="{DBA0EB83-A5CA-4628-A345-E42F44133CE6}" destId="{D00F2A05-E95D-470C-A14A-B6AEBA43E64F}" srcOrd="1" destOrd="0" parTransId="{4581FF98-5A62-433B-80E7-BA3EB5BF0AB9}" sibTransId="{9160C1C4-D07A-498F-B1B0-E1B250E87E7E}"/>
    <dgm:cxn modelId="{8EBA1119-226E-4F7B-A714-9BC469A566E6}" type="presOf" srcId="{DBA0EB83-A5CA-4628-A345-E42F44133CE6}" destId="{F1B3DD41-0BD9-4379-B067-14799EE30E6F}" srcOrd="1" destOrd="0" presId="urn:microsoft.com/office/officeart/2005/8/layout/process3"/>
    <dgm:cxn modelId="{8A3E281E-4D2C-4451-8100-692714875714}" type="presOf" srcId="{F9E353A1-C1BD-4EBF-BBAF-11776DECEAEC}" destId="{0D07EB0D-BE28-4093-8F92-46F2F0CAC327}" srcOrd="0" destOrd="4" presId="urn:microsoft.com/office/officeart/2005/8/layout/process3"/>
    <dgm:cxn modelId="{B12EB121-E2BF-4BF1-AE71-518E57C22FD6}" type="presOf" srcId="{DC8DBA7F-F559-44C7-B4E5-E49306C1ED54}" destId="{2A23AD99-D9A6-48B8-B0B4-4366869526DE}" srcOrd="0" destOrd="0" presId="urn:microsoft.com/office/officeart/2005/8/layout/process3"/>
    <dgm:cxn modelId="{FF11DB22-8E1E-49BC-8C4E-7E3C89D7276F}" srcId="{778B6CB1-62B2-4A4D-8DC0-F60C3908CD4F}" destId="{DBA0EB83-A5CA-4628-A345-E42F44133CE6}" srcOrd="1" destOrd="0" parTransId="{0F468653-F664-4BB0-965F-96BAB8ADF250}" sibTransId="{42993319-996E-4BA3-BCAF-5270AB6F639E}"/>
    <dgm:cxn modelId="{BBB59131-9047-4A70-AB17-7D455C4F39EC}" type="presOf" srcId="{7DE142FF-0013-4331-8254-35C1469434FD}" destId="{2A23AD99-D9A6-48B8-B0B4-4366869526DE}" srcOrd="0" destOrd="2" presId="urn:microsoft.com/office/officeart/2005/8/layout/process3"/>
    <dgm:cxn modelId="{112F3937-4B94-4F18-8F3B-3A1C995FEF93}" type="presOf" srcId="{01FD4970-6270-4E22-8A2A-480A9F831A9B}" destId="{BD2BABDA-B828-4F4A-99B7-156DF7FF5A53}" srcOrd="0" destOrd="0" presId="urn:microsoft.com/office/officeart/2005/8/layout/process3"/>
    <dgm:cxn modelId="{CF525938-5596-4CD5-B746-0B8272B0FBBD}" type="presOf" srcId="{1C038AB5-F2CE-46EA-A03D-59B666D12BA4}" destId="{CAD1FC12-8A37-4D86-BF47-E42E68DB6FC6}" srcOrd="0" destOrd="0" presId="urn:microsoft.com/office/officeart/2005/8/layout/process3"/>
    <dgm:cxn modelId="{FA981460-F621-4857-AFDE-7B1D755634FB}" type="presOf" srcId="{BB16FA97-90A1-43A8-B8B0-1D8AA7E057B6}" destId="{49BF0FB7-67E2-43C5-B8A0-0FB3BD1795A5}" srcOrd="0" destOrd="0" presId="urn:microsoft.com/office/officeart/2005/8/layout/process3"/>
    <dgm:cxn modelId="{656E1161-159A-45D8-BE8C-08E753755736}" srcId="{01FD4970-6270-4E22-8A2A-480A9F831A9B}" destId="{A5E026FA-3562-4F1F-9FA8-5A5F0E322D20}" srcOrd="3" destOrd="0" parTransId="{CBD32F06-2AE7-42F2-8B26-6E07794ABF29}" sibTransId="{3BA1A9DE-8C14-4417-93CF-E3A1C1DEE352}"/>
    <dgm:cxn modelId="{4B354A44-489B-423D-BDBA-3FF63F138633}" type="presOf" srcId="{01FD4970-6270-4E22-8A2A-480A9F831A9B}" destId="{6C1CAB33-6E98-4AA5-92DB-EFD24335343A}" srcOrd="1" destOrd="0" presId="urn:microsoft.com/office/officeart/2005/8/layout/process3"/>
    <dgm:cxn modelId="{A6559944-E0F7-4B62-9B31-BFD1D37CAE3A}" type="presOf" srcId="{4BFF1DDC-64A9-4CFD-AE4B-85B21EC1AAA7}" destId="{D68B205C-7C47-452F-8CCE-A03C7ECD62B6}" srcOrd="0" destOrd="3" presId="urn:microsoft.com/office/officeart/2005/8/layout/process3"/>
    <dgm:cxn modelId="{1F93B068-A7E1-40FE-A0FE-C9686A2D2EC4}" srcId="{DBA0EB83-A5CA-4628-A345-E42F44133CE6}" destId="{BF1F2A91-055E-4EAB-B1CF-6C031AAEEF1D}" srcOrd="5" destOrd="0" parTransId="{E5A4F2F3-955E-4A1A-A3D8-1DC1DBC6E547}" sibTransId="{20786888-F2A6-45A4-936F-4B4AF3EA5AE8}"/>
    <dgm:cxn modelId="{7636686B-CD4A-4C08-960B-F0460E002386}" srcId="{DBA0EB83-A5CA-4628-A345-E42F44133CE6}" destId="{F78EA822-66A4-4C0C-B0B5-2CEDABA0AF2A}" srcOrd="6" destOrd="0" parTransId="{703F1A23-016E-4EA0-AD79-65AC26B418E4}" sibTransId="{09B89879-F019-48C5-988A-B4DA3E59A5FE}"/>
    <dgm:cxn modelId="{EA1A0772-F1A6-4BCD-9AD0-0D9239A2713B}" type="presOf" srcId="{BF1F2A91-055E-4EAB-B1CF-6C031AAEEF1D}" destId="{0D07EB0D-BE28-4093-8F92-46F2F0CAC327}" srcOrd="0" destOrd="5" presId="urn:microsoft.com/office/officeart/2005/8/layout/process3"/>
    <dgm:cxn modelId="{FC982073-A9AC-4122-AF2D-DE01384695DD}" type="presOf" srcId="{778B6CB1-62B2-4A4D-8DC0-F60C3908CD4F}" destId="{1A9A01C3-149E-4434-AD2C-3F019FE58631}" srcOrd="0" destOrd="0" presId="urn:microsoft.com/office/officeart/2005/8/layout/process3"/>
    <dgm:cxn modelId="{0BDDF758-0FDA-4FAE-AF54-4BAD140853C2}" type="presOf" srcId="{42993319-996E-4BA3-BCAF-5270AB6F639E}" destId="{373F3BEE-BA2B-4EFB-A629-91283042A0C2}" srcOrd="1" destOrd="0" presId="urn:microsoft.com/office/officeart/2005/8/layout/process3"/>
    <dgm:cxn modelId="{0AE35D79-0C0F-44FC-8723-8FC4FFE1C264}" type="presOf" srcId="{9FC8BFE3-D88B-472B-87C6-852E855EDCF1}" destId="{0D07EB0D-BE28-4093-8F92-46F2F0CAC327}" srcOrd="0" destOrd="3" presId="urn:microsoft.com/office/officeart/2005/8/layout/process3"/>
    <dgm:cxn modelId="{39B58B59-962D-4367-9631-329EE93EC003}" srcId="{DBA0EB83-A5CA-4628-A345-E42F44133CE6}" destId="{3AC7B1B7-9A58-4A11-B414-C8641EEFB5F9}" srcOrd="2" destOrd="0" parTransId="{C89CAF51-28AF-408B-9F7A-A5347EA8DCDE}" sibTransId="{76FC5A1E-B289-460E-AAFF-8D7FB0EA270F}"/>
    <dgm:cxn modelId="{230FB37D-107B-4133-982F-855AFA0E0983}" srcId="{1C038AB5-F2CE-46EA-A03D-59B666D12BA4}" destId="{9771B6FA-C378-408E-B7F8-78F071E93C05}" srcOrd="2" destOrd="0" parTransId="{BAA7CC2E-C94D-4A8C-81F5-7744615A1084}" sibTransId="{0A354042-F527-4643-B457-7C31A5B96FDD}"/>
    <dgm:cxn modelId="{E31B8C81-E1F2-418D-AB52-26DB073130A0}" srcId="{778B6CB1-62B2-4A4D-8DC0-F60C3908CD4F}" destId="{01FD4970-6270-4E22-8A2A-480A9F831A9B}" srcOrd="0" destOrd="0" parTransId="{12D33CD2-C2B0-46FA-A37B-3A6286C76E07}" sibTransId="{BB16FA97-90A1-43A8-B8B0-1D8AA7E057B6}"/>
    <dgm:cxn modelId="{A63D6385-A090-464A-BDE5-4B71431420B3}" type="presOf" srcId="{9771B6FA-C378-408E-B7F8-78F071E93C05}" destId="{D68B205C-7C47-452F-8CCE-A03C7ECD62B6}" srcOrd="0" destOrd="2" presId="urn:microsoft.com/office/officeart/2005/8/layout/process3"/>
    <dgm:cxn modelId="{82088486-5260-47E8-9A8B-0BC3AEE95B12}" srcId="{01FD4970-6270-4E22-8A2A-480A9F831A9B}" destId="{4DE6B641-8CFF-4F5B-8C09-42BFA06BE8E4}" srcOrd="1" destOrd="0" parTransId="{CDDA98D8-FF64-407B-938A-5C00D2BE4036}" sibTransId="{E9A85B49-2613-49D3-83E4-AC95DCDA3715}"/>
    <dgm:cxn modelId="{CF2D4887-2AE4-4A24-8351-49A4EF584E63}" srcId="{01FD4970-6270-4E22-8A2A-480A9F831A9B}" destId="{DC8DBA7F-F559-44C7-B4E5-E49306C1ED54}" srcOrd="0" destOrd="0" parTransId="{F572A604-4FA3-4D51-91C5-D1563BB4E964}" sibTransId="{7EE06F7D-DD69-4F52-A4F0-8B44669BA5C2}"/>
    <dgm:cxn modelId="{24B6668A-4B20-4B8B-9C6A-028B78F10122}" srcId="{DBA0EB83-A5CA-4628-A345-E42F44133CE6}" destId="{9FC8BFE3-D88B-472B-87C6-852E855EDCF1}" srcOrd="3" destOrd="0" parTransId="{F6DFF877-747F-4E9A-9068-1592D1A6F4D8}" sibTransId="{D2FE53AC-1066-4F40-B8F3-0BDFB9B9CCBC}"/>
    <dgm:cxn modelId="{806F8C92-772B-4BB2-930A-5C5FC120DDD1}" type="presOf" srcId="{C95FEB0D-A410-4E0D-A968-29D7AD151137}" destId="{D68B205C-7C47-452F-8CCE-A03C7ECD62B6}" srcOrd="0" destOrd="0" presId="urn:microsoft.com/office/officeart/2005/8/layout/process3"/>
    <dgm:cxn modelId="{B396A995-9230-456A-BF27-214686F814C0}" type="presOf" srcId="{71C0CB22-9F0D-4C2D-89B6-4577CEC4F93E}" destId="{D68B205C-7C47-452F-8CCE-A03C7ECD62B6}" srcOrd="0" destOrd="4" presId="urn:microsoft.com/office/officeart/2005/8/layout/process3"/>
    <dgm:cxn modelId="{114AC897-D2E9-4695-9969-ACE433AF74D8}" srcId="{01FD4970-6270-4E22-8A2A-480A9F831A9B}" destId="{7DE142FF-0013-4331-8254-35C1469434FD}" srcOrd="2" destOrd="0" parTransId="{4067D52F-27DC-470B-92E0-A914F0478E70}" sibTransId="{F909DE0D-056B-4DDE-B9C3-A0F59BC8DBD8}"/>
    <dgm:cxn modelId="{410977AD-6337-458A-B4D3-5D09D286B8C5}" srcId="{DBA0EB83-A5CA-4628-A345-E42F44133CE6}" destId="{F9E353A1-C1BD-4EBF-BBAF-11776DECEAEC}" srcOrd="4" destOrd="0" parTransId="{39188970-E5AC-470F-BC26-A5E2CEF22F6B}" sibTransId="{8470C8F4-8188-4477-B543-D653B9853E08}"/>
    <dgm:cxn modelId="{AFF2ECB3-E6C9-4255-AF0C-63123A06162C}" type="presOf" srcId="{1C038AB5-F2CE-46EA-A03D-59B666D12BA4}" destId="{54D26686-109E-48E2-80C9-84B89217FBF9}" srcOrd="1" destOrd="0" presId="urn:microsoft.com/office/officeart/2005/8/layout/process3"/>
    <dgm:cxn modelId="{71165EBA-2FD2-4D18-BD4F-9A655CD2581B}" srcId="{DBA0EB83-A5CA-4628-A345-E42F44133CE6}" destId="{E43A5A9F-71D2-44C4-8512-EF31EC008297}" srcOrd="0" destOrd="0" parTransId="{BFACF66C-0FD6-4D74-9BB7-466ABAD0237B}" sibTransId="{B632AA7A-80ED-41AB-B932-B57B3AC59B32}"/>
    <dgm:cxn modelId="{8C17F5BE-1200-4198-930A-6E2D2043C66B}" type="presOf" srcId="{D00F2A05-E95D-470C-A14A-B6AEBA43E64F}" destId="{0D07EB0D-BE28-4093-8F92-46F2F0CAC327}" srcOrd="0" destOrd="1" presId="urn:microsoft.com/office/officeart/2005/8/layout/process3"/>
    <dgm:cxn modelId="{07C11FC3-4D86-4622-B0EF-FDB07D3B78E5}" type="presOf" srcId="{A5E026FA-3562-4F1F-9FA8-5A5F0E322D20}" destId="{2A23AD99-D9A6-48B8-B0B4-4366869526DE}" srcOrd="0" destOrd="3" presId="urn:microsoft.com/office/officeart/2005/8/layout/process3"/>
    <dgm:cxn modelId="{CFC65EC6-003B-430B-9927-81B05A299768}" srcId="{778B6CB1-62B2-4A4D-8DC0-F60C3908CD4F}" destId="{1C038AB5-F2CE-46EA-A03D-59B666D12BA4}" srcOrd="2" destOrd="0" parTransId="{286FC337-735C-4897-9DA9-4E60EB44FBBA}" sibTransId="{91D67E1E-971A-401F-A674-00138046239F}"/>
    <dgm:cxn modelId="{EE9E52C8-5A6B-47B3-8128-FD4780E72353}" srcId="{1C038AB5-F2CE-46EA-A03D-59B666D12BA4}" destId="{C95FEB0D-A410-4E0D-A968-29D7AD151137}" srcOrd="0" destOrd="0" parTransId="{92DF5202-9DD6-40B5-8DBE-73B0B55707F2}" sibTransId="{DD860F6E-AF12-497E-94FB-16C67A1A5011}"/>
    <dgm:cxn modelId="{CE26BFC8-51C1-4FAC-A675-A9270C15F66C}" type="presOf" srcId="{E43A5A9F-71D2-44C4-8512-EF31EC008297}" destId="{0D07EB0D-BE28-4093-8F92-46F2F0CAC327}" srcOrd="0" destOrd="0" presId="urn:microsoft.com/office/officeart/2005/8/layout/process3"/>
    <dgm:cxn modelId="{CF3A0CCA-2DB1-47EC-9992-798F48980A3B}" type="presOf" srcId="{DD313870-01AD-466E-AAFF-FCB4985CE734}" destId="{2A23AD99-D9A6-48B8-B0B4-4366869526DE}" srcOrd="0" destOrd="4" presId="urn:microsoft.com/office/officeart/2005/8/layout/process3"/>
    <dgm:cxn modelId="{06FAA9CD-A30A-4BC6-958F-810C0B2EFF2A}" srcId="{1C038AB5-F2CE-46EA-A03D-59B666D12BA4}" destId="{71C0CB22-9F0D-4C2D-89B6-4577CEC4F93E}" srcOrd="4" destOrd="0" parTransId="{581941BC-DD83-4A3E-A8E9-F4794CE5856B}" sibTransId="{2C9A6623-3FC0-4D88-B1FC-0C61397205C9}"/>
    <dgm:cxn modelId="{F5A633D3-CC1B-4E6B-9D42-1201D8C329B6}" type="presOf" srcId="{4DE6B641-8CFF-4F5B-8C09-42BFA06BE8E4}" destId="{2A23AD99-D9A6-48B8-B0B4-4366869526DE}" srcOrd="0" destOrd="1" presId="urn:microsoft.com/office/officeart/2005/8/layout/process3"/>
    <dgm:cxn modelId="{63B6E7D7-C5D1-4FC1-998C-F3DBFD53547D}" type="presOf" srcId="{DBA0EB83-A5CA-4628-A345-E42F44133CE6}" destId="{F69BEA20-3911-4B72-862B-9414D93F314D}" srcOrd="0" destOrd="0" presId="urn:microsoft.com/office/officeart/2005/8/layout/process3"/>
    <dgm:cxn modelId="{DD075DDD-8BC8-48A0-92A7-C845CA0F7CF5}" type="presOf" srcId="{3AC7B1B7-9A58-4A11-B414-C8641EEFB5F9}" destId="{0D07EB0D-BE28-4093-8F92-46F2F0CAC327}" srcOrd="0" destOrd="2" presId="urn:microsoft.com/office/officeart/2005/8/layout/process3"/>
    <dgm:cxn modelId="{C94AA8E4-59DD-43C5-8B7F-93627FA3AC78}" type="presOf" srcId="{E42EEA0A-274C-4DD1-859B-7CD48D170269}" destId="{D68B205C-7C47-452F-8CCE-A03C7ECD62B6}" srcOrd="0" destOrd="1" presId="urn:microsoft.com/office/officeart/2005/8/layout/process3"/>
    <dgm:cxn modelId="{3EFDAEE7-8EDE-40D0-90E0-FC7EC238DF67}" type="presOf" srcId="{42993319-996E-4BA3-BCAF-5270AB6F639E}" destId="{435A456E-D1C9-4794-8849-DF8D3238A906}" srcOrd="0" destOrd="0" presId="urn:microsoft.com/office/officeart/2005/8/layout/process3"/>
    <dgm:cxn modelId="{E5C6C2EA-CD8C-4D92-ACF8-D79BEF585F3C}" srcId="{DBA0EB83-A5CA-4628-A345-E42F44133CE6}" destId="{9A97E84D-F0D3-48AD-B4AE-672B2F5B3C6A}" srcOrd="7" destOrd="0" parTransId="{4CE20192-D44D-4842-935F-3EB56818A3EE}" sibTransId="{11E96872-9FBC-4BF7-9CCF-B606EA11DE68}"/>
    <dgm:cxn modelId="{607CFEF0-8FC8-481C-B556-1C3A6CC8B8FE}" srcId="{01FD4970-6270-4E22-8A2A-480A9F831A9B}" destId="{DD313870-01AD-466E-AAFF-FCB4985CE734}" srcOrd="4" destOrd="0" parTransId="{50CFD29A-E8E1-4B79-BE48-6C28E4A5AB0D}" sibTransId="{4F0DD4DD-A092-4127-A6D2-B90105AB9278}"/>
    <dgm:cxn modelId="{A8CD67E0-BE8E-4081-A1E5-8400AAA077BA}" type="presParOf" srcId="{1A9A01C3-149E-4434-AD2C-3F019FE58631}" destId="{51B19448-AD80-41B6-8280-82FD4B9316C4}" srcOrd="0" destOrd="0" presId="urn:microsoft.com/office/officeart/2005/8/layout/process3"/>
    <dgm:cxn modelId="{E6BE2346-7085-4F17-89DB-14AD9E9C9D0D}" type="presParOf" srcId="{51B19448-AD80-41B6-8280-82FD4B9316C4}" destId="{BD2BABDA-B828-4F4A-99B7-156DF7FF5A53}" srcOrd="0" destOrd="0" presId="urn:microsoft.com/office/officeart/2005/8/layout/process3"/>
    <dgm:cxn modelId="{4BB819C2-6A23-4D67-9426-79B0D5D752AE}" type="presParOf" srcId="{51B19448-AD80-41B6-8280-82FD4B9316C4}" destId="{6C1CAB33-6E98-4AA5-92DB-EFD24335343A}" srcOrd="1" destOrd="0" presId="urn:microsoft.com/office/officeart/2005/8/layout/process3"/>
    <dgm:cxn modelId="{2103C206-4069-48B8-889C-5230FB4E13D7}" type="presParOf" srcId="{51B19448-AD80-41B6-8280-82FD4B9316C4}" destId="{2A23AD99-D9A6-48B8-B0B4-4366869526DE}" srcOrd="2" destOrd="0" presId="urn:microsoft.com/office/officeart/2005/8/layout/process3"/>
    <dgm:cxn modelId="{40E37D03-37B2-45B1-8E1A-C34AAD020FDB}" type="presParOf" srcId="{1A9A01C3-149E-4434-AD2C-3F019FE58631}" destId="{49BF0FB7-67E2-43C5-B8A0-0FB3BD1795A5}" srcOrd="1" destOrd="0" presId="urn:microsoft.com/office/officeart/2005/8/layout/process3"/>
    <dgm:cxn modelId="{AFE75643-2AB4-4E9E-9658-78C17D3A241D}" type="presParOf" srcId="{49BF0FB7-67E2-43C5-B8A0-0FB3BD1795A5}" destId="{0E3FB0F2-3C36-4B05-8755-2300A78F719A}" srcOrd="0" destOrd="0" presId="urn:microsoft.com/office/officeart/2005/8/layout/process3"/>
    <dgm:cxn modelId="{4759D70A-BB3B-4E90-AE5E-11E504731CA3}" type="presParOf" srcId="{1A9A01C3-149E-4434-AD2C-3F019FE58631}" destId="{C4D5773C-B70A-49B7-8251-DA0AF4DEAA02}" srcOrd="2" destOrd="0" presId="urn:microsoft.com/office/officeart/2005/8/layout/process3"/>
    <dgm:cxn modelId="{17DFDD27-33D2-4C12-AC61-93EDA9EDC4EF}" type="presParOf" srcId="{C4D5773C-B70A-49B7-8251-DA0AF4DEAA02}" destId="{F69BEA20-3911-4B72-862B-9414D93F314D}" srcOrd="0" destOrd="0" presId="urn:microsoft.com/office/officeart/2005/8/layout/process3"/>
    <dgm:cxn modelId="{52CA12CD-0A79-4F82-911F-3B5CBAD0A503}" type="presParOf" srcId="{C4D5773C-B70A-49B7-8251-DA0AF4DEAA02}" destId="{F1B3DD41-0BD9-4379-B067-14799EE30E6F}" srcOrd="1" destOrd="0" presId="urn:microsoft.com/office/officeart/2005/8/layout/process3"/>
    <dgm:cxn modelId="{C186FDB3-9448-4755-ABCC-B4FD6569737C}" type="presParOf" srcId="{C4D5773C-B70A-49B7-8251-DA0AF4DEAA02}" destId="{0D07EB0D-BE28-4093-8F92-46F2F0CAC327}" srcOrd="2" destOrd="0" presId="urn:microsoft.com/office/officeart/2005/8/layout/process3"/>
    <dgm:cxn modelId="{9E088AB7-3901-4214-8F65-C0DBAF4AB30C}" type="presParOf" srcId="{1A9A01C3-149E-4434-AD2C-3F019FE58631}" destId="{435A456E-D1C9-4794-8849-DF8D3238A906}" srcOrd="3" destOrd="0" presId="urn:microsoft.com/office/officeart/2005/8/layout/process3"/>
    <dgm:cxn modelId="{DE95B160-3E9D-4596-8586-42112C075AD5}" type="presParOf" srcId="{435A456E-D1C9-4794-8849-DF8D3238A906}" destId="{373F3BEE-BA2B-4EFB-A629-91283042A0C2}" srcOrd="0" destOrd="0" presId="urn:microsoft.com/office/officeart/2005/8/layout/process3"/>
    <dgm:cxn modelId="{ECA1047C-25A6-471E-80F7-63539A835E92}" type="presParOf" srcId="{1A9A01C3-149E-4434-AD2C-3F019FE58631}" destId="{246BEE8C-6E59-413B-A7EA-11B1150C0779}" srcOrd="4" destOrd="0" presId="urn:microsoft.com/office/officeart/2005/8/layout/process3"/>
    <dgm:cxn modelId="{55B487E2-DEB3-4204-83B6-365D429B8882}" type="presParOf" srcId="{246BEE8C-6E59-413B-A7EA-11B1150C0779}" destId="{CAD1FC12-8A37-4D86-BF47-E42E68DB6FC6}" srcOrd="0" destOrd="0" presId="urn:microsoft.com/office/officeart/2005/8/layout/process3"/>
    <dgm:cxn modelId="{0EC8F463-371B-4CDC-AE6D-FCF865D24F60}" type="presParOf" srcId="{246BEE8C-6E59-413B-A7EA-11B1150C0779}" destId="{54D26686-109E-48E2-80C9-84B89217FBF9}" srcOrd="1" destOrd="0" presId="urn:microsoft.com/office/officeart/2005/8/layout/process3"/>
    <dgm:cxn modelId="{5031EEB5-AE3A-4E24-B2AD-9DDA68B2BA6F}" type="presParOf" srcId="{246BEE8C-6E59-413B-A7EA-11B1150C0779}" destId="{D68B205C-7C47-452F-8CCE-A03C7ECD62B6}"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2FE208E-9A32-41F3-8C51-48C849C5F545}"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fr-BE"/>
        </a:p>
      </dgm:t>
    </dgm:pt>
    <dgm:pt modelId="{2B7319B4-6364-4494-887F-283CDB6AFEF8}">
      <dgm:prSet phldrT="[Text]" custT="1"/>
      <dgm:spPr/>
      <dgm:t>
        <a:bodyPr/>
        <a:lstStyle/>
        <a:p>
          <a:r>
            <a:rPr lang="nl-BE" sz="1600" noProof="0" dirty="0"/>
            <a:t>Actions</a:t>
          </a:r>
        </a:p>
      </dgm:t>
    </dgm:pt>
    <dgm:pt modelId="{C9E65D61-989E-4A42-83F0-8C86ECADF2D6}" type="parTrans" cxnId="{F751CD50-082F-4B0C-B241-D276BBB38A90}">
      <dgm:prSet/>
      <dgm:spPr/>
      <dgm:t>
        <a:bodyPr/>
        <a:lstStyle/>
        <a:p>
          <a:endParaRPr lang="nl-BE" sz="1100" noProof="0" dirty="0"/>
        </a:p>
      </dgm:t>
    </dgm:pt>
    <dgm:pt modelId="{D0863BE6-B59E-4B85-9C3C-35EB0AF4A39A}" type="sibTrans" cxnId="{F751CD50-082F-4B0C-B241-D276BBB38A90}">
      <dgm:prSet/>
      <dgm:spPr/>
      <dgm:t>
        <a:bodyPr/>
        <a:lstStyle/>
        <a:p>
          <a:endParaRPr lang="nl-BE" sz="1100" noProof="0" dirty="0"/>
        </a:p>
      </dgm:t>
    </dgm:pt>
    <dgm:pt modelId="{184A25CF-F663-4545-A350-182F2183D909}">
      <dgm:prSet phldrT="[Text]" custT="1"/>
      <dgm:spPr/>
      <dgm:t>
        <a:bodyPr/>
        <a:lstStyle/>
        <a:p>
          <a:r>
            <a:rPr lang="nl-BE" sz="1600" noProof="0" dirty="0"/>
            <a:t>Module</a:t>
          </a:r>
        </a:p>
      </dgm:t>
    </dgm:pt>
    <dgm:pt modelId="{D781892D-509D-430E-A814-09C560FE3504}" type="parTrans" cxnId="{2D64D9D8-BA21-4376-B9D3-55222CB34799}">
      <dgm:prSet/>
      <dgm:spPr/>
      <dgm:t>
        <a:bodyPr/>
        <a:lstStyle/>
        <a:p>
          <a:endParaRPr lang="nl-BE" sz="1100" noProof="0" dirty="0"/>
        </a:p>
      </dgm:t>
    </dgm:pt>
    <dgm:pt modelId="{5E42F698-2CE1-4BAB-9127-84EB6883CAE9}" type="sibTrans" cxnId="{2D64D9D8-BA21-4376-B9D3-55222CB34799}">
      <dgm:prSet custT="1"/>
      <dgm:spPr/>
      <dgm:t>
        <a:bodyPr/>
        <a:lstStyle/>
        <a:p>
          <a:endParaRPr lang="nl-BE" sz="1100" noProof="0" dirty="0"/>
        </a:p>
      </dgm:t>
    </dgm:pt>
    <dgm:pt modelId="{C0C95C03-7E75-43D5-97DB-F259B99C8E10}">
      <dgm:prSet phldrT="[Text]" custT="1"/>
      <dgm:spPr/>
      <dgm:t>
        <a:bodyPr/>
        <a:lstStyle/>
        <a:p>
          <a:r>
            <a:rPr lang="nl-BE" sz="1600" noProof="0" dirty="0"/>
            <a:t>TO DO / TO THINK</a:t>
          </a:r>
        </a:p>
      </dgm:t>
    </dgm:pt>
    <dgm:pt modelId="{A8C49ED5-F5C0-4521-84A8-F82BA0531744}" type="parTrans" cxnId="{F6B6CC02-192A-49D1-A9FD-1E944EE2DB6F}">
      <dgm:prSet/>
      <dgm:spPr/>
      <dgm:t>
        <a:bodyPr/>
        <a:lstStyle/>
        <a:p>
          <a:endParaRPr lang="nl-BE" sz="1100" noProof="0" dirty="0"/>
        </a:p>
      </dgm:t>
    </dgm:pt>
    <dgm:pt modelId="{0F08D34F-65F1-4967-9C31-627FE155528A}" type="sibTrans" cxnId="{F6B6CC02-192A-49D1-A9FD-1E944EE2DB6F}">
      <dgm:prSet custT="1"/>
      <dgm:spPr/>
      <dgm:t>
        <a:bodyPr/>
        <a:lstStyle/>
        <a:p>
          <a:endParaRPr lang="nl-BE" sz="1100" noProof="0" dirty="0"/>
        </a:p>
      </dgm:t>
    </dgm:pt>
    <dgm:pt modelId="{A528AE94-276B-49CB-B4F0-9D7E3A4CDACA}">
      <dgm:prSet phldrT="[Text]" custT="1"/>
      <dgm:spPr/>
      <dgm:t>
        <a:bodyPr/>
        <a:lstStyle/>
        <a:p>
          <a:r>
            <a:rPr lang="nl-BE" sz="1600" noProof="0" dirty="0"/>
            <a:t>Middelen</a:t>
          </a:r>
        </a:p>
      </dgm:t>
    </dgm:pt>
    <dgm:pt modelId="{211F494E-B952-4704-99CB-078EF19D39C1}" type="parTrans" cxnId="{866263B5-CE02-46E8-9037-2EC831CFF849}">
      <dgm:prSet/>
      <dgm:spPr/>
      <dgm:t>
        <a:bodyPr/>
        <a:lstStyle/>
        <a:p>
          <a:endParaRPr lang="nl-BE" sz="1100" noProof="0" dirty="0"/>
        </a:p>
      </dgm:t>
    </dgm:pt>
    <dgm:pt modelId="{C486DC6F-9F94-413A-A234-E0CEFE79F54A}" type="sibTrans" cxnId="{866263B5-CE02-46E8-9037-2EC831CFF849}">
      <dgm:prSet/>
      <dgm:spPr/>
      <dgm:t>
        <a:bodyPr/>
        <a:lstStyle/>
        <a:p>
          <a:endParaRPr lang="nl-BE" sz="1100" noProof="0" dirty="0"/>
        </a:p>
      </dgm:t>
    </dgm:pt>
    <dgm:pt modelId="{E5E5ADAA-8F6C-4745-915F-0655D44E2B7F}">
      <dgm:prSet phldrT="[Text]" custT="1"/>
      <dgm:spPr/>
      <dgm:t>
        <a:bodyPr/>
        <a:lstStyle/>
        <a:p>
          <a:r>
            <a:rPr lang="nl-BE" sz="1600" b="1" noProof="0" dirty="0"/>
            <a:t>Scenario*</a:t>
          </a:r>
        </a:p>
      </dgm:t>
    </dgm:pt>
    <dgm:pt modelId="{33331D92-8277-4E68-8626-E641DAF3D2F4}" type="parTrans" cxnId="{C2B06709-DA97-4F16-AE58-CC2D9DD422B7}">
      <dgm:prSet/>
      <dgm:spPr/>
      <dgm:t>
        <a:bodyPr/>
        <a:lstStyle/>
        <a:p>
          <a:endParaRPr lang="nl-BE" sz="1100" noProof="0" dirty="0"/>
        </a:p>
      </dgm:t>
    </dgm:pt>
    <dgm:pt modelId="{E71BD032-0C4B-4C5A-B6B1-A28F2915886C}" type="sibTrans" cxnId="{C2B06709-DA97-4F16-AE58-CC2D9DD422B7}">
      <dgm:prSet/>
      <dgm:spPr/>
      <dgm:t>
        <a:bodyPr/>
        <a:lstStyle/>
        <a:p>
          <a:endParaRPr lang="nl-BE" sz="1100" noProof="0" dirty="0"/>
        </a:p>
      </dgm:t>
    </dgm:pt>
    <dgm:pt modelId="{C09C7E0E-6B7A-4E04-9311-BB5E45B47253}">
      <dgm:prSet phldrT="[Text]" custT="1"/>
      <dgm:spPr/>
      <dgm:t>
        <a:bodyPr/>
        <a:lstStyle/>
        <a:p>
          <a:r>
            <a:rPr lang="nl-BE" sz="1600" noProof="0" dirty="0"/>
            <a:t>Fiches reflexen*</a:t>
          </a:r>
        </a:p>
      </dgm:t>
    </dgm:pt>
    <dgm:pt modelId="{671566C5-6F4B-49AB-9732-100654B8D660}" type="parTrans" cxnId="{08F3DC54-5685-4550-B30A-4396587FB125}">
      <dgm:prSet/>
      <dgm:spPr/>
      <dgm:t>
        <a:bodyPr/>
        <a:lstStyle/>
        <a:p>
          <a:endParaRPr lang="nl-BE" sz="1100" noProof="0" dirty="0"/>
        </a:p>
      </dgm:t>
    </dgm:pt>
    <dgm:pt modelId="{259D35BF-B70F-4127-A553-1A68C4F1D465}" type="sibTrans" cxnId="{08F3DC54-5685-4550-B30A-4396587FB125}">
      <dgm:prSet/>
      <dgm:spPr/>
      <dgm:t>
        <a:bodyPr/>
        <a:lstStyle/>
        <a:p>
          <a:endParaRPr lang="nl-BE" sz="1100" noProof="0" dirty="0"/>
        </a:p>
      </dgm:t>
    </dgm:pt>
    <dgm:pt modelId="{3FBE2B5D-8F2A-47F5-931D-4647D0010A02}">
      <dgm:prSet phldrT="[Text]" custT="1"/>
      <dgm:spPr/>
      <dgm:t>
        <a:bodyPr/>
        <a:lstStyle/>
        <a:p>
          <a:r>
            <a:rPr lang="nl-BE" sz="1600" noProof="0" dirty="0"/>
            <a:t>Technische fiches*</a:t>
          </a:r>
        </a:p>
      </dgm:t>
    </dgm:pt>
    <dgm:pt modelId="{B7712DD4-9C69-4EB5-95FE-DB2B42BE6B4A}" type="parTrans" cxnId="{4986E20D-E8DB-44F6-BB96-21EB1DFA5578}">
      <dgm:prSet/>
      <dgm:spPr/>
      <dgm:t>
        <a:bodyPr/>
        <a:lstStyle/>
        <a:p>
          <a:endParaRPr lang="nl-BE" sz="1100" noProof="0" dirty="0"/>
        </a:p>
      </dgm:t>
    </dgm:pt>
    <dgm:pt modelId="{747BFC45-4345-45AA-966F-74CFC7E66BFD}" type="sibTrans" cxnId="{4986E20D-E8DB-44F6-BB96-21EB1DFA5578}">
      <dgm:prSet/>
      <dgm:spPr/>
      <dgm:t>
        <a:bodyPr/>
        <a:lstStyle/>
        <a:p>
          <a:endParaRPr lang="nl-BE" sz="1100" noProof="0" dirty="0"/>
        </a:p>
      </dgm:t>
    </dgm:pt>
    <dgm:pt modelId="{CF54CD8C-CAB8-4C78-93DB-EB4A606D6D4E}">
      <dgm:prSet phldrT="[Text]" custT="1"/>
      <dgm:spPr/>
      <dgm:t>
        <a:bodyPr/>
        <a:lstStyle/>
        <a:p>
          <a:r>
            <a:rPr lang="nl-BE" sz="1600" noProof="0" dirty="0"/>
            <a:t>Plannen*</a:t>
          </a:r>
        </a:p>
      </dgm:t>
    </dgm:pt>
    <dgm:pt modelId="{EFDD92BA-72FD-4FBE-BDBD-3217BA80BAAA}" type="parTrans" cxnId="{2008F49B-DDFD-4B57-93A2-FB1B1F551D14}">
      <dgm:prSet/>
      <dgm:spPr/>
      <dgm:t>
        <a:bodyPr/>
        <a:lstStyle/>
        <a:p>
          <a:endParaRPr lang="nl-BE" sz="1100" noProof="0" dirty="0"/>
        </a:p>
      </dgm:t>
    </dgm:pt>
    <dgm:pt modelId="{179948E1-A922-47B4-B437-862DCAA50BD9}" type="sibTrans" cxnId="{2008F49B-DDFD-4B57-93A2-FB1B1F551D14}">
      <dgm:prSet/>
      <dgm:spPr/>
      <dgm:t>
        <a:bodyPr/>
        <a:lstStyle/>
        <a:p>
          <a:endParaRPr lang="nl-BE" sz="1100" noProof="0" dirty="0"/>
        </a:p>
      </dgm:t>
    </dgm:pt>
    <dgm:pt modelId="{CD44B75E-0E6B-4BA1-9BFF-EA1A2B5F2075}">
      <dgm:prSet phldrT="[Text]" custT="1"/>
      <dgm:spPr/>
      <dgm:t>
        <a:bodyPr/>
        <a:lstStyle/>
        <a:p>
          <a:r>
            <a:rPr lang="nl-BE" sz="1600" b="1" noProof="0" dirty="0"/>
            <a:t>Kwartier*</a:t>
          </a:r>
        </a:p>
      </dgm:t>
    </dgm:pt>
    <dgm:pt modelId="{54A682C4-180E-4C9D-834F-DC7A5AFFAFCE}" type="parTrans" cxnId="{6D72ADA6-E19B-4544-AC93-A8A7E7977422}">
      <dgm:prSet/>
      <dgm:spPr/>
      <dgm:t>
        <a:bodyPr/>
        <a:lstStyle/>
        <a:p>
          <a:endParaRPr lang="nl-BE" sz="1100" noProof="0" dirty="0"/>
        </a:p>
      </dgm:t>
    </dgm:pt>
    <dgm:pt modelId="{424FCA89-B46A-4CB1-BFBC-F2130CC03330}" type="sibTrans" cxnId="{6D72ADA6-E19B-4544-AC93-A8A7E7977422}">
      <dgm:prSet/>
      <dgm:spPr/>
      <dgm:t>
        <a:bodyPr/>
        <a:lstStyle/>
        <a:p>
          <a:endParaRPr lang="nl-BE" sz="1100" noProof="0" dirty="0"/>
        </a:p>
      </dgm:t>
    </dgm:pt>
    <dgm:pt modelId="{24B94FB9-89C1-4779-9A04-33AF3666BB86}">
      <dgm:prSet phldrT="[Text]" custT="1"/>
      <dgm:spPr/>
      <dgm:t>
        <a:bodyPr/>
        <a:lstStyle/>
        <a:p>
          <a:r>
            <a:rPr lang="nl-BE" sz="1600" noProof="0" dirty="0"/>
            <a:t>Zone</a:t>
          </a:r>
        </a:p>
      </dgm:t>
    </dgm:pt>
    <dgm:pt modelId="{CB725CC2-F435-4BE9-BE72-859FB3640F64}" type="parTrans" cxnId="{843846DC-160A-4ED2-AC41-4B78DDAFD46E}">
      <dgm:prSet/>
      <dgm:spPr/>
      <dgm:t>
        <a:bodyPr/>
        <a:lstStyle/>
        <a:p>
          <a:endParaRPr lang="nl-BE" sz="1100" noProof="0" dirty="0"/>
        </a:p>
      </dgm:t>
    </dgm:pt>
    <dgm:pt modelId="{6F97E790-69E7-4133-929E-4CAF5CC02055}" type="sibTrans" cxnId="{843846DC-160A-4ED2-AC41-4B78DDAFD46E}">
      <dgm:prSet/>
      <dgm:spPr/>
      <dgm:t>
        <a:bodyPr/>
        <a:lstStyle/>
        <a:p>
          <a:endParaRPr lang="nl-BE" sz="1100" noProof="0" dirty="0"/>
        </a:p>
      </dgm:t>
    </dgm:pt>
    <dgm:pt modelId="{076B5A22-A506-4AB9-9DDD-C23D42FC83C6}">
      <dgm:prSet phldrT="[Text]" custT="1"/>
      <dgm:spPr/>
      <dgm:t>
        <a:bodyPr/>
        <a:lstStyle/>
        <a:p>
          <a:r>
            <a:rPr lang="nl-BE" sz="1600" noProof="0" dirty="0"/>
            <a:t>Middelen*</a:t>
          </a:r>
        </a:p>
      </dgm:t>
    </dgm:pt>
    <dgm:pt modelId="{198F070F-854A-4638-AFA2-4BB126A44F59}" type="parTrans" cxnId="{63D479B1-A6C4-4DBF-80E6-C4E8D97A5557}">
      <dgm:prSet/>
      <dgm:spPr/>
      <dgm:t>
        <a:bodyPr/>
        <a:lstStyle/>
        <a:p>
          <a:endParaRPr lang="nl-BE" sz="1100" noProof="0" dirty="0"/>
        </a:p>
      </dgm:t>
    </dgm:pt>
    <dgm:pt modelId="{350AEC6F-EE8E-4D52-BBD0-10A289C20687}" type="sibTrans" cxnId="{63D479B1-A6C4-4DBF-80E6-C4E8D97A5557}">
      <dgm:prSet/>
      <dgm:spPr/>
      <dgm:t>
        <a:bodyPr/>
        <a:lstStyle/>
        <a:p>
          <a:endParaRPr lang="nl-BE" sz="1100" noProof="0" dirty="0"/>
        </a:p>
      </dgm:t>
    </dgm:pt>
    <dgm:pt modelId="{CA619B33-DB13-4FC0-A4FF-063A04E1F40B}">
      <dgm:prSet phldrT="[Text]" custT="1"/>
      <dgm:spPr/>
      <dgm:t>
        <a:bodyPr/>
        <a:lstStyle/>
        <a:p>
          <a:r>
            <a:rPr lang="nl-BE" sz="1600" noProof="0" dirty="0"/>
            <a:t>Fases*</a:t>
          </a:r>
        </a:p>
      </dgm:t>
    </dgm:pt>
    <dgm:pt modelId="{1E09ED72-7D9C-464C-ACC4-0A80A2E6814B}" type="parTrans" cxnId="{D7526F76-E528-4885-850A-6BACACA9D33D}">
      <dgm:prSet/>
      <dgm:spPr/>
      <dgm:t>
        <a:bodyPr/>
        <a:lstStyle/>
        <a:p>
          <a:endParaRPr lang="nl-BE" sz="1100" noProof="0" dirty="0"/>
        </a:p>
      </dgm:t>
    </dgm:pt>
    <dgm:pt modelId="{1B257E22-917A-48BF-82C4-2787D9E54725}" type="sibTrans" cxnId="{D7526F76-E528-4885-850A-6BACACA9D33D}">
      <dgm:prSet/>
      <dgm:spPr/>
      <dgm:t>
        <a:bodyPr/>
        <a:lstStyle/>
        <a:p>
          <a:endParaRPr lang="nl-BE" sz="1100" noProof="0" dirty="0"/>
        </a:p>
      </dgm:t>
    </dgm:pt>
    <dgm:pt modelId="{7230872A-9B05-453E-B644-658A64E17059}">
      <dgm:prSet phldrT="[Text]" custT="1"/>
      <dgm:spPr/>
      <dgm:t>
        <a:bodyPr/>
        <a:lstStyle/>
        <a:p>
          <a:r>
            <a:rPr lang="nl-BE" sz="1600" noProof="0" dirty="0"/>
            <a:t>Prioriteiten</a:t>
          </a:r>
        </a:p>
      </dgm:t>
    </dgm:pt>
    <dgm:pt modelId="{C655ABB3-318A-4022-A51E-EAAF9BC470BF}" type="parTrans" cxnId="{4EABCAC4-6929-471B-B350-3BDD6E50E7AE}">
      <dgm:prSet/>
      <dgm:spPr/>
      <dgm:t>
        <a:bodyPr/>
        <a:lstStyle/>
        <a:p>
          <a:endParaRPr lang="nl-BE" sz="1100" noProof="0" dirty="0"/>
        </a:p>
      </dgm:t>
    </dgm:pt>
    <dgm:pt modelId="{27EC1F4F-E42A-48D5-AAA1-8200117B1952}" type="sibTrans" cxnId="{4EABCAC4-6929-471B-B350-3BDD6E50E7AE}">
      <dgm:prSet/>
      <dgm:spPr/>
      <dgm:t>
        <a:bodyPr/>
        <a:lstStyle/>
        <a:p>
          <a:endParaRPr lang="nl-BE" sz="1100" noProof="0" dirty="0"/>
        </a:p>
      </dgm:t>
    </dgm:pt>
    <dgm:pt modelId="{CA0A5D20-8387-46CA-9817-36979B6D205D}">
      <dgm:prSet phldrT="[Text]" custT="1"/>
      <dgm:spPr/>
      <dgm:t>
        <a:bodyPr/>
        <a:lstStyle/>
        <a:p>
          <a:r>
            <a:rPr lang="nl-BE" sz="1600" noProof="0" dirty="0"/>
            <a:t>Actoren Groep*</a:t>
          </a:r>
        </a:p>
      </dgm:t>
    </dgm:pt>
    <dgm:pt modelId="{CBDE33C5-FEB0-4AE7-ADC9-3D287435342F}" type="parTrans" cxnId="{E9EA377B-40F3-4B28-AC7C-182E3267B006}">
      <dgm:prSet/>
      <dgm:spPr/>
      <dgm:t>
        <a:bodyPr/>
        <a:lstStyle/>
        <a:p>
          <a:endParaRPr lang="nl-BE" sz="1100" noProof="0" dirty="0"/>
        </a:p>
      </dgm:t>
    </dgm:pt>
    <dgm:pt modelId="{51A1B12A-8E67-405D-8029-5D174F77F06E}" type="sibTrans" cxnId="{E9EA377B-40F3-4B28-AC7C-182E3267B006}">
      <dgm:prSet/>
      <dgm:spPr/>
      <dgm:t>
        <a:bodyPr/>
        <a:lstStyle/>
        <a:p>
          <a:endParaRPr lang="nl-BE" sz="1100" noProof="0" dirty="0"/>
        </a:p>
      </dgm:t>
    </dgm:pt>
    <dgm:pt modelId="{8043547D-BB86-4438-A4D4-E2E0339DF25A}">
      <dgm:prSet phldrT="[Text]" custT="1"/>
      <dgm:spPr/>
      <dgm:t>
        <a:bodyPr/>
        <a:lstStyle/>
        <a:p>
          <a:r>
            <a:rPr lang="nl-BE" sz="1600" noProof="0" dirty="0"/>
            <a:t>Status</a:t>
          </a:r>
        </a:p>
      </dgm:t>
    </dgm:pt>
    <dgm:pt modelId="{13D4742E-96E7-4829-B14F-FC558BD68D77}" type="parTrans" cxnId="{E939F83B-E5B4-4A68-B37E-9DD0BAD6E9CA}">
      <dgm:prSet/>
      <dgm:spPr/>
      <dgm:t>
        <a:bodyPr/>
        <a:lstStyle/>
        <a:p>
          <a:endParaRPr lang="nl-BE" noProof="0" dirty="0"/>
        </a:p>
      </dgm:t>
    </dgm:pt>
    <dgm:pt modelId="{0B4D41E3-E084-4F6C-8B98-A6EB51A34636}" type="sibTrans" cxnId="{E939F83B-E5B4-4A68-B37E-9DD0BAD6E9CA}">
      <dgm:prSet/>
      <dgm:spPr/>
      <dgm:t>
        <a:bodyPr/>
        <a:lstStyle/>
        <a:p>
          <a:endParaRPr lang="nl-BE" noProof="0" dirty="0"/>
        </a:p>
      </dgm:t>
    </dgm:pt>
    <dgm:pt modelId="{F0507331-6304-4CA0-97D1-53CC8EED1754}">
      <dgm:prSet phldrT="[Text]" custT="1"/>
      <dgm:spPr/>
      <dgm:t>
        <a:bodyPr/>
        <a:lstStyle/>
        <a:p>
          <a:r>
            <a:rPr lang="nl-BE" sz="1600" noProof="0" dirty="0"/>
            <a:t>Getest (J/N)</a:t>
          </a:r>
        </a:p>
      </dgm:t>
    </dgm:pt>
    <dgm:pt modelId="{521ACE22-3BF4-4DB6-B33F-B2B057945A0F}" type="parTrans" cxnId="{98C34349-7B70-422A-8310-C2EFB8819A33}">
      <dgm:prSet/>
      <dgm:spPr/>
      <dgm:t>
        <a:bodyPr/>
        <a:lstStyle/>
        <a:p>
          <a:endParaRPr lang="nl-BE" noProof="0" dirty="0"/>
        </a:p>
      </dgm:t>
    </dgm:pt>
    <dgm:pt modelId="{A0E02385-56AC-4814-A760-A45CA06E2886}" type="sibTrans" cxnId="{98C34349-7B70-422A-8310-C2EFB8819A33}">
      <dgm:prSet/>
      <dgm:spPr/>
      <dgm:t>
        <a:bodyPr/>
        <a:lstStyle/>
        <a:p>
          <a:endParaRPr lang="nl-BE" noProof="0" dirty="0"/>
        </a:p>
      </dgm:t>
    </dgm:pt>
    <dgm:pt modelId="{74754805-9FFE-4231-8122-0C27593B9C27}">
      <dgm:prSet phldrT="[Text]" custT="1"/>
      <dgm:spPr/>
      <dgm:t>
        <a:bodyPr/>
        <a:lstStyle/>
        <a:p>
          <a:r>
            <a:rPr lang="nl-BE" sz="1600" noProof="0" dirty="0"/>
            <a:t>Version</a:t>
          </a:r>
        </a:p>
      </dgm:t>
    </dgm:pt>
    <dgm:pt modelId="{0FF23C0E-35F1-49CE-91A6-0976696DB365}" type="parTrans" cxnId="{2BD4FFE2-D9B9-42C0-8A90-38FF5ACB719E}">
      <dgm:prSet/>
      <dgm:spPr/>
      <dgm:t>
        <a:bodyPr/>
        <a:lstStyle/>
        <a:p>
          <a:endParaRPr lang="nl-BE" noProof="0" dirty="0"/>
        </a:p>
      </dgm:t>
    </dgm:pt>
    <dgm:pt modelId="{809B6BD0-8EB4-41FD-8B00-E28528512202}" type="sibTrans" cxnId="{2BD4FFE2-D9B9-42C0-8A90-38FF5ACB719E}">
      <dgm:prSet/>
      <dgm:spPr/>
      <dgm:t>
        <a:bodyPr/>
        <a:lstStyle/>
        <a:p>
          <a:endParaRPr lang="nl-BE" noProof="0" dirty="0"/>
        </a:p>
      </dgm:t>
    </dgm:pt>
    <dgm:pt modelId="{A80C0947-4909-4347-923B-FF76AAD04F3F}">
      <dgm:prSet phldrT="[Text]" custT="1"/>
      <dgm:spPr/>
      <dgm:t>
        <a:bodyPr/>
        <a:lstStyle/>
        <a:p>
          <a:r>
            <a:rPr lang="nl-BE" sz="1600" noProof="0" dirty="0"/>
            <a:t>Validatie SIPP</a:t>
          </a:r>
        </a:p>
      </dgm:t>
    </dgm:pt>
    <dgm:pt modelId="{3A5A2161-2E6D-4EDC-B0BD-DB9B4BF74659}" type="parTrans" cxnId="{6F6AB0AC-1672-46F6-8FD0-81066978AB21}">
      <dgm:prSet/>
      <dgm:spPr/>
      <dgm:t>
        <a:bodyPr/>
        <a:lstStyle/>
        <a:p>
          <a:endParaRPr lang="nl-BE" noProof="0" dirty="0"/>
        </a:p>
      </dgm:t>
    </dgm:pt>
    <dgm:pt modelId="{24E8D1B3-2AB9-409F-82BD-2C505017B69A}" type="sibTrans" cxnId="{6F6AB0AC-1672-46F6-8FD0-81066978AB21}">
      <dgm:prSet/>
      <dgm:spPr/>
      <dgm:t>
        <a:bodyPr/>
        <a:lstStyle/>
        <a:p>
          <a:endParaRPr lang="nl-BE" noProof="0" dirty="0"/>
        </a:p>
      </dgm:t>
    </dgm:pt>
    <dgm:pt modelId="{12C40485-54A3-4CF4-84F6-661F666C3419}">
      <dgm:prSet phldrT="[Text]" custT="1"/>
      <dgm:spPr/>
      <dgm:t>
        <a:bodyPr/>
        <a:lstStyle/>
        <a:p>
          <a:r>
            <a:rPr lang="nl-BE" sz="1600" noProof="0" dirty="0"/>
            <a:t>Validatie BOC</a:t>
          </a:r>
        </a:p>
      </dgm:t>
    </dgm:pt>
    <dgm:pt modelId="{D54D6D26-DDB4-4DF6-AFB5-D92112734921}" type="parTrans" cxnId="{8D1B3121-0C1F-41B2-B014-A3814972B36B}">
      <dgm:prSet/>
      <dgm:spPr/>
      <dgm:t>
        <a:bodyPr/>
        <a:lstStyle/>
        <a:p>
          <a:endParaRPr lang="nl-BE" noProof="0" dirty="0"/>
        </a:p>
      </dgm:t>
    </dgm:pt>
    <dgm:pt modelId="{347D7664-2B4D-459F-8EC6-E42C2D040314}" type="sibTrans" cxnId="{8D1B3121-0C1F-41B2-B014-A3814972B36B}">
      <dgm:prSet/>
      <dgm:spPr/>
      <dgm:t>
        <a:bodyPr/>
        <a:lstStyle/>
        <a:p>
          <a:endParaRPr lang="nl-BE" noProof="0" dirty="0"/>
        </a:p>
      </dgm:t>
    </dgm:pt>
    <dgm:pt modelId="{53B7FEA1-8150-4F4F-A2BB-7D612D0AF38A}" type="pres">
      <dgm:prSet presAssocID="{B2FE208E-9A32-41F3-8C51-48C849C5F545}" presName="linearFlow" presStyleCnt="0">
        <dgm:presLayoutVars>
          <dgm:dir/>
          <dgm:animLvl val="lvl"/>
          <dgm:resizeHandles val="exact"/>
        </dgm:presLayoutVars>
      </dgm:prSet>
      <dgm:spPr/>
    </dgm:pt>
    <dgm:pt modelId="{A1480341-4B4C-4873-9CCC-49BCC03D26EA}" type="pres">
      <dgm:prSet presAssocID="{184A25CF-F663-4545-A350-182F2183D909}" presName="composite" presStyleCnt="0"/>
      <dgm:spPr/>
    </dgm:pt>
    <dgm:pt modelId="{2CB0377B-0E00-4D29-8D6C-7B3D9117C244}" type="pres">
      <dgm:prSet presAssocID="{184A25CF-F663-4545-A350-182F2183D909}" presName="parTx" presStyleLbl="node1" presStyleIdx="0" presStyleCnt="3">
        <dgm:presLayoutVars>
          <dgm:chMax val="0"/>
          <dgm:chPref val="0"/>
          <dgm:bulletEnabled val="1"/>
        </dgm:presLayoutVars>
      </dgm:prSet>
      <dgm:spPr/>
    </dgm:pt>
    <dgm:pt modelId="{6F076B97-534B-44E1-8E63-BC9818EF0D8C}" type="pres">
      <dgm:prSet presAssocID="{184A25CF-F663-4545-A350-182F2183D909}" presName="parSh" presStyleLbl="node1" presStyleIdx="0" presStyleCnt="3"/>
      <dgm:spPr/>
    </dgm:pt>
    <dgm:pt modelId="{670CE4FD-C71C-4951-BBA4-4BBB0F0AB334}" type="pres">
      <dgm:prSet presAssocID="{184A25CF-F663-4545-A350-182F2183D909}" presName="desTx" presStyleLbl="fgAcc1" presStyleIdx="0" presStyleCnt="3">
        <dgm:presLayoutVars>
          <dgm:bulletEnabled val="1"/>
        </dgm:presLayoutVars>
      </dgm:prSet>
      <dgm:spPr/>
    </dgm:pt>
    <dgm:pt modelId="{C955DCA5-BC6C-4BB9-9AFA-2A6A651E91A0}" type="pres">
      <dgm:prSet presAssocID="{5E42F698-2CE1-4BAB-9127-84EB6883CAE9}" presName="sibTrans" presStyleLbl="sibTrans2D1" presStyleIdx="0" presStyleCnt="2" custAng="10800000"/>
      <dgm:spPr/>
    </dgm:pt>
    <dgm:pt modelId="{EA2757E7-F747-4C43-98FA-C0EC499B02FD}" type="pres">
      <dgm:prSet presAssocID="{5E42F698-2CE1-4BAB-9127-84EB6883CAE9}" presName="connTx" presStyleLbl="sibTrans2D1" presStyleIdx="0" presStyleCnt="2"/>
      <dgm:spPr/>
    </dgm:pt>
    <dgm:pt modelId="{E56FF20E-DDFB-4EAE-8548-DBB6E119F880}" type="pres">
      <dgm:prSet presAssocID="{C0C95C03-7E75-43D5-97DB-F259B99C8E10}" presName="composite" presStyleCnt="0"/>
      <dgm:spPr/>
    </dgm:pt>
    <dgm:pt modelId="{20611676-5C64-4063-9BA5-E1666E724791}" type="pres">
      <dgm:prSet presAssocID="{C0C95C03-7E75-43D5-97DB-F259B99C8E10}" presName="parTx" presStyleLbl="node1" presStyleIdx="0" presStyleCnt="3">
        <dgm:presLayoutVars>
          <dgm:chMax val="0"/>
          <dgm:chPref val="0"/>
          <dgm:bulletEnabled val="1"/>
        </dgm:presLayoutVars>
      </dgm:prSet>
      <dgm:spPr/>
    </dgm:pt>
    <dgm:pt modelId="{4F4157DD-AAFE-4732-8BC2-8A947D58D7A3}" type="pres">
      <dgm:prSet presAssocID="{C0C95C03-7E75-43D5-97DB-F259B99C8E10}" presName="parSh" presStyleLbl="node1" presStyleIdx="1" presStyleCnt="3"/>
      <dgm:spPr/>
    </dgm:pt>
    <dgm:pt modelId="{A5F66F00-FF1A-4CD7-842B-7EF842C6B55B}" type="pres">
      <dgm:prSet presAssocID="{C0C95C03-7E75-43D5-97DB-F259B99C8E10}" presName="desTx" presStyleLbl="fgAcc1" presStyleIdx="1" presStyleCnt="3" custLinFactNeighborY="-570">
        <dgm:presLayoutVars>
          <dgm:bulletEnabled val="1"/>
        </dgm:presLayoutVars>
      </dgm:prSet>
      <dgm:spPr/>
    </dgm:pt>
    <dgm:pt modelId="{F57F5E95-B2FB-44FB-BA6F-7919204CBD3C}" type="pres">
      <dgm:prSet presAssocID="{0F08D34F-65F1-4967-9C31-627FE155528A}" presName="sibTrans" presStyleLbl="sibTrans2D1" presStyleIdx="1" presStyleCnt="2" custAng="10800000"/>
      <dgm:spPr/>
    </dgm:pt>
    <dgm:pt modelId="{99F7F128-0782-45D9-9ACC-0E298DF1C325}" type="pres">
      <dgm:prSet presAssocID="{0F08D34F-65F1-4967-9C31-627FE155528A}" presName="connTx" presStyleLbl="sibTrans2D1" presStyleIdx="1" presStyleCnt="2"/>
      <dgm:spPr/>
    </dgm:pt>
    <dgm:pt modelId="{C651E0A6-92EA-4809-85DF-615F55D28174}" type="pres">
      <dgm:prSet presAssocID="{A528AE94-276B-49CB-B4F0-9D7E3A4CDACA}" presName="composite" presStyleCnt="0"/>
      <dgm:spPr/>
    </dgm:pt>
    <dgm:pt modelId="{1180F078-D285-4493-BA9A-DBE958D5298D}" type="pres">
      <dgm:prSet presAssocID="{A528AE94-276B-49CB-B4F0-9D7E3A4CDACA}" presName="parTx" presStyleLbl="node1" presStyleIdx="1" presStyleCnt="3">
        <dgm:presLayoutVars>
          <dgm:chMax val="0"/>
          <dgm:chPref val="0"/>
          <dgm:bulletEnabled val="1"/>
        </dgm:presLayoutVars>
      </dgm:prSet>
      <dgm:spPr/>
    </dgm:pt>
    <dgm:pt modelId="{1310800D-20A1-4333-8136-B754B199B11E}" type="pres">
      <dgm:prSet presAssocID="{A528AE94-276B-49CB-B4F0-9D7E3A4CDACA}" presName="parSh" presStyleLbl="node1" presStyleIdx="2" presStyleCnt="3"/>
      <dgm:spPr/>
    </dgm:pt>
    <dgm:pt modelId="{C2C8C187-B560-4491-AB4C-93A435038520}" type="pres">
      <dgm:prSet presAssocID="{A528AE94-276B-49CB-B4F0-9D7E3A4CDACA}" presName="desTx" presStyleLbl="fgAcc1" presStyleIdx="2" presStyleCnt="3">
        <dgm:presLayoutVars>
          <dgm:bulletEnabled val="1"/>
        </dgm:presLayoutVars>
      </dgm:prSet>
      <dgm:spPr/>
    </dgm:pt>
  </dgm:ptLst>
  <dgm:cxnLst>
    <dgm:cxn modelId="{F6B6CC02-192A-49D1-A9FD-1E944EE2DB6F}" srcId="{B2FE208E-9A32-41F3-8C51-48C849C5F545}" destId="{C0C95C03-7E75-43D5-97DB-F259B99C8E10}" srcOrd="1" destOrd="0" parTransId="{A8C49ED5-F5C0-4521-84A8-F82BA0531744}" sibTransId="{0F08D34F-65F1-4967-9C31-627FE155528A}"/>
    <dgm:cxn modelId="{C2B06709-DA97-4F16-AE58-CC2D9DD422B7}" srcId="{184A25CF-F663-4545-A350-182F2183D909}" destId="{E5E5ADAA-8F6C-4745-915F-0655D44E2B7F}" srcOrd="2" destOrd="0" parTransId="{33331D92-8277-4E68-8626-E641DAF3D2F4}" sibTransId="{E71BD032-0C4B-4C5A-B6B1-A28F2915886C}"/>
    <dgm:cxn modelId="{EEAC990D-8014-4E59-BA94-B89E75135405}" type="presOf" srcId="{F0507331-6304-4CA0-97D1-53CC8EED1754}" destId="{670CE4FD-C71C-4951-BBA4-4BBB0F0AB334}" srcOrd="0" destOrd="6" presId="urn:microsoft.com/office/officeart/2005/8/layout/process3"/>
    <dgm:cxn modelId="{4986E20D-E8DB-44F6-BB96-21EB1DFA5578}" srcId="{A528AE94-276B-49CB-B4F0-9D7E3A4CDACA}" destId="{3FBE2B5D-8F2A-47F5-931D-4647D0010A02}" srcOrd="2" destOrd="0" parTransId="{B7712DD4-9C69-4EB5-95FE-DB2B42BE6B4A}" sibTransId="{747BFC45-4345-45AA-966F-74CFC7E66BFD}"/>
    <dgm:cxn modelId="{29D3EE14-FB04-4B25-8036-664BC5789F5F}" type="presOf" srcId="{C0C95C03-7E75-43D5-97DB-F259B99C8E10}" destId="{20611676-5C64-4063-9BA5-E1666E724791}" srcOrd="0" destOrd="0" presId="urn:microsoft.com/office/officeart/2005/8/layout/process3"/>
    <dgm:cxn modelId="{DD3DA318-B870-4E0E-A00E-7551EEF4D971}" type="presOf" srcId="{0F08D34F-65F1-4967-9C31-627FE155528A}" destId="{99F7F128-0782-45D9-9ACC-0E298DF1C325}" srcOrd="1" destOrd="0" presId="urn:microsoft.com/office/officeart/2005/8/layout/process3"/>
    <dgm:cxn modelId="{8D1B3121-0C1F-41B2-B014-A3814972B36B}" srcId="{184A25CF-F663-4545-A350-182F2183D909}" destId="{12C40485-54A3-4CF4-84F6-661F666C3419}" srcOrd="5" destOrd="0" parTransId="{D54D6D26-DDB4-4DF6-AFB5-D92112734921}" sibTransId="{347D7664-2B4D-459F-8EC6-E42C2D040314}"/>
    <dgm:cxn modelId="{8FA22629-2E0A-4743-8E4F-034A798C406E}" type="presOf" srcId="{3FBE2B5D-8F2A-47F5-931D-4647D0010A02}" destId="{C2C8C187-B560-4491-AB4C-93A435038520}" srcOrd="0" destOrd="2" presId="urn:microsoft.com/office/officeart/2005/8/layout/process3"/>
    <dgm:cxn modelId="{9409E63A-CE23-4F49-95A4-A859379E6DCD}" type="presOf" srcId="{CD44B75E-0E6B-4BA1-9BFF-EA1A2B5F2075}" destId="{670CE4FD-C71C-4951-BBA4-4BBB0F0AB334}" srcOrd="0" destOrd="0" presId="urn:microsoft.com/office/officeart/2005/8/layout/process3"/>
    <dgm:cxn modelId="{E939F83B-E5B4-4A68-B37E-9DD0BAD6E9CA}" srcId="{184A25CF-F663-4545-A350-182F2183D909}" destId="{8043547D-BB86-4438-A4D4-E2E0339DF25A}" srcOrd="3" destOrd="0" parTransId="{13D4742E-96E7-4829-B14F-FC558BD68D77}" sibTransId="{0B4D41E3-E084-4F6C-8B98-A6EB51A34636}"/>
    <dgm:cxn modelId="{6064305D-E41F-4E74-8A15-75A5515B1618}" type="presOf" srcId="{E5E5ADAA-8F6C-4745-915F-0655D44E2B7F}" destId="{670CE4FD-C71C-4951-BBA4-4BBB0F0AB334}" srcOrd="0" destOrd="2" presId="urn:microsoft.com/office/officeart/2005/8/layout/process3"/>
    <dgm:cxn modelId="{20335E62-CD31-42A4-BF50-3590FE6ECD24}" type="presOf" srcId="{B2FE208E-9A32-41F3-8C51-48C849C5F545}" destId="{53B7FEA1-8150-4F4F-A2BB-7D612D0AF38A}" srcOrd="0" destOrd="0" presId="urn:microsoft.com/office/officeart/2005/8/layout/process3"/>
    <dgm:cxn modelId="{C84E4142-E38F-4059-925C-F97294149995}" type="presOf" srcId="{74754805-9FFE-4231-8122-0C27593B9C27}" destId="{670CE4FD-C71C-4951-BBA4-4BBB0F0AB334}" srcOrd="0" destOrd="7" presId="urn:microsoft.com/office/officeart/2005/8/layout/process3"/>
    <dgm:cxn modelId="{2B4EE843-0B44-488E-A147-0764D1BE8137}" type="presOf" srcId="{12C40485-54A3-4CF4-84F6-661F666C3419}" destId="{670CE4FD-C71C-4951-BBA4-4BBB0F0AB334}" srcOrd="0" destOrd="5" presId="urn:microsoft.com/office/officeart/2005/8/layout/process3"/>
    <dgm:cxn modelId="{98C34349-7B70-422A-8310-C2EFB8819A33}" srcId="{184A25CF-F663-4545-A350-182F2183D909}" destId="{F0507331-6304-4CA0-97D1-53CC8EED1754}" srcOrd="6" destOrd="0" parTransId="{521ACE22-3BF4-4DB6-B33F-B2B057945A0F}" sibTransId="{A0E02385-56AC-4814-A760-A45CA06E2886}"/>
    <dgm:cxn modelId="{E2151B4B-63FB-4FBF-B0E4-9F0A99194287}" type="presOf" srcId="{184A25CF-F663-4545-A350-182F2183D909}" destId="{2CB0377B-0E00-4D29-8D6C-7B3D9117C244}" srcOrd="0" destOrd="0" presId="urn:microsoft.com/office/officeart/2005/8/layout/process3"/>
    <dgm:cxn modelId="{278E1050-9BAD-4475-BDD9-C87F5B80D563}" type="presOf" srcId="{CA0A5D20-8387-46CA-9817-36979B6D205D}" destId="{C2C8C187-B560-4491-AB4C-93A435038520}" srcOrd="0" destOrd="0" presId="urn:microsoft.com/office/officeart/2005/8/layout/process3"/>
    <dgm:cxn modelId="{F751CD50-082F-4B0C-B241-D276BBB38A90}" srcId="{C0C95C03-7E75-43D5-97DB-F259B99C8E10}" destId="{2B7319B4-6364-4494-887F-283CDB6AFEF8}" srcOrd="1" destOrd="0" parTransId="{C9E65D61-989E-4A42-83F0-8C86ECADF2D6}" sibTransId="{D0863BE6-B59E-4B85-9C3C-35EB0AF4A39A}"/>
    <dgm:cxn modelId="{F60BB974-0C4A-48E3-BF0F-7B284A0020DF}" type="presOf" srcId="{076B5A22-A506-4AB9-9DDD-C23D42FC83C6}" destId="{C2C8C187-B560-4491-AB4C-93A435038520}" srcOrd="0" destOrd="4" presId="urn:microsoft.com/office/officeart/2005/8/layout/process3"/>
    <dgm:cxn modelId="{08F3DC54-5685-4550-B30A-4396587FB125}" srcId="{A528AE94-276B-49CB-B4F0-9D7E3A4CDACA}" destId="{C09C7E0E-6B7A-4E04-9311-BB5E45B47253}" srcOrd="1" destOrd="0" parTransId="{671566C5-6F4B-49AB-9732-100654B8D660}" sibTransId="{259D35BF-B70F-4127-A553-1A68C4F1D465}"/>
    <dgm:cxn modelId="{B4B91A76-20A3-47EB-A7E8-09C54DD7A32E}" type="presOf" srcId="{184A25CF-F663-4545-A350-182F2183D909}" destId="{6F076B97-534B-44E1-8E63-BC9818EF0D8C}" srcOrd="1" destOrd="0" presId="urn:microsoft.com/office/officeart/2005/8/layout/process3"/>
    <dgm:cxn modelId="{D7526F76-E528-4885-850A-6BACACA9D33D}" srcId="{C0C95C03-7E75-43D5-97DB-F259B99C8E10}" destId="{CA619B33-DB13-4FC0-A4FF-063A04E1F40B}" srcOrd="0" destOrd="0" parTransId="{1E09ED72-7D9C-464C-ACC4-0A80A2E6814B}" sibTransId="{1B257E22-917A-48BF-82C4-2787D9E54725}"/>
    <dgm:cxn modelId="{5D494377-F827-4063-8AC7-EC8EF3A50F40}" type="presOf" srcId="{C0C95C03-7E75-43D5-97DB-F259B99C8E10}" destId="{4F4157DD-AAFE-4732-8BC2-8A947D58D7A3}" srcOrd="1" destOrd="0" presId="urn:microsoft.com/office/officeart/2005/8/layout/process3"/>
    <dgm:cxn modelId="{E9EA377B-40F3-4B28-AC7C-182E3267B006}" srcId="{A528AE94-276B-49CB-B4F0-9D7E3A4CDACA}" destId="{CA0A5D20-8387-46CA-9817-36979B6D205D}" srcOrd="0" destOrd="0" parTransId="{CBDE33C5-FEB0-4AE7-ADC9-3D287435342F}" sibTransId="{51A1B12A-8E67-405D-8029-5D174F77F06E}"/>
    <dgm:cxn modelId="{93B0827C-DECA-451E-8866-831025E972B7}" type="presOf" srcId="{0F08D34F-65F1-4967-9C31-627FE155528A}" destId="{F57F5E95-B2FB-44FB-BA6F-7919204CBD3C}" srcOrd="0" destOrd="0" presId="urn:microsoft.com/office/officeart/2005/8/layout/process3"/>
    <dgm:cxn modelId="{E542C080-F517-470A-ACA8-2E8DB6278FCB}" type="presOf" srcId="{24B94FB9-89C1-4779-9A04-33AF3666BB86}" destId="{670CE4FD-C71C-4951-BBA4-4BBB0F0AB334}" srcOrd="0" destOrd="1" presId="urn:microsoft.com/office/officeart/2005/8/layout/process3"/>
    <dgm:cxn modelId="{29A85F88-0EA6-424E-83DC-6FF44A5AEB61}" type="presOf" srcId="{A80C0947-4909-4347-923B-FF76AAD04F3F}" destId="{670CE4FD-C71C-4951-BBA4-4BBB0F0AB334}" srcOrd="0" destOrd="4" presId="urn:microsoft.com/office/officeart/2005/8/layout/process3"/>
    <dgm:cxn modelId="{F374658B-9FD8-49C5-8A4B-9BF4B3405ADC}" type="presOf" srcId="{A528AE94-276B-49CB-B4F0-9D7E3A4CDACA}" destId="{1180F078-D285-4493-BA9A-DBE958D5298D}" srcOrd="0" destOrd="0" presId="urn:microsoft.com/office/officeart/2005/8/layout/process3"/>
    <dgm:cxn modelId="{2008F49B-DDFD-4B57-93A2-FB1B1F551D14}" srcId="{A528AE94-276B-49CB-B4F0-9D7E3A4CDACA}" destId="{CF54CD8C-CAB8-4C78-93DB-EB4A606D6D4E}" srcOrd="3" destOrd="0" parTransId="{EFDD92BA-72FD-4FBE-BDBD-3217BA80BAAA}" sibTransId="{179948E1-A922-47B4-B437-862DCAA50BD9}"/>
    <dgm:cxn modelId="{73398EA2-6FF6-486F-AFB3-FF62E2701ECE}" type="presOf" srcId="{A528AE94-276B-49CB-B4F0-9D7E3A4CDACA}" destId="{1310800D-20A1-4333-8136-B754B199B11E}" srcOrd="1" destOrd="0" presId="urn:microsoft.com/office/officeart/2005/8/layout/process3"/>
    <dgm:cxn modelId="{D4883FA6-8797-4C93-A17D-EB7BEDE1A335}" type="presOf" srcId="{8043547D-BB86-4438-A4D4-E2E0339DF25A}" destId="{670CE4FD-C71C-4951-BBA4-4BBB0F0AB334}" srcOrd="0" destOrd="3" presId="urn:microsoft.com/office/officeart/2005/8/layout/process3"/>
    <dgm:cxn modelId="{6D72ADA6-E19B-4544-AC93-A8A7E7977422}" srcId="{184A25CF-F663-4545-A350-182F2183D909}" destId="{CD44B75E-0E6B-4BA1-9BFF-EA1A2B5F2075}" srcOrd="0" destOrd="0" parTransId="{54A682C4-180E-4C9D-834F-DC7A5AFFAFCE}" sibTransId="{424FCA89-B46A-4CB1-BFBC-F2130CC03330}"/>
    <dgm:cxn modelId="{6F6AB0AC-1672-46F6-8FD0-81066978AB21}" srcId="{184A25CF-F663-4545-A350-182F2183D909}" destId="{A80C0947-4909-4347-923B-FF76AAD04F3F}" srcOrd="4" destOrd="0" parTransId="{3A5A2161-2E6D-4EDC-B0BD-DB9B4BF74659}" sibTransId="{24E8D1B3-2AB9-409F-82BD-2C505017B69A}"/>
    <dgm:cxn modelId="{63D479B1-A6C4-4DBF-80E6-C4E8D97A5557}" srcId="{A528AE94-276B-49CB-B4F0-9D7E3A4CDACA}" destId="{076B5A22-A506-4AB9-9DDD-C23D42FC83C6}" srcOrd="4" destOrd="0" parTransId="{198F070F-854A-4638-AFA2-4BB126A44F59}" sibTransId="{350AEC6F-EE8E-4D52-BBD0-10A289C20687}"/>
    <dgm:cxn modelId="{866263B5-CE02-46E8-9037-2EC831CFF849}" srcId="{B2FE208E-9A32-41F3-8C51-48C849C5F545}" destId="{A528AE94-276B-49CB-B4F0-9D7E3A4CDACA}" srcOrd="2" destOrd="0" parTransId="{211F494E-B952-4704-99CB-078EF19D39C1}" sibTransId="{C486DC6F-9F94-413A-A234-E0CEFE79F54A}"/>
    <dgm:cxn modelId="{AEA53DBF-EBF2-4542-98C0-6930CBC9345A}" type="presOf" srcId="{5E42F698-2CE1-4BAB-9127-84EB6883CAE9}" destId="{EA2757E7-F747-4C43-98FA-C0EC499B02FD}" srcOrd="1" destOrd="0" presId="urn:microsoft.com/office/officeart/2005/8/layout/process3"/>
    <dgm:cxn modelId="{ACAC78C0-FEB6-4530-BD24-411497488F8E}" type="presOf" srcId="{5E42F698-2CE1-4BAB-9127-84EB6883CAE9}" destId="{C955DCA5-BC6C-4BB9-9AFA-2A6A651E91A0}" srcOrd="0" destOrd="0" presId="urn:microsoft.com/office/officeart/2005/8/layout/process3"/>
    <dgm:cxn modelId="{4EABCAC4-6929-471B-B350-3BDD6E50E7AE}" srcId="{C0C95C03-7E75-43D5-97DB-F259B99C8E10}" destId="{7230872A-9B05-453E-B644-658A64E17059}" srcOrd="2" destOrd="0" parTransId="{C655ABB3-318A-4022-A51E-EAAF9BC470BF}" sibTransId="{27EC1F4F-E42A-48D5-AAA1-8200117B1952}"/>
    <dgm:cxn modelId="{D678BEC8-6E35-42F5-9E57-497F3CBE30F6}" type="presOf" srcId="{CF54CD8C-CAB8-4C78-93DB-EB4A606D6D4E}" destId="{C2C8C187-B560-4491-AB4C-93A435038520}" srcOrd="0" destOrd="3" presId="urn:microsoft.com/office/officeart/2005/8/layout/process3"/>
    <dgm:cxn modelId="{E35DACCC-B4AC-40B7-97D6-25B54BD9462E}" type="presOf" srcId="{CA619B33-DB13-4FC0-A4FF-063A04E1F40B}" destId="{A5F66F00-FF1A-4CD7-842B-7EF842C6B55B}" srcOrd="0" destOrd="0" presId="urn:microsoft.com/office/officeart/2005/8/layout/process3"/>
    <dgm:cxn modelId="{2C8236CE-9359-4A27-92F4-501650D32134}" type="presOf" srcId="{7230872A-9B05-453E-B644-658A64E17059}" destId="{A5F66F00-FF1A-4CD7-842B-7EF842C6B55B}" srcOrd="0" destOrd="2" presId="urn:microsoft.com/office/officeart/2005/8/layout/process3"/>
    <dgm:cxn modelId="{2D64D9D8-BA21-4376-B9D3-55222CB34799}" srcId="{B2FE208E-9A32-41F3-8C51-48C849C5F545}" destId="{184A25CF-F663-4545-A350-182F2183D909}" srcOrd="0" destOrd="0" parTransId="{D781892D-509D-430E-A814-09C560FE3504}" sibTransId="{5E42F698-2CE1-4BAB-9127-84EB6883CAE9}"/>
    <dgm:cxn modelId="{6037C7DA-D740-4554-89A7-C7F6A6BBE4D3}" type="presOf" srcId="{C09C7E0E-6B7A-4E04-9311-BB5E45B47253}" destId="{C2C8C187-B560-4491-AB4C-93A435038520}" srcOrd="0" destOrd="1" presId="urn:microsoft.com/office/officeart/2005/8/layout/process3"/>
    <dgm:cxn modelId="{843846DC-160A-4ED2-AC41-4B78DDAFD46E}" srcId="{184A25CF-F663-4545-A350-182F2183D909}" destId="{24B94FB9-89C1-4779-9A04-33AF3666BB86}" srcOrd="1" destOrd="0" parTransId="{CB725CC2-F435-4BE9-BE72-859FB3640F64}" sibTransId="{6F97E790-69E7-4133-929E-4CAF5CC02055}"/>
    <dgm:cxn modelId="{2BD4FFE2-D9B9-42C0-8A90-38FF5ACB719E}" srcId="{184A25CF-F663-4545-A350-182F2183D909}" destId="{74754805-9FFE-4231-8122-0C27593B9C27}" srcOrd="7" destOrd="0" parTransId="{0FF23C0E-35F1-49CE-91A6-0976696DB365}" sibTransId="{809B6BD0-8EB4-41FD-8B00-E28528512202}"/>
    <dgm:cxn modelId="{78098BFE-A8AE-46E3-91C8-7811EFABB46E}" type="presOf" srcId="{2B7319B4-6364-4494-887F-283CDB6AFEF8}" destId="{A5F66F00-FF1A-4CD7-842B-7EF842C6B55B}" srcOrd="0" destOrd="1" presId="urn:microsoft.com/office/officeart/2005/8/layout/process3"/>
    <dgm:cxn modelId="{CC9CA9CE-F9F5-4D6C-8852-2AEE4E1A7F81}" type="presParOf" srcId="{53B7FEA1-8150-4F4F-A2BB-7D612D0AF38A}" destId="{A1480341-4B4C-4873-9CCC-49BCC03D26EA}" srcOrd="0" destOrd="0" presId="urn:microsoft.com/office/officeart/2005/8/layout/process3"/>
    <dgm:cxn modelId="{04AC098A-EC91-405C-BCE9-AC0C2EB96E70}" type="presParOf" srcId="{A1480341-4B4C-4873-9CCC-49BCC03D26EA}" destId="{2CB0377B-0E00-4D29-8D6C-7B3D9117C244}" srcOrd="0" destOrd="0" presId="urn:microsoft.com/office/officeart/2005/8/layout/process3"/>
    <dgm:cxn modelId="{885CE593-BAC6-4FD5-BAD2-D5470CD07602}" type="presParOf" srcId="{A1480341-4B4C-4873-9CCC-49BCC03D26EA}" destId="{6F076B97-534B-44E1-8E63-BC9818EF0D8C}" srcOrd="1" destOrd="0" presId="urn:microsoft.com/office/officeart/2005/8/layout/process3"/>
    <dgm:cxn modelId="{902BA90F-E14A-48ED-A4AD-E0A4144A665A}" type="presParOf" srcId="{A1480341-4B4C-4873-9CCC-49BCC03D26EA}" destId="{670CE4FD-C71C-4951-BBA4-4BBB0F0AB334}" srcOrd="2" destOrd="0" presId="urn:microsoft.com/office/officeart/2005/8/layout/process3"/>
    <dgm:cxn modelId="{D3F95E50-166A-46CB-9BD6-7680B62DE6F7}" type="presParOf" srcId="{53B7FEA1-8150-4F4F-A2BB-7D612D0AF38A}" destId="{C955DCA5-BC6C-4BB9-9AFA-2A6A651E91A0}" srcOrd="1" destOrd="0" presId="urn:microsoft.com/office/officeart/2005/8/layout/process3"/>
    <dgm:cxn modelId="{1F6FA96A-6497-4AC4-ADBE-F050F0E1D91B}" type="presParOf" srcId="{C955DCA5-BC6C-4BB9-9AFA-2A6A651E91A0}" destId="{EA2757E7-F747-4C43-98FA-C0EC499B02FD}" srcOrd="0" destOrd="0" presId="urn:microsoft.com/office/officeart/2005/8/layout/process3"/>
    <dgm:cxn modelId="{21C0CB1E-377D-48DE-B0EA-9CB0E7ADE1EF}" type="presParOf" srcId="{53B7FEA1-8150-4F4F-A2BB-7D612D0AF38A}" destId="{E56FF20E-DDFB-4EAE-8548-DBB6E119F880}" srcOrd="2" destOrd="0" presId="urn:microsoft.com/office/officeart/2005/8/layout/process3"/>
    <dgm:cxn modelId="{4CC91C23-225E-40C1-B40A-5E99724FC369}" type="presParOf" srcId="{E56FF20E-DDFB-4EAE-8548-DBB6E119F880}" destId="{20611676-5C64-4063-9BA5-E1666E724791}" srcOrd="0" destOrd="0" presId="urn:microsoft.com/office/officeart/2005/8/layout/process3"/>
    <dgm:cxn modelId="{92533429-72B6-4C85-A970-98696D902F3C}" type="presParOf" srcId="{E56FF20E-DDFB-4EAE-8548-DBB6E119F880}" destId="{4F4157DD-AAFE-4732-8BC2-8A947D58D7A3}" srcOrd="1" destOrd="0" presId="urn:microsoft.com/office/officeart/2005/8/layout/process3"/>
    <dgm:cxn modelId="{8847FDA6-EA27-447B-9360-313D285DE0D4}" type="presParOf" srcId="{E56FF20E-DDFB-4EAE-8548-DBB6E119F880}" destId="{A5F66F00-FF1A-4CD7-842B-7EF842C6B55B}" srcOrd="2" destOrd="0" presId="urn:microsoft.com/office/officeart/2005/8/layout/process3"/>
    <dgm:cxn modelId="{3CC5B47E-C2D1-4B3C-A8BF-42F5868DE97C}" type="presParOf" srcId="{53B7FEA1-8150-4F4F-A2BB-7D612D0AF38A}" destId="{F57F5E95-B2FB-44FB-BA6F-7919204CBD3C}" srcOrd="3" destOrd="0" presId="urn:microsoft.com/office/officeart/2005/8/layout/process3"/>
    <dgm:cxn modelId="{AC0ED846-ADC7-4FF0-845A-1E712E4BB159}" type="presParOf" srcId="{F57F5E95-B2FB-44FB-BA6F-7919204CBD3C}" destId="{99F7F128-0782-45D9-9ACC-0E298DF1C325}" srcOrd="0" destOrd="0" presId="urn:microsoft.com/office/officeart/2005/8/layout/process3"/>
    <dgm:cxn modelId="{782F8540-E99B-4303-AC00-ACBB5590AD61}" type="presParOf" srcId="{53B7FEA1-8150-4F4F-A2BB-7D612D0AF38A}" destId="{C651E0A6-92EA-4809-85DF-615F55D28174}" srcOrd="4" destOrd="0" presId="urn:microsoft.com/office/officeart/2005/8/layout/process3"/>
    <dgm:cxn modelId="{D22E1E73-F66D-4790-A904-BD4CCA029DD3}" type="presParOf" srcId="{C651E0A6-92EA-4809-85DF-615F55D28174}" destId="{1180F078-D285-4493-BA9A-DBE958D5298D}" srcOrd="0" destOrd="0" presId="urn:microsoft.com/office/officeart/2005/8/layout/process3"/>
    <dgm:cxn modelId="{F203729C-2CB1-48A5-BB6B-F333210D5CAD}" type="presParOf" srcId="{C651E0A6-92EA-4809-85DF-615F55D28174}" destId="{1310800D-20A1-4333-8136-B754B199B11E}" srcOrd="1" destOrd="0" presId="urn:microsoft.com/office/officeart/2005/8/layout/process3"/>
    <dgm:cxn modelId="{FD799641-12F4-4865-A4CD-34A7A785F8A6}" type="presParOf" srcId="{C651E0A6-92EA-4809-85DF-615F55D28174}" destId="{C2C8C187-B560-4491-AB4C-93A435038520}"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78ADFED-0C40-48B7-B51D-1157AB3DD44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BE"/>
        </a:p>
      </dgm:t>
    </dgm:pt>
    <dgm:pt modelId="{1CE9C596-F9EB-4A0E-9FB7-99ACD2E616E4}">
      <dgm:prSet phldrT="[Text]" custT="1"/>
      <dgm:spPr/>
      <dgm:t>
        <a:bodyPr/>
        <a:lstStyle/>
        <a:p>
          <a:r>
            <a:rPr lang="fr-BE" sz="1600" dirty="0"/>
            <a:t>Liste des Quartier</a:t>
          </a:r>
        </a:p>
      </dgm:t>
    </dgm:pt>
    <dgm:pt modelId="{7A0D67B1-F138-4B3D-9364-CB9D4F129980}" type="parTrans" cxnId="{7679CC49-53C9-4143-936F-F60B1A38F0A4}">
      <dgm:prSet/>
      <dgm:spPr/>
      <dgm:t>
        <a:bodyPr/>
        <a:lstStyle/>
        <a:p>
          <a:endParaRPr lang="fr-BE" sz="1600"/>
        </a:p>
      </dgm:t>
    </dgm:pt>
    <dgm:pt modelId="{FAEEB662-EBB2-4E4C-86D7-E9083384E57A}" type="sibTrans" cxnId="{7679CC49-53C9-4143-936F-F60B1A38F0A4}">
      <dgm:prSet/>
      <dgm:spPr/>
      <dgm:t>
        <a:bodyPr/>
        <a:lstStyle/>
        <a:p>
          <a:endParaRPr lang="fr-BE" sz="1600"/>
        </a:p>
      </dgm:t>
    </dgm:pt>
    <dgm:pt modelId="{6026ADA1-746F-4F91-91E9-8A1254E294A2}">
      <dgm:prSet phldrT="[Text]" custT="1"/>
      <dgm:spPr/>
      <dgm:t>
        <a:bodyPr/>
        <a:lstStyle/>
        <a:p>
          <a:r>
            <a:rPr lang="fr-BE" sz="1600" dirty="0"/>
            <a:t>Dénomination</a:t>
          </a:r>
        </a:p>
      </dgm:t>
    </dgm:pt>
    <dgm:pt modelId="{AD39FFE1-6385-4DA4-A27A-4F3697C49C55}" type="parTrans" cxnId="{AD719A6E-5747-429D-AD6C-4A97B7BFE2C7}">
      <dgm:prSet/>
      <dgm:spPr/>
      <dgm:t>
        <a:bodyPr/>
        <a:lstStyle/>
        <a:p>
          <a:endParaRPr lang="fr-BE" sz="1600"/>
        </a:p>
      </dgm:t>
    </dgm:pt>
    <dgm:pt modelId="{67D079CA-62C1-4F29-9723-F55E5D09FDA8}" type="sibTrans" cxnId="{AD719A6E-5747-429D-AD6C-4A97B7BFE2C7}">
      <dgm:prSet/>
      <dgm:spPr/>
      <dgm:t>
        <a:bodyPr/>
        <a:lstStyle/>
        <a:p>
          <a:endParaRPr lang="fr-BE" sz="1600"/>
        </a:p>
      </dgm:t>
    </dgm:pt>
    <dgm:pt modelId="{FB16AFD5-31CF-4356-B402-9711FA358349}">
      <dgm:prSet phldrT="[Text]" custT="1"/>
      <dgm:spPr/>
      <dgm:t>
        <a:bodyPr/>
        <a:lstStyle/>
        <a:p>
          <a:r>
            <a:rPr lang="fr-BE" sz="1600" b="1" dirty="0">
              <a:solidFill>
                <a:srgbClr val="C00000"/>
              </a:solidFill>
            </a:rPr>
            <a:t>Code</a:t>
          </a:r>
        </a:p>
      </dgm:t>
    </dgm:pt>
    <dgm:pt modelId="{8B2CFE97-7ED9-4F38-9287-0F3734F42D78}" type="parTrans" cxnId="{DB5CA43F-44B6-45F3-9713-AB1C896B3A54}">
      <dgm:prSet/>
      <dgm:spPr/>
      <dgm:t>
        <a:bodyPr/>
        <a:lstStyle/>
        <a:p>
          <a:endParaRPr lang="fr-BE" sz="1600"/>
        </a:p>
      </dgm:t>
    </dgm:pt>
    <dgm:pt modelId="{5C088D46-C3C5-43B5-8FD4-730C3FC05A2C}" type="sibTrans" cxnId="{DB5CA43F-44B6-45F3-9713-AB1C896B3A54}">
      <dgm:prSet/>
      <dgm:spPr/>
      <dgm:t>
        <a:bodyPr/>
        <a:lstStyle/>
        <a:p>
          <a:endParaRPr lang="fr-BE" sz="1600"/>
        </a:p>
      </dgm:t>
    </dgm:pt>
    <dgm:pt modelId="{3849A132-68FD-4A33-8E1D-C8A8A842D2E4}">
      <dgm:prSet phldrT="[Text]" custT="1"/>
      <dgm:spPr/>
      <dgm:t>
        <a:bodyPr/>
        <a:lstStyle/>
        <a:p>
          <a:r>
            <a:rPr lang="fr-BE" sz="1600" dirty="0"/>
            <a:t>Commune</a:t>
          </a:r>
        </a:p>
      </dgm:t>
    </dgm:pt>
    <dgm:pt modelId="{50FE677E-EFD9-4084-9109-6A525C0238E8}" type="parTrans" cxnId="{4D566CE8-851B-4178-B22E-8EA3421A4848}">
      <dgm:prSet/>
      <dgm:spPr/>
      <dgm:t>
        <a:bodyPr/>
        <a:lstStyle/>
        <a:p>
          <a:endParaRPr lang="fr-BE" sz="1600"/>
        </a:p>
      </dgm:t>
    </dgm:pt>
    <dgm:pt modelId="{969D6C44-396E-4597-91EF-7CEAE63F1886}" type="sibTrans" cxnId="{4D566CE8-851B-4178-B22E-8EA3421A4848}">
      <dgm:prSet/>
      <dgm:spPr/>
      <dgm:t>
        <a:bodyPr/>
        <a:lstStyle/>
        <a:p>
          <a:endParaRPr lang="fr-BE" sz="1600"/>
        </a:p>
      </dgm:t>
    </dgm:pt>
    <dgm:pt modelId="{28F426C4-4159-4953-92E6-DE5827423430}">
      <dgm:prSet phldrT="[Text]" custT="1"/>
      <dgm:spPr/>
      <dgm:t>
        <a:bodyPr/>
        <a:lstStyle/>
        <a:p>
          <a:r>
            <a:rPr lang="fr-BE" sz="1600" dirty="0"/>
            <a:t>Province</a:t>
          </a:r>
        </a:p>
      </dgm:t>
    </dgm:pt>
    <dgm:pt modelId="{026C8BE5-21D5-4D78-AE0E-770315C2996F}" type="parTrans" cxnId="{5CE6B5EA-6D87-4042-B42E-1DD723B7EC91}">
      <dgm:prSet/>
      <dgm:spPr/>
      <dgm:t>
        <a:bodyPr/>
        <a:lstStyle/>
        <a:p>
          <a:endParaRPr lang="fr-BE" sz="1600"/>
        </a:p>
      </dgm:t>
    </dgm:pt>
    <dgm:pt modelId="{362775A8-8926-47D6-92C0-280CCF429824}" type="sibTrans" cxnId="{5CE6B5EA-6D87-4042-B42E-1DD723B7EC91}">
      <dgm:prSet/>
      <dgm:spPr/>
      <dgm:t>
        <a:bodyPr/>
        <a:lstStyle/>
        <a:p>
          <a:endParaRPr lang="fr-BE" sz="1600"/>
        </a:p>
      </dgm:t>
    </dgm:pt>
    <dgm:pt modelId="{10F86307-40AA-4345-83FF-2D048FB5224C}" type="pres">
      <dgm:prSet presAssocID="{A78ADFED-0C40-48B7-B51D-1157AB3DD444}" presName="linear" presStyleCnt="0">
        <dgm:presLayoutVars>
          <dgm:animLvl val="lvl"/>
          <dgm:resizeHandles val="exact"/>
        </dgm:presLayoutVars>
      </dgm:prSet>
      <dgm:spPr/>
    </dgm:pt>
    <dgm:pt modelId="{6334B73B-5594-4045-9042-C2731B1BA385}" type="pres">
      <dgm:prSet presAssocID="{1CE9C596-F9EB-4A0E-9FB7-99ACD2E616E4}" presName="parentText" presStyleLbl="node1" presStyleIdx="0" presStyleCnt="1" custScaleY="38652">
        <dgm:presLayoutVars>
          <dgm:chMax val="0"/>
          <dgm:bulletEnabled val="1"/>
        </dgm:presLayoutVars>
      </dgm:prSet>
      <dgm:spPr/>
    </dgm:pt>
    <dgm:pt modelId="{EE083901-CCB9-422D-AC30-A21EADB1EF3F}" type="pres">
      <dgm:prSet presAssocID="{1CE9C596-F9EB-4A0E-9FB7-99ACD2E616E4}" presName="childText" presStyleLbl="revTx" presStyleIdx="0" presStyleCnt="1">
        <dgm:presLayoutVars>
          <dgm:bulletEnabled val="1"/>
        </dgm:presLayoutVars>
      </dgm:prSet>
      <dgm:spPr/>
    </dgm:pt>
  </dgm:ptLst>
  <dgm:cxnLst>
    <dgm:cxn modelId="{042E6418-0218-4202-A890-34D0129EDAF3}" type="presOf" srcId="{3849A132-68FD-4A33-8E1D-C8A8A842D2E4}" destId="{EE083901-CCB9-422D-AC30-A21EADB1EF3F}" srcOrd="0" destOrd="2" presId="urn:microsoft.com/office/officeart/2005/8/layout/vList2"/>
    <dgm:cxn modelId="{DB5CA43F-44B6-45F3-9713-AB1C896B3A54}" srcId="{1CE9C596-F9EB-4A0E-9FB7-99ACD2E616E4}" destId="{FB16AFD5-31CF-4356-B402-9711FA358349}" srcOrd="1" destOrd="0" parTransId="{8B2CFE97-7ED9-4F38-9287-0F3734F42D78}" sibTransId="{5C088D46-C3C5-43B5-8FD4-730C3FC05A2C}"/>
    <dgm:cxn modelId="{9BD3BF5C-B421-4676-9E85-5546588E735D}" type="presOf" srcId="{A78ADFED-0C40-48B7-B51D-1157AB3DD444}" destId="{10F86307-40AA-4345-83FF-2D048FB5224C}" srcOrd="0" destOrd="0" presId="urn:microsoft.com/office/officeart/2005/8/layout/vList2"/>
    <dgm:cxn modelId="{7679CC49-53C9-4143-936F-F60B1A38F0A4}" srcId="{A78ADFED-0C40-48B7-B51D-1157AB3DD444}" destId="{1CE9C596-F9EB-4A0E-9FB7-99ACD2E616E4}" srcOrd="0" destOrd="0" parTransId="{7A0D67B1-F138-4B3D-9364-CB9D4F129980}" sibTransId="{FAEEB662-EBB2-4E4C-86D7-E9083384E57A}"/>
    <dgm:cxn modelId="{AD719A6E-5747-429D-AD6C-4A97B7BFE2C7}" srcId="{1CE9C596-F9EB-4A0E-9FB7-99ACD2E616E4}" destId="{6026ADA1-746F-4F91-91E9-8A1254E294A2}" srcOrd="0" destOrd="0" parTransId="{AD39FFE1-6385-4DA4-A27A-4F3697C49C55}" sibTransId="{67D079CA-62C1-4F29-9723-F55E5D09FDA8}"/>
    <dgm:cxn modelId="{0571AC85-420E-4101-A67B-DA2927DDA0C2}" type="presOf" srcId="{6026ADA1-746F-4F91-91E9-8A1254E294A2}" destId="{EE083901-CCB9-422D-AC30-A21EADB1EF3F}" srcOrd="0" destOrd="0" presId="urn:microsoft.com/office/officeart/2005/8/layout/vList2"/>
    <dgm:cxn modelId="{B680458D-33BB-4BBE-9990-98F222AE1658}" type="presOf" srcId="{28F426C4-4159-4953-92E6-DE5827423430}" destId="{EE083901-CCB9-422D-AC30-A21EADB1EF3F}" srcOrd="0" destOrd="3" presId="urn:microsoft.com/office/officeart/2005/8/layout/vList2"/>
    <dgm:cxn modelId="{72500596-55C1-4741-BBE3-ECFC814491F8}" type="presOf" srcId="{1CE9C596-F9EB-4A0E-9FB7-99ACD2E616E4}" destId="{6334B73B-5594-4045-9042-C2731B1BA385}" srcOrd="0" destOrd="0" presId="urn:microsoft.com/office/officeart/2005/8/layout/vList2"/>
    <dgm:cxn modelId="{5E43BB98-F4D9-4884-A0F5-B6A272D204F3}" type="presOf" srcId="{FB16AFD5-31CF-4356-B402-9711FA358349}" destId="{EE083901-CCB9-422D-AC30-A21EADB1EF3F}" srcOrd="0" destOrd="1" presId="urn:microsoft.com/office/officeart/2005/8/layout/vList2"/>
    <dgm:cxn modelId="{4D566CE8-851B-4178-B22E-8EA3421A4848}" srcId="{1CE9C596-F9EB-4A0E-9FB7-99ACD2E616E4}" destId="{3849A132-68FD-4A33-8E1D-C8A8A842D2E4}" srcOrd="2" destOrd="0" parTransId="{50FE677E-EFD9-4084-9109-6A525C0238E8}" sibTransId="{969D6C44-396E-4597-91EF-7CEAE63F1886}"/>
    <dgm:cxn modelId="{5CE6B5EA-6D87-4042-B42E-1DD723B7EC91}" srcId="{1CE9C596-F9EB-4A0E-9FB7-99ACD2E616E4}" destId="{28F426C4-4159-4953-92E6-DE5827423430}" srcOrd="3" destOrd="0" parTransId="{026C8BE5-21D5-4D78-AE0E-770315C2996F}" sibTransId="{362775A8-8926-47D6-92C0-280CCF429824}"/>
    <dgm:cxn modelId="{A25A6804-46B8-4D8A-B2B9-743775D97368}" type="presParOf" srcId="{10F86307-40AA-4345-83FF-2D048FB5224C}" destId="{6334B73B-5594-4045-9042-C2731B1BA385}" srcOrd="0" destOrd="0" presId="urn:microsoft.com/office/officeart/2005/8/layout/vList2"/>
    <dgm:cxn modelId="{75E3C2C5-D6F8-4C8F-8F6B-4EEEBFC49B5B}" type="presParOf" srcId="{10F86307-40AA-4345-83FF-2D048FB5224C}" destId="{EE083901-CCB9-422D-AC30-A21EADB1EF3F}"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FFE30D8-354D-46C7-95FC-561726DFF60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BE"/>
        </a:p>
      </dgm:t>
    </dgm:pt>
    <dgm:pt modelId="{1076EC5E-163F-4DE7-A22D-41AAD80F6E1C}">
      <dgm:prSet phldrT="[Text]" custT="1"/>
      <dgm:spPr/>
      <dgm:t>
        <a:bodyPr/>
        <a:lstStyle/>
        <a:p>
          <a:r>
            <a:rPr lang="fr-BE" sz="1500" dirty="0"/>
            <a:t>Analyse des risques</a:t>
          </a:r>
        </a:p>
      </dgm:t>
    </dgm:pt>
    <dgm:pt modelId="{628574D5-5783-49D6-A557-EF3BADE922ED}" type="parTrans" cxnId="{1903AC16-D8FC-46C3-BE58-AA6B99002EDE}">
      <dgm:prSet/>
      <dgm:spPr/>
      <dgm:t>
        <a:bodyPr/>
        <a:lstStyle/>
        <a:p>
          <a:endParaRPr lang="fr-BE" sz="1500"/>
        </a:p>
      </dgm:t>
    </dgm:pt>
    <dgm:pt modelId="{C5D15D2A-7A08-4A14-8A68-295CC0373159}" type="sibTrans" cxnId="{1903AC16-D8FC-46C3-BE58-AA6B99002EDE}">
      <dgm:prSet/>
      <dgm:spPr/>
      <dgm:t>
        <a:bodyPr/>
        <a:lstStyle/>
        <a:p>
          <a:endParaRPr lang="fr-BE" sz="1500"/>
        </a:p>
      </dgm:t>
    </dgm:pt>
    <dgm:pt modelId="{0471B6B5-1614-439A-916F-F126ED2164B5}">
      <dgm:prSet phldrT="[Text]" phldr="1" custT="1"/>
      <dgm:spPr/>
      <dgm:t>
        <a:bodyPr/>
        <a:lstStyle/>
        <a:p>
          <a:endParaRPr lang="fr-BE" sz="1500"/>
        </a:p>
      </dgm:t>
    </dgm:pt>
    <dgm:pt modelId="{D9028AC0-E33D-4B17-96A1-8F88C58BB704}" type="parTrans" cxnId="{BC05F831-1DBD-40F5-92C0-64225E91D60F}">
      <dgm:prSet/>
      <dgm:spPr/>
      <dgm:t>
        <a:bodyPr/>
        <a:lstStyle/>
        <a:p>
          <a:endParaRPr lang="fr-BE" sz="1500"/>
        </a:p>
      </dgm:t>
    </dgm:pt>
    <dgm:pt modelId="{C839BB4F-447A-4FB6-8614-C4B60B314C2D}" type="sibTrans" cxnId="{BC05F831-1DBD-40F5-92C0-64225E91D60F}">
      <dgm:prSet/>
      <dgm:spPr/>
      <dgm:t>
        <a:bodyPr/>
        <a:lstStyle/>
        <a:p>
          <a:endParaRPr lang="fr-BE" sz="1500"/>
        </a:p>
      </dgm:t>
    </dgm:pt>
    <dgm:pt modelId="{0E1869C0-C23B-4F16-98CC-A88AE47CA0EC}">
      <dgm:prSet phldrT="[Text]" custT="1"/>
      <dgm:spPr/>
      <dgm:t>
        <a:bodyPr/>
        <a:lstStyle/>
        <a:p>
          <a:r>
            <a:rPr lang="fr-BE" sz="1500" dirty="0"/>
            <a:t>Scénarios</a:t>
          </a:r>
        </a:p>
      </dgm:t>
    </dgm:pt>
    <dgm:pt modelId="{092B0D86-F85A-4548-A663-30AFE2B36984}" type="parTrans" cxnId="{C2B59F32-26A9-408F-924A-1D7A2576C7C2}">
      <dgm:prSet/>
      <dgm:spPr/>
      <dgm:t>
        <a:bodyPr/>
        <a:lstStyle/>
        <a:p>
          <a:endParaRPr lang="fr-BE" sz="1500"/>
        </a:p>
      </dgm:t>
    </dgm:pt>
    <dgm:pt modelId="{359D34BF-B312-450F-940D-FC704FA57498}" type="sibTrans" cxnId="{C2B59F32-26A9-408F-924A-1D7A2576C7C2}">
      <dgm:prSet/>
      <dgm:spPr/>
      <dgm:t>
        <a:bodyPr/>
        <a:lstStyle/>
        <a:p>
          <a:endParaRPr lang="fr-BE" sz="1500"/>
        </a:p>
      </dgm:t>
    </dgm:pt>
    <dgm:pt modelId="{F56D564B-D207-4E93-B187-A34549DEC12C}">
      <dgm:prSet phldrT="[Text]" custT="1"/>
      <dgm:spPr/>
      <dgm:t>
        <a:bodyPr/>
        <a:lstStyle/>
        <a:p>
          <a:r>
            <a:rPr lang="fr-BE" sz="1500" dirty="0"/>
            <a:t>Incendie</a:t>
          </a:r>
        </a:p>
      </dgm:t>
    </dgm:pt>
    <dgm:pt modelId="{F310FDA6-A806-41E6-9B30-CFAC75A0CD91}" type="parTrans" cxnId="{5660A1EA-D87A-47D5-8999-35436AF3772B}">
      <dgm:prSet/>
      <dgm:spPr/>
      <dgm:t>
        <a:bodyPr/>
        <a:lstStyle/>
        <a:p>
          <a:endParaRPr lang="fr-BE" sz="1500"/>
        </a:p>
      </dgm:t>
    </dgm:pt>
    <dgm:pt modelId="{83155A99-E11C-4DAB-A8B5-0F3185AB02B4}" type="sibTrans" cxnId="{5660A1EA-D87A-47D5-8999-35436AF3772B}">
      <dgm:prSet/>
      <dgm:spPr/>
      <dgm:t>
        <a:bodyPr/>
        <a:lstStyle/>
        <a:p>
          <a:endParaRPr lang="fr-BE" sz="1500"/>
        </a:p>
      </dgm:t>
    </dgm:pt>
    <dgm:pt modelId="{8DB41BCF-ED37-41CD-8F4E-5E9FE86E2C51}">
      <dgm:prSet phldrT="[Text]" custT="1"/>
      <dgm:spPr/>
      <dgm:t>
        <a:bodyPr/>
        <a:lstStyle/>
        <a:p>
          <a:r>
            <a:rPr lang="fr-BE" sz="1500" b="1" dirty="0">
              <a:solidFill>
                <a:srgbClr val="C00000"/>
              </a:solidFill>
            </a:rPr>
            <a:t>Premiers secours</a:t>
          </a:r>
        </a:p>
      </dgm:t>
    </dgm:pt>
    <dgm:pt modelId="{A88C00EF-2469-4B5F-9CCB-893DDC35052B}" type="parTrans" cxnId="{F71D42E9-6FFE-4D30-BAE5-51522C063BFC}">
      <dgm:prSet/>
      <dgm:spPr/>
      <dgm:t>
        <a:bodyPr/>
        <a:lstStyle/>
        <a:p>
          <a:endParaRPr lang="fr-BE" sz="1500"/>
        </a:p>
      </dgm:t>
    </dgm:pt>
    <dgm:pt modelId="{708F69E2-45FA-49EF-A05F-5A0D9A698E4C}" type="sibTrans" cxnId="{F71D42E9-6FFE-4D30-BAE5-51522C063BFC}">
      <dgm:prSet/>
      <dgm:spPr/>
      <dgm:t>
        <a:bodyPr/>
        <a:lstStyle/>
        <a:p>
          <a:endParaRPr lang="fr-BE" sz="1500"/>
        </a:p>
      </dgm:t>
    </dgm:pt>
    <dgm:pt modelId="{B4A99BAE-03A5-49C0-99D3-100A904D4BCC}">
      <dgm:prSet phldrT="[Text]" custT="1"/>
      <dgm:spPr/>
      <dgm:t>
        <a:bodyPr/>
        <a:lstStyle/>
        <a:p>
          <a:r>
            <a:rPr lang="fr-BE" sz="1500" dirty="0"/>
            <a:t>Evacuation</a:t>
          </a:r>
        </a:p>
      </dgm:t>
    </dgm:pt>
    <dgm:pt modelId="{380DA84B-F975-437C-9522-0BAF48E33812}" type="parTrans" cxnId="{236771EC-F5CF-43DF-8621-0FCB9BDE1748}">
      <dgm:prSet/>
      <dgm:spPr/>
      <dgm:t>
        <a:bodyPr/>
        <a:lstStyle/>
        <a:p>
          <a:endParaRPr lang="fr-BE" sz="1500"/>
        </a:p>
      </dgm:t>
    </dgm:pt>
    <dgm:pt modelId="{305668D7-8E31-4F32-ACD6-EE0FF6F523E7}" type="sibTrans" cxnId="{236771EC-F5CF-43DF-8621-0FCB9BDE1748}">
      <dgm:prSet/>
      <dgm:spPr/>
      <dgm:t>
        <a:bodyPr/>
        <a:lstStyle/>
        <a:p>
          <a:endParaRPr lang="fr-BE" sz="1500"/>
        </a:p>
      </dgm:t>
    </dgm:pt>
    <dgm:pt modelId="{05B2195E-C7B4-4BC2-8842-816D41EF47FF}">
      <dgm:prSet phldrT="[Text]" custT="1"/>
      <dgm:spPr/>
      <dgm:t>
        <a:bodyPr/>
        <a:lstStyle/>
        <a:p>
          <a:r>
            <a:rPr lang="fr-BE" sz="1500" dirty="0"/>
            <a:t>Alerte à la bombe</a:t>
          </a:r>
        </a:p>
      </dgm:t>
    </dgm:pt>
    <dgm:pt modelId="{81DAE4F1-61DB-44B4-8E83-D84D72D8AB62}" type="parTrans" cxnId="{857F4551-3CDF-4902-829E-091D2155857F}">
      <dgm:prSet/>
      <dgm:spPr/>
      <dgm:t>
        <a:bodyPr/>
        <a:lstStyle/>
        <a:p>
          <a:endParaRPr lang="fr-BE" sz="1500"/>
        </a:p>
      </dgm:t>
    </dgm:pt>
    <dgm:pt modelId="{3B20C320-815A-4EBD-BD25-491EF7FB0FAC}" type="sibTrans" cxnId="{857F4551-3CDF-4902-829E-091D2155857F}">
      <dgm:prSet/>
      <dgm:spPr/>
      <dgm:t>
        <a:bodyPr/>
        <a:lstStyle/>
        <a:p>
          <a:endParaRPr lang="fr-BE" sz="1500"/>
        </a:p>
      </dgm:t>
    </dgm:pt>
    <dgm:pt modelId="{2F3D4151-CE25-46BA-9325-50830724C2F4}">
      <dgm:prSet phldrT="[Text]" custT="1"/>
      <dgm:spPr/>
      <dgm:t>
        <a:bodyPr/>
        <a:lstStyle/>
        <a:p>
          <a:r>
            <a:rPr lang="fr-BE" sz="1500" dirty="0"/>
            <a:t>Dossier d’intervention incendie</a:t>
          </a:r>
        </a:p>
      </dgm:t>
    </dgm:pt>
    <dgm:pt modelId="{D1F55F8F-FE7F-4716-9365-CCC7864D3D95}" type="parTrans" cxnId="{16CF50F9-08DA-4688-A62E-0C67C940F514}">
      <dgm:prSet/>
      <dgm:spPr/>
      <dgm:t>
        <a:bodyPr/>
        <a:lstStyle/>
        <a:p>
          <a:endParaRPr lang="fr-BE" sz="1500"/>
        </a:p>
      </dgm:t>
    </dgm:pt>
    <dgm:pt modelId="{6FD0AA64-E895-4A05-A484-189751E97A7A}" type="sibTrans" cxnId="{16CF50F9-08DA-4688-A62E-0C67C940F514}">
      <dgm:prSet/>
      <dgm:spPr/>
      <dgm:t>
        <a:bodyPr/>
        <a:lstStyle/>
        <a:p>
          <a:endParaRPr lang="fr-BE" sz="1500"/>
        </a:p>
      </dgm:t>
    </dgm:pt>
    <dgm:pt modelId="{31A63E7D-D799-4937-8F3A-468CCC398FD0}">
      <dgm:prSet phldrT="[Text]" custT="1"/>
      <dgm:spPr/>
      <dgm:t>
        <a:bodyPr/>
        <a:lstStyle/>
        <a:p>
          <a:r>
            <a:rPr lang="fr-BE" sz="1500" dirty="0"/>
            <a:t>Documents PIU</a:t>
          </a:r>
        </a:p>
      </dgm:t>
    </dgm:pt>
    <dgm:pt modelId="{6A8CA33B-52C3-4273-B8FE-C9076A62BF68}" type="parTrans" cxnId="{C2032E56-1B96-4C4A-ACAD-A608D1A9B131}">
      <dgm:prSet/>
      <dgm:spPr/>
      <dgm:t>
        <a:bodyPr/>
        <a:lstStyle/>
        <a:p>
          <a:endParaRPr lang="fr-BE" sz="1500"/>
        </a:p>
      </dgm:t>
    </dgm:pt>
    <dgm:pt modelId="{2E3B5632-06E0-4869-A113-2242F9F83CD8}" type="sibTrans" cxnId="{C2032E56-1B96-4C4A-ACAD-A608D1A9B131}">
      <dgm:prSet/>
      <dgm:spPr/>
      <dgm:t>
        <a:bodyPr/>
        <a:lstStyle/>
        <a:p>
          <a:endParaRPr lang="fr-BE" sz="1500"/>
        </a:p>
      </dgm:t>
    </dgm:pt>
    <dgm:pt modelId="{54EA79E2-15E7-492C-8ACA-2D313A42258B}">
      <dgm:prSet phldrT="[Text]" custT="1"/>
      <dgm:spPr/>
      <dgm:t>
        <a:bodyPr/>
        <a:lstStyle/>
        <a:p>
          <a:r>
            <a:rPr lang="fr-BE" sz="1500" dirty="0"/>
            <a:t>Validation</a:t>
          </a:r>
        </a:p>
      </dgm:t>
    </dgm:pt>
    <dgm:pt modelId="{630B3572-B869-4720-B4A9-0AE16A9E69D7}" type="parTrans" cxnId="{FFAC1BFC-CFE6-4AB1-BFFF-1408F5654210}">
      <dgm:prSet/>
      <dgm:spPr/>
      <dgm:t>
        <a:bodyPr/>
        <a:lstStyle/>
        <a:p>
          <a:endParaRPr lang="fr-BE" sz="1500"/>
        </a:p>
      </dgm:t>
    </dgm:pt>
    <dgm:pt modelId="{AB1D51A4-A9B7-48E1-9BE4-92BDE3243EA7}" type="sibTrans" cxnId="{FFAC1BFC-CFE6-4AB1-BFFF-1408F5654210}">
      <dgm:prSet/>
      <dgm:spPr/>
      <dgm:t>
        <a:bodyPr/>
        <a:lstStyle/>
        <a:p>
          <a:endParaRPr lang="fr-BE" sz="1500"/>
        </a:p>
      </dgm:t>
    </dgm:pt>
    <dgm:pt modelId="{B0FA78A0-B2B4-4AC1-BC14-9CBACAED9432}">
      <dgm:prSet phldrT="[Text]" custT="1"/>
      <dgm:spPr/>
      <dgm:t>
        <a:bodyPr/>
        <a:lstStyle/>
        <a:p>
          <a:r>
            <a:rPr lang="fr-BE" sz="1500" dirty="0"/>
            <a:t>SIPP</a:t>
          </a:r>
        </a:p>
      </dgm:t>
    </dgm:pt>
    <dgm:pt modelId="{87B2CD60-DBE6-4AA0-8445-F07D8BBB9AC8}" type="parTrans" cxnId="{224DE621-F558-41A3-8C81-675AF5A86C5E}">
      <dgm:prSet/>
      <dgm:spPr/>
      <dgm:t>
        <a:bodyPr/>
        <a:lstStyle/>
        <a:p>
          <a:endParaRPr lang="fr-BE" sz="1500"/>
        </a:p>
      </dgm:t>
    </dgm:pt>
    <dgm:pt modelId="{44B0A690-301B-449D-A9CE-FDA1ACCCB48E}" type="sibTrans" cxnId="{224DE621-F558-41A3-8C81-675AF5A86C5E}">
      <dgm:prSet/>
      <dgm:spPr/>
      <dgm:t>
        <a:bodyPr/>
        <a:lstStyle/>
        <a:p>
          <a:endParaRPr lang="fr-BE" sz="1500"/>
        </a:p>
      </dgm:t>
    </dgm:pt>
    <dgm:pt modelId="{D1BD22BA-3A63-4BE3-9008-DA47758A254A}">
      <dgm:prSet phldrT="[Text]" custT="1"/>
      <dgm:spPr/>
      <dgm:t>
        <a:bodyPr/>
        <a:lstStyle/>
        <a:p>
          <a:r>
            <a:rPr lang="fr-BE" sz="1500" dirty="0"/>
            <a:t>CPPT</a:t>
          </a:r>
        </a:p>
      </dgm:t>
    </dgm:pt>
    <dgm:pt modelId="{FF994DAD-11F2-4EE4-B6B1-CDAAC420AFC1}" type="parTrans" cxnId="{C9CBB378-83D0-4869-BBA7-999341B23C1F}">
      <dgm:prSet/>
      <dgm:spPr/>
      <dgm:t>
        <a:bodyPr/>
        <a:lstStyle/>
        <a:p>
          <a:endParaRPr lang="fr-BE" sz="1500"/>
        </a:p>
      </dgm:t>
    </dgm:pt>
    <dgm:pt modelId="{23FE1F36-CDCA-4C65-A20F-9805839E3917}" type="sibTrans" cxnId="{C9CBB378-83D0-4869-BBA7-999341B23C1F}">
      <dgm:prSet/>
      <dgm:spPr/>
      <dgm:t>
        <a:bodyPr/>
        <a:lstStyle/>
        <a:p>
          <a:endParaRPr lang="fr-BE" sz="1500"/>
        </a:p>
      </dgm:t>
    </dgm:pt>
    <dgm:pt modelId="{0F7FCDE4-5629-4619-B3AB-05F7199CB479}">
      <dgm:prSet phldrT="[Text]" custT="1"/>
      <dgm:spPr/>
      <dgm:t>
        <a:bodyPr/>
        <a:lstStyle/>
        <a:p>
          <a:r>
            <a:rPr lang="fr-BE" sz="1500" dirty="0"/>
            <a:t>Exercices</a:t>
          </a:r>
        </a:p>
      </dgm:t>
    </dgm:pt>
    <dgm:pt modelId="{E58DBDC4-A17F-4069-98A7-541566197E32}" type="parTrans" cxnId="{CEB32F41-240D-4A0A-9BE5-6E850C97AE25}">
      <dgm:prSet/>
      <dgm:spPr/>
      <dgm:t>
        <a:bodyPr/>
        <a:lstStyle/>
        <a:p>
          <a:endParaRPr lang="fr-BE" sz="1500"/>
        </a:p>
      </dgm:t>
    </dgm:pt>
    <dgm:pt modelId="{1D290BDC-119A-4520-BDEC-18BE9CAF7AE8}" type="sibTrans" cxnId="{CEB32F41-240D-4A0A-9BE5-6E850C97AE25}">
      <dgm:prSet/>
      <dgm:spPr/>
      <dgm:t>
        <a:bodyPr/>
        <a:lstStyle/>
        <a:p>
          <a:endParaRPr lang="fr-BE" sz="1500"/>
        </a:p>
      </dgm:t>
    </dgm:pt>
    <dgm:pt modelId="{E18776CA-1011-41AB-A09C-2139B18A300A}">
      <dgm:prSet phldrT="[Text]" custT="1"/>
      <dgm:spPr/>
      <dgm:t>
        <a:bodyPr/>
        <a:lstStyle/>
        <a:p>
          <a:r>
            <a:rPr lang="fr-BE" sz="1500" dirty="0"/>
            <a:t>Adresses</a:t>
          </a:r>
        </a:p>
      </dgm:t>
    </dgm:pt>
    <dgm:pt modelId="{4F414617-5D31-45EC-8465-35768B5022CE}" type="parTrans" cxnId="{034F7654-2E20-4213-B7E9-798781910724}">
      <dgm:prSet/>
      <dgm:spPr/>
      <dgm:t>
        <a:bodyPr/>
        <a:lstStyle/>
        <a:p>
          <a:endParaRPr lang="fr-BE" sz="1500"/>
        </a:p>
      </dgm:t>
    </dgm:pt>
    <dgm:pt modelId="{2FF088E7-61D8-4B3B-8CA4-D87D1371FAAA}" type="sibTrans" cxnId="{034F7654-2E20-4213-B7E9-798781910724}">
      <dgm:prSet/>
      <dgm:spPr/>
      <dgm:t>
        <a:bodyPr/>
        <a:lstStyle/>
        <a:p>
          <a:endParaRPr lang="fr-BE" sz="1500"/>
        </a:p>
      </dgm:t>
    </dgm:pt>
    <dgm:pt modelId="{F0B0D309-52FF-4BD6-B72D-2AF602EA5108}">
      <dgm:prSet phldrT="[Text]" custT="1"/>
      <dgm:spPr/>
      <dgm:t>
        <a:bodyPr/>
        <a:lstStyle/>
        <a:p>
          <a:r>
            <a:rPr lang="fr-BE" sz="1500" dirty="0" err="1"/>
            <a:t>Logbook</a:t>
          </a:r>
          <a:endParaRPr lang="fr-BE" sz="1500" dirty="0"/>
        </a:p>
      </dgm:t>
    </dgm:pt>
    <dgm:pt modelId="{B3E4A97D-29EA-49C5-9674-6D0BE24145C7}" type="parTrans" cxnId="{D1EE6D7E-AAE3-4A09-BDB8-E0B01A079AE0}">
      <dgm:prSet/>
      <dgm:spPr/>
      <dgm:t>
        <a:bodyPr/>
        <a:lstStyle/>
        <a:p>
          <a:endParaRPr lang="fr-BE" sz="1500"/>
        </a:p>
      </dgm:t>
    </dgm:pt>
    <dgm:pt modelId="{DC2CDA24-4B3D-4601-BFBA-A1C25D88664A}" type="sibTrans" cxnId="{D1EE6D7E-AAE3-4A09-BDB8-E0B01A079AE0}">
      <dgm:prSet/>
      <dgm:spPr/>
      <dgm:t>
        <a:bodyPr/>
        <a:lstStyle/>
        <a:p>
          <a:endParaRPr lang="fr-BE" sz="1500"/>
        </a:p>
      </dgm:t>
    </dgm:pt>
    <dgm:pt modelId="{6427033A-A87E-4E1A-AFB9-6405A814B6FA}">
      <dgm:prSet phldrT="[Text]" custT="1"/>
      <dgm:spPr/>
      <dgm:t>
        <a:bodyPr/>
        <a:lstStyle/>
        <a:p>
          <a:r>
            <a:rPr lang="fr-BE" sz="1500" dirty="0"/>
            <a:t>Scénarios hébergés</a:t>
          </a:r>
        </a:p>
      </dgm:t>
    </dgm:pt>
    <dgm:pt modelId="{FF3E2D59-CDD3-4383-8874-585F3DC99BEF}" type="parTrans" cxnId="{0C3B6489-58B9-480A-93BF-DAB0E7882EFD}">
      <dgm:prSet/>
      <dgm:spPr/>
      <dgm:t>
        <a:bodyPr/>
        <a:lstStyle/>
        <a:p>
          <a:endParaRPr lang="fr-BE" sz="1500"/>
        </a:p>
      </dgm:t>
    </dgm:pt>
    <dgm:pt modelId="{D3B540E4-F7CC-48CB-8B93-05613C61C384}" type="sibTrans" cxnId="{0C3B6489-58B9-480A-93BF-DAB0E7882EFD}">
      <dgm:prSet/>
      <dgm:spPr/>
      <dgm:t>
        <a:bodyPr/>
        <a:lstStyle/>
        <a:p>
          <a:endParaRPr lang="fr-BE" sz="1500"/>
        </a:p>
      </dgm:t>
    </dgm:pt>
    <dgm:pt modelId="{2B5E74DD-AD73-47DE-826F-F3C3675DB448}" type="pres">
      <dgm:prSet presAssocID="{9FFE30D8-354D-46C7-95FC-561726DFF60C}" presName="linear" presStyleCnt="0">
        <dgm:presLayoutVars>
          <dgm:animLvl val="lvl"/>
          <dgm:resizeHandles val="exact"/>
        </dgm:presLayoutVars>
      </dgm:prSet>
      <dgm:spPr/>
    </dgm:pt>
    <dgm:pt modelId="{67C3C3B9-963F-41AC-9DF9-A44E172B4BF5}" type="pres">
      <dgm:prSet presAssocID="{1076EC5E-163F-4DE7-A22D-41AAD80F6E1C}" presName="parentText" presStyleLbl="node1" presStyleIdx="0" presStyleCnt="5">
        <dgm:presLayoutVars>
          <dgm:chMax val="0"/>
          <dgm:bulletEnabled val="1"/>
        </dgm:presLayoutVars>
      </dgm:prSet>
      <dgm:spPr/>
    </dgm:pt>
    <dgm:pt modelId="{26BED65D-7E7F-4DD7-9A09-3202F32BCC76}" type="pres">
      <dgm:prSet presAssocID="{1076EC5E-163F-4DE7-A22D-41AAD80F6E1C}" presName="childText" presStyleLbl="revTx" presStyleIdx="0" presStyleCnt="4">
        <dgm:presLayoutVars>
          <dgm:bulletEnabled val="1"/>
        </dgm:presLayoutVars>
      </dgm:prSet>
      <dgm:spPr/>
    </dgm:pt>
    <dgm:pt modelId="{0BE77F7F-C10F-446D-BE7D-781C0B311BDD}" type="pres">
      <dgm:prSet presAssocID="{0E1869C0-C23B-4F16-98CC-A88AE47CA0EC}" presName="parentText" presStyleLbl="node1" presStyleIdx="1" presStyleCnt="5">
        <dgm:presLayoutVars>
          <dgm:chMax val="0"/>
          <dgm:bulletEnabled val="1"/>
        </dgm:presLayoutVars>
      </dgm:prSet>
      <dgm:spPr/>
    </dgm:pt>
    <dgm:pt modelId="{C6E1176A-1BB8-4F36-9618-78C4C1B1CD8C}" type="pres">
      <dgm:prSet presAssocID="{0E1869C0-C23B-4F16-98CC-A88AE47CA0EC}" presName="childText" presStyleLbl="revTx" presStyleIdx="1" presStyleCnt="4">
        <dgm:presLayoutVars>
          <dgm:bulletEnabled val="1"/>
        </dgm:presLayoutVars>
      </dgm:prSet>
      <dgm:spPr/>
    </dgm:pt>
    <dgm:pt modelId="{6D02FA16-4F0C-401F-9213-2A60AA7B79E4}" type="pres">
      <dgm:prSet presAssocID="{2F3D4151-CE25-46BA-9325-50830724C2F4}" presName="parentText" presStyleLbl="node1" presStyleIdx="2" presStyleCnt="5">
        <dgm:presLayoutVars>
          <dgm:chMax val="0"/>
          <dgm:bulletEnabled val="1"/>
        </dgm:presLayoutVars>
      </dgm:prSet>
      <dgm:spPr/>
    </dgm:pt>
    <dgm:pt modelId="{413E9B28-12E8-4832-9385-9D9E28E269F3}" type="pres">
      <dgm:prSet presAssocID="{6FD0AA64-E895-4A05-A484-189751E97A7A}" presName="spacer" presStyleCnt="0"/>
      <dgm:spPr/>
    </dgm:pt>
    <dgm:pt modelId="{58036B68-3E41-412C-BC6B-83843F3F89FC}" type="pres">
      <dgm:prSet presAssocID="{31A63E7D-D799-4937-8F3A-468CCC398FD0}" presName="parentText" presStyleLbl="node1" presStyleIdx="3" presStyleCnt="5">
        <dgm:presLayoutVars>
          <dgm:chMax val="0"/>
          <dgm:bulletEnabled val="1"/>
        </dgm:presLayoutVars>
      </dgm:prSet>
      <dgm:spPr/>
    </dgm:pt>
    <dgm:pt modelId="{4D28B379-EA8A-4295-90BC-6D8F2565E013}" type="pres">
      <dgm:prSet presAssocID="{31A63E7D-D799-4937-8F3A-468CCC398FD0}" presName="childText" presStyleLbl="revTx" presStyleIdx="2" presStyleCnt="4">
        <dgm:presLayoutVars>
          <dgm:bulletEnabled val="1"/>
        </dgm:presLayoutVars>
      </dgm:prSet>
      <dgm:spPr/>
    </dgm:pt>
    <dgm:pt modelId="{FEB09BDC-C0EC-44C0-8FC3-E464D793142F}" type="pres">
      <dgm:prSet presAssocID="{54EA79E2-15E7-492C-8ACA-2D313A42258B}" presName="parentText" presStyleLbl="node1" presStyleIdx="4" presStyleCnt="5">
        <dgm:presLayoutVars>
          <dgm:chMax val="0"/>
          <dgm:bulletEnabled val="1"/>
        </dgm:presLayoutVars>
      </dgm:prSet>
      <dgm:spPr/>
    </dgm:pt>
    <dgm:pt modelId="{29B58136-B11F-48ED-9E04-B8044FE91F45}" type="pres">
      <dgm:prSet presAssocID="{54EA79E2-15E7-492C-8ACA-2D313A42258B}" presName="childText" presStyleLbl="revTx" presStyleIdx="3" presStyleCnt="4">
        <dgm:presLayoutVars>
          <dgm:bulletEnabled val="1"/>
        </dgm:presLayoutVars>
      </dgm:prSet>
      <dgm:spPr/>
    </dgm:pt>
  </dgm:ptLst>
  <dgm:cxnLst>
    <dgm:cxn modelId="{CCDB8C06-7271-4121-A89E-DF74DD7E485F}" type="presOf" srcId="{D1BD22BA-3A63-4BE3-9008-DA47758A254A}" destId="{29B58136-B11F-48ED-9E04-B8044FE91F45}" srcOrd="0" destOrd="1" presId="urn:microsoft.com/office/officeart/2005/8/layout/vList2"/>
    <dgm:cxn modelId="{B198670D-E8E5-4884-8BD3-88B77C7AE483}" type="presOf" srcId="{6427033A-A87E-4E1A-AFB9-6405A814B6FA}" destId="{C6E1176A-1BB8-4F36-9618-78C4C1B1CD8C}" srcOrd="0" destOrd="4" presId="urn:microsoft.com/office/officeart/2005/8/layout/vList2"/>
    <dgm:cxn modelId="{811AE40F-EB64-4A28-B8F1-A859C09A721D}" type="presOf" srcId="{F56D564B-D207-4E93-B187-A34549DEC12C}" destId="{C6E1176A-1BB8-4F36-9618-78C4C1B1CD8C}" srcOrd="0" destOrd="0" presId="urn:microsoft.com/office/officeart/2005/8/layout/vList2"/>
    <dgm:cxn modelId="{ADE42010-6315-4E81-B8A2-362B573C419A}" type="presOf" srcId="{8DB41BCF-ED37-41CD-8F4E-5E9FE86E2C51}" destId="{C6E1176A-1BB8-4F36-9618-78C4C1B1CD8C}" srcOrd="0" destOrd="1" presId="urn:microsoft.com/office/officeart/2005/8/layout/vList2"/>
    <dgm:cxn modelId="{1903AC16-D8FC-46C3-BE58-AA6B99002EDE}" srcId="{9FFE30D8-354D-46C7-95FC-561726DFF60C}" destId="{1076EC5E-163F-4DE7-A22D-41AAD80F6E1C}" srcOrd="0" destOrd="0" parTransId="{628574D5-5783-49D6-A557-EF3BADE922ED}" sibTransId="{C5D15D2A-7A08-4A14-8A68-295CC0373159}"/>
    <dgm:cxn modelId="{224DE621-F558-41A3-8C81-675AF5A86C5E}" srcId="{54EA79E2-15E7-492C-8ACA-2D313A42258B}" destId="{B0FA78A0-B2B4-4AC1-BC14-9CBACAED9432}" srcOrd="0" destOrd="0" parTransId="{87B2CD60-DBE6-4AA0-8445-F07D8BBB9AC8}" sibTransId="{44B0A690-301B-449D-A9CE-FDA1ACCCB48E}"/>
    <dgm:cxn modelId="{BC05F831-1DBD-40F5-92C0-64225E91D60F}" srcId="{1076EC5E-163F-4DE7-A22D-41AAD80F6E1C}" destId="{0471B6B5-1614-439A-916F-F126ED2164B5}" srcOrd="0" destOrd="0" parTransId="{D9028AC0-E33D-4B17-96A1-8F88C58BB704}" sibTransId="{C839BB4F-447A-4FB6-8614-C4B60B314C2D}"/>
    <dgm:cxn modelId="{C2B59F32-26A9-408F-924A-1D7A2576C7C2}" srcId="{9FFE30D8-354D-46C7-95FC-561726DFF60C}" destId="{0E1869C0-C23B-4F16-98CC-A88AE47CA0EC}" srcOrd="1" destOrd="0" parTransId="{092B0D86-F85A-4548-A663-30AFE2B36984}" sibTransId="{359D34BF-B312-450F-940D-FC704FA57498}"/>
    <dgm:cxn modelId="{92F5B93D-75F0-44A8-8FC4-3FC9EF0A7438}" type="presOf" srcId="{E18776CA-1011-41AB-A09C-2139B18A300A}" destId="{4D28B379-EA8A-4295-90BC-6D8F2565E013}" srcOrd="0" destOrd="0" presId="urn:microsoft.com/office/officeart/2005/8/layout/vList2"/>
    <dgm:cxn modelId="{BBECD53D-ABE6-4332-83B0-513B296B830D}" type="presOf" srcId="{F0B0D309-52FF-4BD6-B72D-2AF602EA5108}" destId="{4D28B379-EA8A-4295-90BC-6D8F2565E013}" srcOrd="0" destOrd="1" presId="urn:microsoft.com/office/officeart/2005/8/layout/vList2"/>
    <dgm:cxn modelId="{CEB32F41-240D-4A0A-9BE5-6E850C97AE25}" srcId="{54EA79E2-15E7-492C-8ACA-2D313A42258B}" destId="{0F7FCDE4-5629-4619-B3AB-05F7199CB479}" srcOrd="2" destOrd="0" parTransId="{E58DBDC4-A17F-4069-98A7-541566197E32}" sibTransId="{1D290BDC-119A-4520-BDEC-18BE9CAF7AE8}"/>
    <dgm:cxn modelId="{79AC5F45-40E6-4C0C-99A6-A3627C130DF2}" type="presOf" srcId="{9FFE30D8-354D-46C7-95FC-561726DFF60C}" destId="{2B5E74DD-AD73-47DE-826F-F3C3675DB448}" srcOrd="0" destOrd="0" presId="urn:microsoft.com/office/officeart/2005/8/layout/vList2"/>
    <dgm:cxn modelId="{857F4551-3CDF-4902-829E-091D2155857F}" srcId="{0E1869C0-C23B-4F16-98CC-A88AE47CA0EC}" destId="{05B2195E-C7B4-4BC2-8842-816D41EF47FF}" srcOrd="3" destOrd="0" parTransId="{81DAE4F1-61DB-44B4-8E83-D84D72D8AB62}" sibTransId="{3B20C320-815A-4EBD-BD25-491EF7FB0FAC}"/>
    <dgm:cxn modelId="{034F7654-2E20-4213-B7E9-798781910724}" srcId="{31A63E7D-D799-4937-8F3A-468CCC398FD0}" destId="{E18776CA-1011-41AB-A09C-2139B18A300A}" srcOrd="0" destOrd="0" parTransId="{4F414617-5D31-45EC-8465-35768B5022CE}" sibTransId="{2FF088E7-61D8-4B3B-8CA4-D87D1371FAAA}"/>
    <dgm:cxn modelId="{828DA755-48CF-4F6C-A66D-AB737386C8F1}" type="presOf" srcId="{B4A99BAE-03A5-49C0-99D3-100A904D4BCC}" destId="{C6E1176A-1BB8-4F36-9618-78C4C1B1CD8C}" srcOrd="0" destOrd="2" presId="urn:microsoft.com/office/officeart/2005/8/layout/vList2"/>
    <dgm:cxn modelId="{C2032E56-1B96-4C4A-ACAD-A608D1A9B131}" srcId="{9FFE30D8-354D-46C7-95FC-561726DFF60C}" destId="{31A63E7D-D799-4937-8F3A-468CCC398FD0}" srcOrd="3" destOrd="0" parTransId="{6A8CA33B-52C3-4273-B8FE-C9076A62BF68}" sibTransId="{2E3B5632-06E0-4869-A113-2242F9F83CD8}"/>
    <dgm:cxn modelId="{C9CBB378-83D0-4869-BBA7-999341B23C1F}" srcId="{54EA79E2-15E7-492C-8ACA-2D313A42258B}" destId="{D1BD22BA-3A63-4BE3-9008-DA47758A254A}" srcOrd="1" destOrd="0" parTransId="{FF994DAD-11F2-4EE4-B6B1-CDAAC420AFC1}" sibTransId="{23FE1F36-CDCA-4C65-A20F-9805839E3917}"/>
    <dgm:cxn modelId="{9778475A-6BA8-46DA-B939-6C715B11869A}" type="presOf" srcId="{31A63E7D-D799-4937-8F3A-468CCC398FD0}" destId="{58036B68-3E41-412C-BC6B-83843F3F89FC}" srcOrd="0" destOrd="0" presId="urn:microsoft.com/office/officeart/2005/8/layout/vList2"/>
    <dgm:cxn modelId="{D1EE6D7E-AAE3-4A09-BDB8-E0B01A079AE0}" srcId="{31A63E7D-D799-4937-8F3A-468CCC398FD0}" destId="{F0B0D309-52FF-4BD6-B72D-2AF602EA5108}" srcOrd="1" destOrd="0" parTransId="{B3E4A97D-29EA-49C5-9674-6D0BE24145C7}" sibTransId="{DC2CDA24-4B3D-4601-BFBA-A1C25D88664A}"/>
    <dgm:cxn modelId="{0C3B6489-58B9-480A-93BF-DAB0E7882EFD}" srcId="{0E1869C0-C23B-4F16-98CC-A88AE47CA0EC}" destId="{6427033A-A87E-4E1A-AFB9-6405A814B6FA}" srcOrd="4" destOrd="0" parTransId="{FF3E2D59-CDD3-4383-8874-585F3DC99BEF}" sibTransId="{D3B540E4-F7CC-48CB-8B93-05613C61C384}"/>
    <dgm:cxn modelId="{172CBF99-9CAA-4DAE-BC34-ED1B98AF1A43}" type="presOf" srcId="{1076EC5E-163F-4DE7-A22D-41AAD80F6E1C}" destId="{67C3C3B9-963F-41AC-9DF9-A44E172B4BF5}" srcOrd="0" destOrd="0" presId="urn:microsoft.com/office/officeart/2005/8/layout/vList2"/>
    <dgm:cxn modelId="{28D9E799-2AB1-4856-A926-36CBBFC6267C}" type="presOf" srcId="{05B2195E-C7B4-4BC2-8842-816D41EF47FF}" destId="{C6E1176A-1BB8-4F36-9618-78C4C1B1CD8C}" srcOrd="0" destOrd="3" presId="urn:microsoft.com/office/officeart/2005/8/layout/vList2"/>
    <dgm:cxn modelId="{220618A3-27B2-49FA-968C-717CCB7D7B2D}" type="presOf" srcId="{0471B6B5-1614-439A-916F-F126ED2164B5}" destId="{26BED65D-7E7F-4DD7-9A09-3202F32BCC76}" srcOrd="0" destOrd="0" presId="urn:microsoft.com/office/officeart/2005/8/layout/vList2"/>
    <dgm:cxn modelId="{E4968DA7-E328-4ABD-8743-D8128CBBEBDD}" type="presOf" srcId="{0E1869C0-C23B-4F16-98CC-A88AE47CA0EC}" destId="{0BE77F7F-C10F-446D-BE7D-781C0B311BDD}" srcOrd="0" destOrd="0" presId="urn:microsoft.com/office/officeart/2005/8/layout/vList2"/>
    <dgm:cxn modelId="{47BD2CC2-18A3-44EF-A0C5-5F7ABF82AB95}" type="presOf" srcId="{0F7FCDE4-5629-4619-B3AB-05F7199CB479}" destId="{29B58136-B11F-48ED-9E04-B8044FE91F45}" srcOrd="0" destOrd="2" presId="urn:microsoft.com/office/officeart/2005/8/layout/vList2"/>
    <dgm:cxn modelId="{4E4EDADF-577E-4CA1-95B4-8F72D16FD928}" type="presOf" srcId="{2F3D4151-CE25-46BA-9325-50830724C2F4}" destId="{6D02FA16-4F0C-401F-9213-2A60AA7B79E4}" srcOrd="0" destOrd="0" presId="urn:microsoft.com/office/officeart/2005/8/layout/vList2"/>
    <dgm:cxn modelId="{F71D42E9-6FFE-4D30-BAE5-51522C063BFC}" srcId="{0E1869C0-C23B-4F16-98CC-A88AE47CA0EC}" destId="{8DB41BCF-ED37-41CD-8F4E-5E9FE86E2C51}" srcOrd="1" destOrd="0" parTransId="{A88C00EF-2469-4B5F-9CCB-893DDC35052B}" sibTransId="{708F69E2-45FA-49EF-A05F-5A0D9A698E4C}"/>
    <dgm:cxn modelId="{9A2738EA-6FD6-4A1A-A029-5664FC968809}" type="presOf" srcId="{54EA79E2-15E7-492C-8ACA-2D313A42258B}" destId="{FEB09BDC-C0EC-44C0-8FC3-E464D793142F}" srcOrd="0" destOrd="0" presId="urn:microsoft.com/office/officeart/2005/8/layout/vList2"/>
    <dgm:cxn modelId="{5660A1EA-D87A-47D5-8999-35436AF3772B}" srcId="{0E1869C0-C23B-4F16-98CC-A88AE47CA0EC}" destId="{F56D564B-D207-4E93-B187-A34549DEC12C}" srcOrd="0" destOrd="0" parTransId="{F310FDA6-A806-41E6-9B30-CFAC75A0CD91}" sibTransId="{83155A99-E11C-4DAB-A8B5-0F3185AB02B4}"/>
    <dgm:cxn modelId="{B465E0EB-E728-4FFD-8968-C7B52D5F2A90}" type="presOf" srcId="{B0FA78A0-B2B4-4AC1-BC14-9CBACAED9432}" destId="{29B58136-B11F-48ED-9E04-B8044FE91F45}" srcOrd="0" destOrd="0" presId="urn:microsoft.com/office/officeart/2005/8/layout/vList2"/>
    <dgm:cxn modelId="{236771EC-F5CF-43DF-8621-0FCB9BDE1748}" srcId="{0E1869C0-C23B-4F16-98CC-A88AE47CA0EC}" destId="{B4A99BAE-03A5-49C0-99D3-100A904D4BCC}" srcOrd="2" destOrd="0" parTransId="{380DA84B-F975-437C-9522-0BAF48E33812}" sibTransId="{305668D7-8E31-4F32-ACD6-EE0FF6F523E7}"/>
    <dgm:cxn modelId="{16CF50F9-08DA-4688-A62E-0C67C940F514}" srcId="{9FFE30D8-354D-46C7-95FC-561726DFF60C}" destId="{2F3D4151-CE25-46BA-9325-50830724C2F4}" srcOrd="2" destOrd="0" parTransId="{D1F55F8F-FE7F-4716-9365-CCC7864D3D95}" sibTransId="{6FD0AA64-E895-4A05-A484-189751E97A7A}"/>
    <dgm:cxn modelId="{FFAC1BFC-CFE6-4AB1-BFFF-1408F5654210}" srcId="{9FFE30D8-354D-46C7-95FC-561726DFF60C}" destId="{54EA79E2-15E7-492C-8ACA-2D313A42258B}" srcOrd="4" destOrd="0" parTransId="{630B3572-B869-4720-B4A9-0AE16A9E69D7}" sibTransId="{AB1D51A4-A9B7-48E1-9BE4-92BDE3243EA7}"/>
    <dgm:cxn modelId="{6B8184DB-FE29-4FEC-9B88-2BAD7D6EAEBD}" type="presParOf" srcId="{2B5E74DD-AD73-47DE-826F-F3C3675DB448}" destId="{67C3C3B9-963F-41AC-9DF9-A44E172B4BF5}" srcOrd="0" destOrd="0" presId="urn:microsoft.com/office/officeart/2005/8/layout/vList2"/>
    <dgm:cxn modelId="{5B67A28B-1FE0-4F13-9396-6FD27A224812}" type="presParOf" srcId="{2B5E74DD-AD73-47DE-826F-F3C3675DB448}" destId="{26BED65D-7E7F-4DD7-9A09-3202F32BCC76}" srcOrd="1" destOrd="0" presId="urn:microsoft.com/office/officeart/2005/8/layout/vList2"/>
    <dgm:cxn modelId="{36B03FFE-5077-48A3-AF56-61AD69E890BA}" type="presParOf" srcId="{2B5E74DD-AD73-47DE-826F-F3C3675DB448}" destId="{0BE77F7F-C10F-446D-BE7D-781C0B311BDD}" srcOrd="2" destOrd="0" presId="urn:microsoft.com/office/officeart/2005/8/layout/vList2"/>
    <dgm:cxn modelId="{DC01C071-92C8-4EAA-BD44-4E5D37FE4582}" type="presParOf" srcId="{2B5E74DD-AD73-47DE-826F-F3C3675DB448}" destId="{C6E1176A-1BB8-4F36-9618-78C4C1B1CD8C}" srcOrd="3" destOrd="0" presId="urn:microsoft.com/office/officeart/2005/8/layout/vList2"/>
    <dgm:cxn modelId="{31FB427C-5CC2-40DF-80C6-0D9F17C43A2B}" type="presParOf" srcId="{2B5E74DD-AD73-47DE-826F-F3C3675DB448}" destId="{6D02FA16-4F0C-401F-9213-2A60AA7B79E4}" srcOrd="4" destOrd="0" presId="urn:microsoft.com/office/officeart/2005/8/layout/vList2"/>
    <dgm:cxn modelId="{5C8E9D28-9D3F-407F-A45C-A3BCE2C61D0F}" type="presParOf" srcId="{2B5E74DD-AD73-47DE-826F-F3C3675DB448}" destId="{413E9B28-12E8-4832-9385-9D9E28E269F3}" srcOrd="5" destOrd="0" presId="urn:microsoft.com/office/officeart/2005/8/layout/vList2"/>
    <dgm:cxn modelId="{EB029DD3-3155-43A2-AFD9-1DBCC44B3840}" type="presParOf" srcId="{2B5E74DD-AD73-47DE-826F-F3C3675DB448}" destId="{58036B68-3E41-412C-BC6B-83843F3F89FC}" srcOrd="6" destOrd="0" presId="urn:microsoft.com/office/officeart/2005/8/layout/vList2"/>
    <dgm:cxn modelId="{F92BCBB0-3207-4F82-853A-0A38B592BF46}" type="presParOf" srcId="{2B5E74DD-AD73-47DE-826F-F3C3675DB448}" destId="{4D28B379-EA8A-4295-90BC-6D8F2565E013}" srcOrd="7" destOrd="0" presId="urn:microsoft.com/office/officeart/2005/8/layout/vList2"/>
    <dgm:cxn modelId="{A8789E15-B0A0-449E-BCD3-7D989FD75C84}" type="presParOf" srcId="{2B5E74DD-AD73-47DE-826F-F3C3675DB448}" destId="{FEB09BDC-C0EC-44C0-8FC3-E464D793142F}" srcOrd="8" destOrd="0" presId="urn:microsoft.com/office/officeart/2005/8/layout/vList2"/>
    <dgm:cxn modelId="{83E00D4D-1E21-4AD8-96B0-CCD22D9605C6}" type="presParOf" srcId="{2B5E74DD-AD73-47DE-826F-F3C3675DB448}" destId="{29B58136-B11F-48ED-9E04-B8044FE91F45}" srcOrd="9"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333F445-E49A-4645-BD20-86F5ECBE35E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BE"/>
        </a:p>
      </dgm:t>
    </dgm:pt>
    <dgm:pt modelId="{2D9D2AA7-7C8B-4AD3-A908-FECFA55789DE}">
      <dgm:prSet phldrT="[Text]" custT="1"/>
      <dgm:spPr/>
      <dgm:t>
        <a:bodyPr/>
        <a:lstStyle/>
        <a:p>
          <a:r>
            <a:rPr lang="fr-BE" sz="1600" dirty="0"/>
            <a:t>Documentation</a:t>
          </a:r>
        </a:p>
      </dgm:t>
    </dgm:pt>
    <dgm:pt modelId="{14FEDB0B-10E9-4B4C-AFD9-1730D58039E0}" type="parTrans" cxnId="{16B6A3F2-CD88-4203-B025-9FC65DB118F7}">
      <dgm:prSet/>
      <dgm:spPr/>
      <dgm:t>
        <a:bodyPr/>
        <a:lstStyle/>
        <a:p>
          <a:endParaRPr lang="fr-BE" sz="1600"/>
        </a:p>
      </dgm:t>
    </dgm:pt>
    <dgm:pt modelId="{C85C6CEF-8327-4842-9607-899BBB35C41E}" type="sibTrans" cxnId="{16B6A3F2-CD88-4203-B025-9FC65DB118F7}">
      <dgm:prSet/>
      <dgm:spPr/>
      <dgm:t>
        <a:bodyPr/>
        <a:lstStyle/>
        <a:p>
          <a:endParaRPr lang="fr-BE" sz="1600"/>
        </a:p>
      </dgm:t>
    </dgm:pt>
    <dgm:pt modelId="{CB83E7AE-D611-4FB7-A26D-AA9FA58C1D45}">
      <dgm:prSet phldrT="[Text]" custT="1"/>
      <dgm:spPr/>
      <dgm:t>
        <a:bodyPr/>
        <a:lstStyle/>
        <a:p>
          <a:r>
            <a:rPr lang="fr-BE" sz="1600" dirty="0"/>
            <a:t>Modèles de document</a:t>
          </a:r>
        </a:p>
      </dgm:t>
    </dgm:pt>
    <dgm:pt modelId="{E15922FB-9211-480F-97E6-6BE44C829F6C}" type="parTrans" cxnId="{53B5F89A-C6B3-4940-A619-E60017972E31}">
      <dgm:prSet/>
      <dgm:spPr/>
      <dgm:t>
        <a:bodyPr/>
        <a:lstStyle/>
        <a:p>
          <a:endParaRPr lang="fr-BE" sz="1600"/>
        </a:p>
      </dgm:t>
    </dgm:pt>
    <dgm:pt modelId="{32CE6C7C-653E-46EB-A039-934BF09BC2EA}" type="sibTrans" cxnId="{53B5F89A-C6B3-4940-A619-E60017972E31}">
      <dgm:prSet/>
      <dgm:spPr/>
      <dgm:t>
        <a:bodyPr/>
        <a:lstStyle/>
        <a:p>
          <a:endParaRPr lang="fr-BE" sz="1600"/>
        </a:p>
      </dgm:t>
    </dgm:pt>
    <dgm:pt modelId="{443BD83D-0497-41E7-B5E5-A435CACE418E}">
      <dgm:prSet phldrT="[Text]" custT="1"/>
      <dgm:spPr/>
      <dgm:t>
        <a:bodyPr/>
        <a:lstStyle/>
        <a:p>
          <a:r>
            <a:rPr lang="fr-BE" sz="1600" dirty="0"/>
            <a:t>Ressources</a:t>
          </a:r>
        </a:p>
      </dgm:t>
    </dgm:pt>
    <dgm:pt modelId="{41D7617F-7B9E-4D24-8FF9-C4F9CEFE20DB}" type="parTrans" cxnId="{21288CC8-91BB-4BE9-B40B-304BF336FE70}">
      <dgm:prSet/>
      <dgm:spPr/>
      <dgm:t>
        <a:bodyPr/>
        <a:lstStyle/>
        <a:p>
          <a:endParaRPr lang="fr-BE" sz="1600"/>
        </a:p>
      </dgm:t>
    </dgm:pt>
    <dgm:pt modelId="{CFFC00F7-F767-4A87-9DA5-D3209546A783}" type="sibTrans" cxnId="{21288CC8-91BB-4BE9-B40B-304BF336FE70}">
      <dgm:prSet/>
      <dgm:spPr/>
      <dgm:t>
        <a:bodyPr/>
        <a:lstStyle/>
        <a:p>
          <a:endParaRPr lang="fr-BE" sz="1600"/>
        </a:p>
      </dgm:t>
    </dgm:pt>
    <dgm:pt modelId="{36DE8994-E834-4EFB-A4D0-867E8FC73A5C}">
      <dgm:prSet phldrT="[Text]" custT="1"/>
      <dgm:spPr/>
      <dgm:t>
        <a:bodyPr/>
        <a:lstStyle/>
        <a:p>
          <a:r>
            <a:rPr lang="fr-BE" sz="1600" dirty="0"/>
            <a:t>Fiches réflexes</a:t>
          </a:r>
        </a:p>
      </dgm:t>
    </dgm:pt>
    <dgm:pt modelId="{12C1565C-0C8A-476D-B3A6-22F50A052A9A}" type="parTrans" cxnId="{DF316959-19BA-47EE-9B83-60CD8911DC0C}">
      <dgm:prSet/>
      <dgm:spPr/>
      <dgm:t>
        <a:bodyPr/>
        <a:lstStyle/>
        <a:p>
          <a:endParaRPr lang="fr-BE" sz="1600"/>
        </a:p>
      </dgm:t>
    </dgm:pt>
    <dgm:pt modelId="{8098D53F-D755-4A8E-9A6F-DE905D34E957}" type="sibTrans" cxnId="{DF316959-19BA-47EE-9B83-60CD8911DC0C}">
      <dgm:prSet/>
      <dgm:spPr/>
      <dgm:t>
        <a:bodyPr/>
        <a:lstStyle/>
        <a:p>
          <a:endParaRPr lang="fr-BE" sz="1600"/>
        </a:p>
      </dgm:t>
    </dgm:pt>
    <dgm:pt modelId="{897D403A-B8DF-4D41-8E80-48EECC5E91DC}">
      <dgm:prSet phldrT="[Text]" custT="1"/>
      <dgm:spPr/>
      <dgm:t>
        <a:bodyPr/>
        <a:lstStyle/>
        <a:p>
          <a:r>
            <a:rPr lang="fr-BE" sz="1600" dirty="0"/>
            <a:t>Directives</a:t>
          </a:r>
        </a:p>
      </dgm:t>
    </dgm:pt>
    <dgm:pt modelId="{5CF16849-A25A-408C-9B4F-DE78D4403DB3}" type="parTrans" cxnId="{E60311CD-8853-478E-8759-D5F26DA10A87}">
      <dgm:prSet/>
      <dgm:spPr/>
      <dgm:t>
        <a:bodyPr/>
        <a:lstStyle/>
        <a:p>
          <a:endParaRPr lang="fr-BE"/>
        </a:p>
      </dgm:t>
    </dgm:pt>
    <dgm:pt modelId="{02E35573-F38D-4243-9ED3-B04F7AC6DEB8}" type="sibTrans" cxnId="{E60311CD-8853-478E-8759-D5F26DA10A87}">
      <dgm:prSet/>
      <dgm:spPr/>
      <dgm:t>
        <a:bodyPr/>
        <a:lstStyle/>
        <a:p>
          <a:endParaRPr lang="fr-BE"/>
        </a:p>
      </dgm:t>
    </dgm:pt>
    <dgm:pt modelId="{E8249964-6CD2-4388-A9F2-3619B81B5106}">
      <dgm:prSet phldrT="[Text]" custT="1"/>
      <dgm:spPr/>
      <dgm:t>
        <a:bodyPr/>
        <a:lstStyle/>
        <a:p>
          <a:r>
            <a:rPr lang="fr-BE" sz="1600" dirty="0"/>
            <a:t>Scénarios génériques</a:t>
          </a:r>
        </a:p>
      </dgm:t>
    </dgm:pt>
    <dgm:pt modelId="{870CB1B8-C91E-4ED0-8F71-03CEB77C38F4}" type="parTrans" cxnId="{CBC7398C-4AC3-40FF-8214-A33FB2B7C4EA}">
      <dgm:prSet/>
      <dgm:spPr/>
      <dgm:t>
        <a:bodyPr/>
        <a:lstStyle/>
        <a:p>
          <a:endParaRPr lang="fr-BE"/>
        </a:p>
      </dgm:t>
    </dgm:pt>
    <dgm:pt modelId="{924B39A7-9810-4403-90C3-70F5AA81B404}" type="sibTrans" cxnId="{CBC7398C-4AC3-40FF-8214-A33FB2B7C4EA}">
      <dgm:prSet/>
      <dgm:spPr/>
      <dgm:t>
        <a:bodyPr/>
        <a:lstStyle/>
        <a:p>
          <a:endParaRPr lang="fr-BE"/>
        </a:p>
      </dgm:t>
    </dgm:pt>
    <dgm:pt modelId="{DD3E7770-4C16-4259-B9D8-B31372AC0F75}">
      <dgm:prSet phldrT="[Text]" custT="1"/>
      <dgm:spPr/>
      <dgm:t>
        <a:bodyPr/>
        <a:lstStyle/>
        <a:p>
          <a:r>
            <a:rPr lang="fr-BE" sz="1600" dirty="0"/>
            <a:t>Fiches techniques, notices</a:t>
          </a:r>
        </a:p>
      </dgm:t>
    </dgm:pt>
    <dgm:pt modelId="{5573BD58-9071-4279-AAEA-6A278DB8211C}" type="parTrans" cxnId="{D2384A45-F571-42AE-B65B-E33D75CFED6E}">
      <dgm:prSet/>
      <dgm:spPr/>
      <dgm:t>
        <a:bodyPr/>
        <a:lstStyle/>
        <a:p>
          <a:endParaRPr lang="fr-BE"/>
        </a:p>
      </dgm:t>
    </dgm:pt>
    <dgm:pt modelId="{737528F5-C3FD-4D3B-ABDC-F72808A7A753}" type="sibTrans" cxnId="{D2384A45-F571-42AE-B65B-E33D75CFED6E}">
      <dgm:prSet/>
      <dgm:spPr/>
      <dgm:t>
        <a:bodyPr/>
        <a:lstStyle/>
        <a:p>
          <a:endParaRPr lang="fr-BE"/>
        </a:p>
      </dgm:t>
    </dgm:pt>
    <dgm:pt modelId="{10A05309-D227-4A89-9DA5-F55A8655EDA8}">
      <dgm:prSet phldrT="[Text]" custT="1"/>
      <dgm:spPr/>
      <dgm:t>
        <a:bodyPr/>
        <a:lstStyle/>
        <a:p>
          <a:r>
            <a:rPr lang="fr-BE" sz="1600" dirty="0"/>
            <a:t>Plans</a:t>
          </a:r>
        </a:p>
      </dgm:t>
    </dgm:pt>
    <dgm:pt modelId="{6208F9B0-264F-4093-9C16-9FC24089A089}" type="parTrans" cxnId="{A50A865E-6930-4793-BCC7-6C3C197A7146}">
      <dgm:prSet/>
      <dgm:spPr/>
      <dgm:t>
        <a:bodyPr/>
        <a:lstStyle/>
        <a:p>
          <a:endParaRPr lang="fr-BE"/>
        </a:p>
      </dgm:t>
    </dgm:pt>
    <dgm:pt modelId="{8D5BD675-34C3-47DE-915D-BF01E949AA77}" type="sibTrans" cxnId="{A50A865E-6930-4793-BCC7-6C3C197A7146}">
      <dgm:prSet/>
      <dgm:spPr/>
      <dgm:t>
        <a:bodyPr/>
        <a:lstStyle/>
        <a:p>
          <a:endParaRPr lang="fr-BE"/>
        </a:p>
      </dgm:t>
    </dgm:pt>
    <dgm:pt modelId="{75DAF06E-21B3-47B9-A50C-FCFE903C249E}">
      <dgm:prSet phldrT="[Text]" custT="1"/>
      <dgm:spPr/>
      <dgm:t>
        <a:bodyPr/>
        <a:lstStyle/>
        <a:p>
          <a:r>
            <a:rPr lang="fr-BE" sz="1600" dirty="0"/>
            <a:t>Check-list</a:t>
          </a:r>
        </a:p>
      </dgm:t>
    </dgm:pt>
    <dgm:pt modelId="{F6E4BFCB-8DC7-4F8A-A7CA-6458EF0CF23E}" type="parTrans" cxnId="{91CD6938-8201-4A4D-93A6-76B2C33A21BF}">
      <dgm:prSet/>
      <dgm:spPr/>
      <dgm:t>
        <a:bodyPr/>
        <a:lstStyle/>
        <a:p>
          <a:endParaRPr lang="fr-BE"/>
        </a:p>
      </dgm:t>
    </dgm:pt>
    <dgm:pt modelId="{AD714332-44D8-4E30-BA23-0C5C85C9C273}" type="sibTrans" cxnId="{91CD6938-8201-4A4D-93A6-76B2C33A21BF}">
      <dgm:prSet/>
      <dgm:spPr/>
      <dgm:t>
        <a:bodyPr/>
        <a:lstStyle/>
        <a:p>
          <a:endParaRPr lang="fr-BE"/>
        </a:p>
      </dgm:t>
    </dgm:pt>
    <dgm:pt modelId="{E42F330D-3D04-472E-80DF-F047CF3575E9}">
      <dgm:prSet phldrT="[Text]" custT="1"/>
      <dgm:spPr/>
      <dgm:t>
        <a:bodyPr/>
        <a:lstStyle/>
        <a:p>
          <a:r>
            <a:rPr lang="fr-BE" sz="1600" dirty="0"/>
            <a:t>Formations</a:t>
          </a:r>
        </a:p>
      </dgm:t>
    </dgm:pt>
    <dgm:pt modelId="{8F453DDB-BC02-4E49-B1F2-8438550BDAE3}" type="parTrans" cxnId="{087E6F34-9E8C-47E9-8050-1EBFD36E8189}">
      <dgm:prSet/>
      <dgm:spPr/>
      <dgm:t>
        <a:bodyPr/>
        <a:lstStyle/>
        <a:p>
          <a:endParaRPr lang="fr-BE"/>
        </a:p>
      </dgm:t>
    </dgm:pt>
    <dgm:pt modelId="{65081662-DBC3-4309-B53D-BA3D7F0A271F}" type="sibTrans" cxnId="{087E6F34-9E8C-47E9-8050-1EBFD36E8189}">
      <dgm:prSet/>
      <dgm:spPr/>
      <dgm:t>
        <a:bodyPr/>
        <a:lstStyle/>
        <a:p>
          <a:endParaRPr lang="fr-BE"/>
        </a:p>
      </dgm:t>
    </dgm:pt>
    <dgm:pt modelId="{8F557690-747F-4B1B-8590-D160117FEE71}" type="pres">
      <dgm:prSet presAssocID="{0333F445-E49A-4645-BD20-86F5ECBE35EC}" presName="linear" presStyleCnt="0">
        <dgm:presLayoutVars>
          <dgm:animLvl val="lvl"/>
          <dgm:resizeHandles val="exact"/>
        </dgm:presLayoutVars>
      </dgm:prSet>
      <dgm:spPr/>
    </dgm:pt>
    <dgm:pt modelId="{91AEF988-8A65-4429-B465-4CED638D225D}" type="pres">
      <dgm:prSet presAssocID="{2D9D2AA7-7C8B-4AD3-A908-FECFA55789DE}" presName="parentText" presStyleLbl="node1" presStyleIdx="0" presStyleCnt="2" custScaleY="49638">
        <dgm:presLayoutVars>
          <dgm:chMax val="0"/>
          <dgm:bulletEnabled val="1"/>
        </dgm:presLayoutVars>
      </dgm:prSet>
      <dgm:spPr/>
    </dgm:pt>
    <dgm:pt modelId="{0F1DEE8F-44F7-4F79-A503-66D3FA7BC037}" type="pres">
      <dgm:prSet presAssocID="{2D9D2AA7-7C8B-4AD3-A908-FECFA55789DE}" presName="childText" presStyleLbl="revTx" presStyleIdx="0" presStyleCnt="2">
        <dgm:presLayoutVars>
          <dgm:bulletEnabled val="1"/>
        </dgm:presLayoutVars>
      </dgm:prSet>
      <dgm:spPr/>
    </dgm:pt>
    <dgm:pt modelId="{403C909E-F4AD-4517-B832-BEEAB7C18E76}" type="pres">
      <dgm:prSet presAssocID="{443BD83D-0497-41E7-B5E5-A435CACE418E}" presName="parentText" presStyleLbl="node1" presStyleIdx="1" presStyleCnt="2" custScaleY="51975">
        <dgm:presLayoutVars>
          <dgm:chMax val="0"/>
          <dgm:bulletEnabled val="1"/>
        </dgm:presLayoutVars>
      </dgm:prSet>
      <dgm:spPr/>
    </dgm:pt>
    <dgm:pt modelId="{5D4D3DA1-8D36-49A7-8EA9-D9176110B690}" type="pres">
      <dgm:prSet presAssocID="{443BD83D-0497-41E7-B5E5-A435CACE418E}" presName="childText" presStyleLbl="revTx" presStyleIdx="1" presStyleCnt="2">
        <dgm:presLayoutVars>
          <dgm:bulletEnabled val="1"/>
        </dgm:presLayoutVars>
      </dgm:prSet>
      <dgm:spPr/>
    </dgm:pt>
  </dgm:ptLst>
  <dgm:cxnLst>
    <dgm:cxn modelId="{C7534700-80DA-4DF4-9262-D61700A03830}" type="presOf" srcId="{75DAF06E-21B3-47B9-A50C-FCFE903C249E}" destId="{5D4D3DA1-8D36-49A7-8EA9-D9176110B690}" srcOrd="0" destOrd="3" presId="urn:microsoft.com/office/officeart/2005/8/layout/vList2"/>
    <dgm:cxn modelId="{E025E321-2D1D-4C97-AA5D-ED1911C4EF00}" type="presOf" srcId="{2D9D2AA7-7C8B-4AD3-A908-FECFA55789DE}" destId="{91AEF988-8A65-4429-B465-4CED638D225D}" srcOrd="0" destOrd="0" presId="urn:microsoft.com/office/officeart/2005/8/layout/vList2"/>
    <dgm:cxn modelId="{E16DF130-8E6D-42D6-BF41-0B6294E03CF5}" type="presOf" srcId="{CB83E7AE-D611-4FB7-A26D-AA9FA58C1D45}" destId="{0F1DEE8F-44F7-4F79-A503-66D3FA7BC037}" srcOrd="0" destOrd="0" presId="urn:microsoft.com/office/officeart/2005/8/layout/vList2"/>
    <dgm:cxn modelId="{087E6F34-9E8C-47E9-8050-1EBFD36E8189}" srcId="{2D9D2AA7-7C8B-4AD3-A908-FECFA55789DE}" destId="{E42F330D-3D04-472E-80DF-F047CF3575E9}" srcOrd="3" destOrd="0" parTransId="{8F453DDB-BC02-4E49-B1F2-8438550BDAE3}" sibTransId="{65081662-DBC3-4309-B53D-BA3D7F0A271F}"/>
    <dgm:cxn modelId="{91CD6938-8201-4A4D-93A6-76B2C33A21BF}" srcId="{443BD83D-0497-41E7-B5E5-A435CACE418E}" destId="{75DAF06E-21B3-47B9-A50C-FCFE903C249E}" srcOrd="3" destOrd="0" parTransId="{F6E4BFCB-8DC7-4F8A-A7CA-6458EF0CF23E}" sibTransId="{AD714332-44D8-4E30-BA23-0C5C85C9C273}"/>
    <dgm:cxn modelId="{A50A865E-6930-4793-BCC7-6C3C197A7146}" srcId="{443BD83D-0497-41E7-B5E5-A435CACE418E}" destId="{10A05309-D227-4A89-9DA5-F55A8655EDA8}" srcOrd="2" destOrd="0" parTransId="{6208F9B0-264F-4093-9C16-9FC24089A089}" sibTransId="{8D5BD675-34C3-47DE-915D-BF01E949AA77}"/>
    <dgm:cxn modelId="{D2384A45-F571-42AE-B65B-E33D75CFED6E}" srcId="{443BD83D-0497-41E7-B5E5-A435CACE418E}" destId="{DD3E7770-4C16-4259-B9D8-B31372AC0F75}" srcOrd="1" destOrd="0" parTransId="{5573BD58-9071-4279-AAEA-6A278DB8211C}" sibTransId="{737528F5-C3FD-4D3B-ABDC-F72808A7A753}"/>
    <dgm:cxn modelId="{DD803D52-DD25-4E7B-B531-61DC9A166443}" type="presOf" srcId="{443BD83D-0497-41E7-B5E5-A435CACE418E}" destId="{403C909E-F4AD-4517-B832-BEEAB7C18E76}" srcOrd="0" destOrd="0" presId="urn:microsoft.com/office/officeart/2005/8/layout/vList2"/>
    <dgm:cxn modelId="{DF316959-19BA-47EE-9B83-60CD8911DC0C}" srcId="{443BD83D-0497-41E7-B5E5-A435CACE418E}" destId="{36DE8994-E834-4EFB-A4D0-867E8FC73A5C}" srcOrd="0" destOrd="0" parTransId="{12C1565C-0C8A-476D-B3A6-22F50A052A9A}" sibTransId="{8098D53F-D755-4A8E-9A6F-DE905D34E957}"/>
    <dgm:cxn modelId="{23F7E75A-289E-4072-B92E-453C857068BF}" type="presOf" srcId="{897D403A-B8DF-4D41-8E80-48EECC5E91DC}" destId="{0F1DEE8F-44F7-4F79-A503-66D3FA7BC037}" srcOrd="0" destOrd="1" presId="urn:microsoft.com/office/officeart/2005/8/layout/vList2"/>
    <dgm:cxn modelId="{DDD96B7E-71C4-452B-982A-DD5F60422C60}" type="presOf" srcId="{E8249964-6CD2-4388-A9F2-3619B81B5106}" destId="{0F1DEE8F-44F7-4F79-A503-66D3FA7BC037}" srcOrd="0" destOrd="2" presId="urn:microsoft.com/office/officeart/2005/8/layout/vList2"/>
    <dgm:cxn modelId="{F5BC9B8B-A814-484E-BDFF-95BEFF937499}" type="presOf" srcId="{36DE8994-E834-4EFB-A4D0-867E8FC73A5C}" destId="{5D4D3DA1-8D36-49A7-8EA9-D9176110B690}" srcOrd="0" destOrd="0" presId="urn:microsoft.com/office/officeart/2005/8/layout/vList2"/>
    <dgm:cxn modelId="{CBC7398C-4AC3-40FF-8214-A33FB2B7C4EA}" srcId="{2D9D2AA7-7C8B-4AD3-A908-FECFA55789DE}" destId="{E8249964-6CD2-4388-A9F2-3619B81B5106}" srcOrd="2" destOrd="0" parTransId="{870CB1B8-C91E-4ED0-8F71-03CEB77C38F4}" sibTransId="{924B39A7-9810-4403-90C3-70F5AA81B404}"/>
    <dgm:cxn modelId="{24FC7C8E-247A-4B61-BE91-4FA74E66058F}" type="presOf" srcId="{DD3E7770-4C16-4259-B9D8-B31372AC0F75}" destId="{5D4D3DA1-8D36-49A7-8EA9-D9176110B690}" srcOrd="0" destOrd="1" presId="urn:microsoft.com/office/officeart/2005/8/layout/vList2"/>
    <dgm:cxn modelId="{53B5F89A-C6B3-4940-A619-E60017972E31}" srcId="{2D9D2AA7-7C8B-4AD3-A908-FECFA55789DE}" destId="{CB83E7AE-D611-4FB7-A26D-AA9FA58C1D45}" srcOrd="0" destOrd="0" parTransId="{E15922FB-9211-480F-97E6-6BE44C829F6C}" sibTransId="{32CE6C7C-653E-46EB-A039-934BF09BC2EA}"/>
    <dgm:cxn modelId="{A6550BBB-C7C0-4E2E-BC4C-3D11806D9AA2}" type="presOf" srcId="{E42F330D-3D04-472E-80DF-F047CF3575E9}" destId="{0F1DEE8F-44F7-4F79-A503-66D3FA7BC037}" srcOrd="0" destOrd="3" presId="urn:microsoft.com/office/officeart/2005/8/layout/vList2"/>
    <dgm:cxn modelId="{21288CC8-91BB-4BE9-B40B-304BF336FE70}" srcId="{0333F445-E49A-4645-BD20-86F5ECBE35EC}" destId="{443BD83D-0497-41E7-B5E5-A435CACE418E}" srcOrd="1" destOrd="0" parTransId="{41D7617F-7B9E-4D24-8FF9-C4F9CEFE20DB}" sibTransId="{CFFC00F7-F767-4A87-9DA5-D3209546A783}"/>
    <dgm:cxn modelId="{E60311CD-8853-478E-8759-D5F26DA10A87}" srcId="{2D9D2AA7-7C8B-4AD3-A908-FECFA55789DE}" destId="{897D403A-B8DF-4D41-8E80-48EECC5E91DC}" srcOrd="1" destOrd="0" parTransId="{5CF16849-A25A-408C-9B4F-DE78D4403DB3}" sibTransId="{02E35573-F38D-4243-9ED3-B04F7AC6DEB8}"/>
    <dgm:cxn modelId="{AAEA2AD4-9FE7-4E12-BD1D-D80A8D2D94C6}" type="presOf" srcId="{0333F445-E49A-4645-BD20-86F5ECBE35EC}" destId="{8F557690-747F-4B1B-8590-D160117FEE71}" srcOrd="0" destOrd="0" presId="urn:microsoft.com/office/officeart/2005/8/layout/vList2"/>
    <dgm:cxn modelId="{60ABD8E3-4F40-4A5F-A124-06E0B1257F33}" type="presOf" srcId="{10A05309-D227-4A89-9DA5-F55A8655EDA8}" destId="{5D4D3DA1-8D36-49A7-8EA9-D9176110B690}" srcOrd="0" destOrd="2" presId="urn:microsoft.com/office/officeart/2005/8/layout/vList2"/>
    <dgm:cxn modelId="{16B6A3F2-CD88-4203-B025-9FC65DB118F7}" srcId="{0333F445-E49A-4645-BD20-86F5ECBE35EC}" destId="{2D9D2AA7-7C8B-4AD3-A908-FECFA55789DE}" srcOrd="0" destOrd="0" parTransId="{14FEDB0B-10E9-4B4C-AFD9-1730D58039E0}" sibTransId="{C85C6CEF-8327-4842-9607-899BBB35C41E}"/>
    <dgm:cxn modelId="{BA6FBB34-DCFA-4FA9-9689-E6354A809891}" type="presParOf" srcId="{8F557690-747F-4B1B-8590-D160117FEE71}" destId="{91AEF988-8A65-4429-B465-4CED638D225D}" srcOrd="0" destOrd="0" presId="urn:microsoft.com/office/officeart/2005/8/layout/vList2"/>
    <dgm:cxn modelId="{F18C6C2D-8488-4EE2-BDD2-02A72F0969B3}" type="presParOf" srcId="{8F557690-747F-4B1B-8590-D160117FEE71}" destId="{0F1DEE8F-44F7-4F79-A503-66D3FA7BC037}" srcOrd="1" destOrd="0" presId="urn:microsoft.com/office/officeart/2005/8/layout/vList2"/>
    <dgm:cxn modelId="{C26AFA4C-8A6D-4990-B6D0-69F52815B5FF}" type="presParOf" srcId="{8F557690-747F-4B1B-8590-D160117FEE71}" destId="{403C909E-F4AD-4517-B832-BEEAB7C18E76}" srcOrd="2" destOrd="0" presId="urn:microsoft.com/office/officeart/2005/8/layout/vList2"/>
    <dgm:cxn modelId="{ECF88750-AC3C-46AE-A3F6-127D05D2C793}" type="presParOf" srcId="{8F557690-747F-4B1B-8590-D160117FEE71}" destId="{5D4D3DA1-8D36-49A7-8EA9-D9176110B690}" srcOrd="3"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6A338F-5504-4FF3-9F20-C556C4C4A8B1}">
      <dsp:nvSpPr>
        <dsp:cNvPr id="0" name=""/>
        <dsp:cNvSpPr/>
      </dsp:nvSpPr>
      <dsp:spPr>
        <a:xfrm>
          <a:off x="5283208" y="1715023"/>
          <a:ext cx="3822291" cy="2225651"/>
        </a:xfrm>
        <a:prstGeom prst="roundRect">
          <a:avLst>
            <a:gd name="adj" fmla="val 10000"/>
          </a:avLst>
        </a:prstGeom>
        <a:solidFill>
          <a:schemeClr val="accent4">
            <a:alpha val="50000"/>
          </a:schemeClr>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171450" lvl="1" indent="-171450" algn="l" defTabSz="755650">
            <a:lnSpc>
              <a:spcPct val="90000"/>
            </a:lnSpc>
            <a:spcBef>
              <a:spcPct val="0"/>
            </a:spcBef>
            <a:spcAft>
              <a:spcPct val="15000"/>
            </a:spcAft>
            <a:buChar char="•"/>
          </a:pPr>
          <a:r>
            <a:rPr lang="fr-BE" sz="1700" kern="1200" dirty="0">
              <a:latin typeface="Tw Cen MT" panose="020B0602020104020603" pitchFamily="34" charset="0"/>
            </a:rPr>
            <a:t>ZNIP</a:t>
          </a:r>
        </a:p>
        <a:p>
          <a:pPr marL="171450" lvl="1" indent="-171450" algn="l" defTabSz="755650">
            <a:lnSpc>
              <a:spcPct val="90000"/>
            </a:lnSpc>
            <a:spcBef>
              <a:spcPct val="0"/>
            </a:spcBef>
            <a:spcAft>
              <a:spcPct val="15000"/>
            </a:spcAft>
            <a:buChar char="•"/>
          </a:pPr>
          <a:r>
            <a:rPr lang="nl-BE" sz="1700" kern="1200" noProof="0" dirty="0">
              <a:latin typeface="Tw Cen MT" panose="020B0602020104020603" pitchFamily="34" charset="0"/>
            </a:rPr>
            <a:t>Openbare evenementen</a:t>
          </a:r>
        </a:p>
        <a:p>
          <a:pPr marL="171450" lvl="1" indent="-171450" algn="l" defTabSz="755650">
            <a:lnSpc>
              <a:spcPct val="90000"/>
            </a:lnSpc>
            <a:spcBef>
              <a:spcPct val="0"/>
            </a:spcBef>
            <a:spcAft>
              <a:spcPct val="15000"/>
            </a:spcAft>
            <a:buChar char="•"/>
          </a:pPr>
          <a:r>
            <a:rPr lang="fr-BE" sz="1700" kern="1200" dirty="0">
              <a:latin typeface="Tw Cen MT" panose="020B0602020104020603" pitchFamily="34" charset="0"/>
            </a:rPr>
            <a:t>...</a:t>
          </a:r>
        </a:p>
      </dsp:txBody>
      <dsp:txXfrm>
        <a:off x="6478785" y="2320326"/>
        <a:ext cx="2577824" cy="1571458"/>
      </dsp:txXfrm>
    </dsp:sp>
    <dsp:sp modelId="{2F8A883D-D26F-4EC4-BD02-4641E3A0A671}">
      <dsp:nvSpPr>
        <dsp:cNvPr id="0" name=""/>
        <dsp:cNvSpPr/>
      </dsp:nvSpPr>
      <dsp:spPr>
        <a:xfrm>
          <a:off x="657276" y="1869547"/>
          <a:ext cx="3989776" cy="1916602"/>
        </a:xfrm>
        <a:prstGeom prst="roundRect">
          <a:avLst>
            <a:gd name="adj" fmla="val 10000"/>
          </a:avLst>
        </a:prstGeom>
        <a:solidFill>
          <a:schemeClr val="accent5">
            <a:alpha val="50000"/>
          </a:schemeClr>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171450" lvl="1" indent="-171450" algn="l" defTabSz="755650">
            <a:lnSpc>
              <a:spcPct val="90000"/>
            </a:lnSpc>
            <a:spcBef>
              <a:spcPct val="0"/>
            </a:spcBef>
            <a:spcAft>
              <a:spcPct val="15000"/>
            </a:spcAft>
            <a:buChar char="•"/>
            <a:tabLst/>
          </a:pPr>
          <a:r>
            <a:rPr lang="fr-BE" sz="1700" kern="1200" dirty="0">
              <a:latin typeface="Tw Cen MT" panose="020B0602020104020603" pitchFamily="34" charset="0"/>
            </a:rPr>
            <a:t>Milieu</a:t>
          </a:r>
        </a:p>
        <a:p>
          <a:pPr marL="171450" lvl="1" indent="-171450" algn="l" defTabSz="755650">
            <a:lnSpc>
              <a:spcPct val="90000"/>
            </a:lnSpc>
            <a:spcBef>
              <a:spcPct val="0"/>
            </a:spcBef>
            <a:spcAft>
              <a:spcPct val="15000"/>
            </a:spcAft>
            <a:buChar char="•"/>
            <a:tabLst/>
          </a:pPr>
          <a:r>
            <a:rPr lang="fr-BE" sz="1700" kern="1200" dirty="0">
              <a:latin typeface="Tw Cen MT" panose="020B0602020104020603" pitchFamily="34" charset="0"/>
            </a:rPr>
            <a:t>ATEX</a:t>
          </a:r>
        </a:p>
        <a:p>
          <a:pPr marL="171450" lvl="1" indent="-171450" algn="l" defTabSz="755650">
            <a:lnSpc>
              <a:spcPct val="90000"/>
            </a:lnSpc>
            <a:spcBef>
              <a:spcPct val="0"/>
            </a:spcBef>
            <a:spcAft>
              <a:spcPct val="15000"/>
            </a:spcAft>
            <a:buChar char="•"/>
            <a:tabLst/>
          </a:pPr>
          <a:r>
            <a:rPr lang="fr-BE" sz="1700" kern="1200" dirty="0">
              <a:latin typeface="Tw Cen MT" panose="020B0602020104020603" pitchFamily="34" charset="0"/>
            </a:rPr>
            <a:t>SEVESO</a:t>
          </a:r>
        </a:p>
        <a:p>
          <a:pPr marL="171450" lvl="1" indent="-171450" algn="l" defTabSz="755650">
            <a:lnSpc>
              <a:spcPct val="90000"/>
            </a:lnSpc>
            <a:spcBef>
              <a:spcPct val="0"/>
            </a:spcBef>
            <a:spcAft>
              <a:spcPct val="15000"/>
            </a:spcAft>
            <a:buChar char="•"/>
            <a:tabLst/>
          </a:pPr>
          <a:r>
            <a:rPr lang="fr-BE" sz="1700" kern="1200" dirty="0" err="1">
              <a:latin typeface="Tw Cen MT" panose="020B0602020104020603" pitchFamily="34" charset="0"/>
            </a:rPr>
            <a:t>Bijzonder</a:t>
          </a:r>
          <a:r>
            <a:rPr lang="fr-BE" sz="1700" kern="1200" dirty="0">
              <a:latin typeface="Tw Cen MT" panose="020B0602020104020603" pitchFamily="34" charset="0"/>
            </a:rPr>
            <a:t> </a:t>
          </a:r>
          <a:r>
            <a:rPr lang="fr-BE" sz="1700" kern="1200" dirty="0" err="1">
              <a:latin typeface="Tw Cen MT" panose="020B0602020104020603" pitchFamily="34" charset="0"/>
            </a:rPr>
            <a:t>Nood</a:t>
          </a:r>
          <a:r>
            <a:rPr lang="fr-BE" sz="1700" kern="1200" dirty="0">
              <a:latin typeface="Tw Cen MT" panose="020B0602020104020603" pitchFamily="34" charset="0"/>
            </a:rPr>
            <a:t>-en </a:t>
          </a:r>
          <a:r>
            <a:rPr lang="fr-BE" sz="1700" kern="1200" dirty="0" err="1">
              <a:latin typeface="Tw Cen MT" panose="020B0602020104020603" pitchFamily="34" charset="0"/>
            </a:rPr>
            <a:t>interventieplan</a:t>
          </a:r>
          <a:r>
            <a:rPr lang="fr-BE" sz="1700" kern="1200" dirty="0">
              <a:latin typeface="Tw Cen MT" panose="020B0602020104020603" pitchFamily="34" charset="0"/>
            </a:rPr>
            <a:t> (BNIP)</a:t>
          </a:r>
        </a:p>
        <a:p>
          <a:pPr marL="171450" lvl="1" indent="-171450" algn="l" defTabSz="755650">
            <a:lnSpc>
              <a:spcPct val="90000"/>
            </a:lnSpc>
            <a:spcBef>
              <a:spcPct val="0"/>
            </a:spcBef>
            <a:spcAft>
              <a:spcPct val="15000"/>
            </a:spcAft>
            <a:buChar char="•"/>
            <a:tabLst/>
          </a:pPr>
          <a:r>
            <a:rPr lang="fr-BE" sz="1700" kern="1200" dirty="0">
              <a:latin typeface="Tw Cen MT" panose="020B0602020104020603" pitchFamily="34" charset="0"/>
            </a:rPr>
            <a:t>...</a:t>
          </a:r>
        </a:p>
      </dsp:txBody>
      <dsp:txXfrm>
        <a:off x="699378" y="2390800"/>
        <a:ext cx="2708639" cy="1353248"/>
      </dsp:txXfrm>
    </dsp:sp>
    <dsp:sp modelId="{E65F5690-621A-479A-A0C1-41D5C3E98D6F}">
      <dsp:nvSpPr>
        <dsp:cNvPr id="0" name=""/>
        <dsp:cNvSpPr/>
      </dsp:nvSpPr>
      <dsp:spPr>
        <a:xfrm>
          <a:off x="5274311" y="-574188"/>
          <a:ext cx="3840086" cy="2225651"/>
        </a:xfrm>
        <a:prstGeom prst="roundRect">
          <a:avLst>
            <a:gd name="adj" fmla="val 10000"/>
          </a:avLst>
        </a:prstGeom>
        <a:solidFill>
          <a:schemeClr val="accent2">
            <a:alpha val="50000"/>
          </a:schemeClr>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171450" lvl="1" indent="-171450" algn="l" defTabSz="755650">
            <a:lnSpc>
              <a:spcPct val="90000"/>
            </a:lnSpc>
            <a:spcBef>
              <a:spcPct val="0"/>
            </a:spcBef>
            <a:spcAft>
              <a:spcPct val="15000"/>
            </a:spcAft>
            <a:buFont typeface="Arial" panose="020B0604020202020204" pitchFamily="34" charset="0"/>
            <a:buNone/>
          </a:pPr>
          <a:r>
            <a:rPr lang="fr-BE" sz="1700" b="1" kern="1200" dirty="0">
              <a:latin typeface="Tw Cen MT" panose="020B0602020104020603" pitchFamily="34" charset="0"/>
            </a:rPr>
            <a:t>CODE</a:t>
          </a:r>
          <a:r>
            <a:rPr lang="fr-BE" sz="1700" kern="1200" dirty="0">
              <a:latin typeface="Tw Cen MT" panose="020B0602020104020603" pitchFamily="34" charset="0"/>
            </a:rPr>
            <a:t> </a:t>
          </a:r>
          <a:r>
            <a:rPr lang="fr-BE" sz="1700" b="1" kern="1200" dirty="0">
              <a:latin typeface="Tw Cen MT" panose="020B0602020104020603" pitchFamily="34" charset="0"/>
            </a:rPr>
            <a:t>BET</a:t>
          </a:r>
        </a:p>
        <a:p>
          <a:pPr marL="171450" lvl="1" indent="-171450" algn="l" defTabSz="755650">
            <a:lnSpc>
              <a:spcPct val="90000"/>
            </a:lnSpc>
            <a:spcBef>
              <a:spcPct val="0"/>
            </a:spcBef>
            <a:spcAft>
              <a:spcPct val="15000"/>
            </a:spcAft>
            <a:buFont typeface="Arial" panose="020B0604020202020204" pitchFamily="34" charset="0"/>
            <a:buChar char="•"/>
          </a:pPr>
          <a:r>
            <a:rPr lang="nl-BE" sz="1700" kern="1200" noProof="0" dirty="0">
              <a:latin typeface="Tw Cen MT" panose="020B0602020104020603" pitchFamily="34" charset="0"/>
            </a:rPr>
            <a:t>Brand</a:t>
          </a:r>
        </a:p>
        <a:p>
          <a:pPr marL="171450" lvl="1" indent="-171450" algn="l" defTabSz="755650">
            <a:lnSpc>
              <a:spcPct val="90000"/>
            </a:lnSpc>
            <a:spcBef>
              <a:spcPct val="0"/>
            </a:spcBef>
            <a:spcAft>
              <a:spcPct val="15000"/>
            </a:spcAft>
            <a:buChar char="•"/>
          </a:pPr>
          <a:r>
            <a:rPr lang="nl-BE" sz="1700" kern="1200" noProof="0" dirty="0">
              <a:latin typeface="Tw Cen MT" panose="020B0602020104020603" pitchFamily="34" charset="0"/>
            </a:rPr>
            <a:t>Evacuatie</a:t>
          </a:r>
        </a:p>
        <a:p>
          <a:pPr marL="171450" lvl="1" indent="-171450" algn="l" defTabSz="755650">
            <a:lnSpc>
              <a:spcPct val="90000"/>
            </a:lnSpc>
            <a:spcBef>
              <a:spcPct val="0"/>
            </a:spcBef>
            <a:spcAft>
              <a:spcPct val="15000"/>
            </a:spcAft>
            <a:buChar char="•"/>
          </a:pPr>
          <a:r>
            <a:rPr lang="nl-BE" sz="1700" kern="1200" noProof="0" dirty="0">
              <a:latin typeface="Tw Cen MT" panose="020B0602020104020603" pitchFamily="34" charset="0"/>
            </a:rPr>
            <a:t>Ongevallen - EHBO</a:t>
          </a:r>
        </a:p>
        <a:p>
          <a:pPr marL="171450" lvl="1" indent="-171450" algn="l" defTabSz="755650">
            <a:lnSpc>
              <a:spcPct val="90000"/>
            </a:lnSpc>
            <a:spcBef>
              <a:spcPct val="0"/>
            </a:spcBef>
            <a:spcAft>
              <a:spcPct val="15000"/>
            </a:spcAft>
            <a:buChar char="•"/>
          </a:pPr>
          <a:r>
            <a:rPr lang="nl-BE" sz="1700" kern="1200" noProof="0" dirty="0">
              <a:latin typeface="Tw Cen MT" panose="020B0602020104020603" pitchFamily="34" charset="0"/>
            </a:rPr>
            <a:t>Gevaarlijke stoffen</a:t>
          </a:r>
        </a:p>
        <a:p>
          <a:pPr marL="171450" lvl="1" indent="-171450" algn="l" defTabSz="755650">
            <a:lnSpc>
              <a:spcPct val="90000"/>
            </a:lnSpc>
            <a:spcBef>
              <a:spcPct val="0"/>
            </a:spcBef>
            <a:spcAft>
              <a:spcPct val="15000"/>
            </a:spcAft>
            <a:buChar char="•"/>
          </a:pPr>
          <a:r>
            <a:rPr lang="fr-BE" sz="1700" kern="1200" dirty="0">
              <a:latin typeface="Tw Cen MT" panose="020B0602020104020603" pitchFamily="34" charset="0"/>
            </a:rPr>
            <a:t>...</a:t>
          </a:r>
        </a:p>
      </dsp:txBody>
      <dsp:txXfrm>
        <a:off x="6475226" y="-525298"/>
        <a:ext cx="2590280" cy="1571458"/>
      </dsp:txXfrm>
    </dsp:sp>
    <dsp:sp modelId="{D9141152-A9BC-4E25-BAC4-26B8F012EC4F}">
      <dsp:nvSpPr>
        <dsp:cNvPr id="0" name=""/>
        <dsp:cNvSpPr/>
      </dsp:nvSpPr>
      <dsp:spPr>
        <a:xfrm>
          <a:off x="622868" y="-566657"/>
          <a:ext cx="4058593" cy="2225651"/>
        </a:xfrm>
        <a:prstGeom prst="roundRect">
          <a:avLst>
            <a:gd name="adj" fmla="val 10000"/>
          </a:avLst>
        </a:prstGeom>
        <a:solidFill>
          <a:schemeClr val="accent6">
            <a:alpha val="50000"/>
          </a:schemeClr>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171450" lvl="1" indent="-171450" algn="l" defTabSz="755650">
            <a:lnSpc>
              <a:spcPct val="90000"/>
            </a:lnSpc>
            <a:spcBef>
              <a:spcPct val="0"/>
            </a:spcBef>
            <a:spcAft>
              <a:spcPct val="15000"/>
            </a:spcAft>
            <a:buChar char="•"/>
          </a:pPr>
          <a:r>
            <a:rPr lang="fr-BE" sz="1700" b="1" kern="1200" dirty="0">
              <a:latin typeface="Tw Cen MT" panose="020B0602020104020603" pitchFamily="34" charset="0"/>
            </a:rPr>
            <a:t>OPERATIONS / EXERCICES</a:t>
          </a:r>
        </a:p>
        <a:p>
          <a:pPr marL="171450" lvl="1" indent="-171450" algn="l" defTabSz="755650">
            <a:lnSpc>
              <a:spcPct val="90000"/>
            </a:lnSpc>
            <a:spcBef>
              <a:spcPct val="0"/>
            </a:spcBef>
            <a:spcAft>
              <a:spcPct val="15000"/>
            </a:spcAft>
            <a:buChar char="•"/>
          </a:pPr>
          <a:r>
            <a:rPr lang="fr-BE" sz="1700" kern="1200" dirty="0">
              <a:latin typeface="Tw Cen MT" panose="020B0602020104020603" pitchFamily="34" charset="0"/>
            </a:rPr>
            <a:t>STANAG 3.14</a:t>
          </a:r>
        </a:p>
      </dsp:txBody>
      <dsp:txXfrm>
        <a:off x="671758" y="-517767"/>
        <a:ext cx="2743235" cy="1571458"/>
      </dsp:txXfrm>
    </dsp:sp>
    <dsp:sp modelId="{79AF858B-E9BF-4514-8E84-56A33FD12BFC}">
      <dsp:nvSpPr>
        <dsp:cNvPr id="0" name=""/>
        <dsp:cNvSpPr/>
      </dsp:nvSpPr>
      <dsp:spPr>
        <a:xfrm>
          <a:off x="3328360" y="191889"/>
          <a:ext cx="1457688" cy="1457688"/>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fr-BE" sz="1700" kern="1200" dirty="0">
              <a:latin typeface="Tw Cen MT" panose="020B0602020104020603" pitchFamily="34" charset="0"/>
            </a:rPr>
            <a:t>INP</a:t>
          </a:r>
        </a:p>
      </dsp:txBody>
      <dsp:txXfrm>
        <a:off x="3755307" y="618836"/>
        <a:ext cx="1030741" cy="1030741"/>
      </dsp:txXfrm>
    </dsp:sp>
    <dsp:sp modelId="{773E5049-1D0C-4FEB-96C9-A910FC22365A}">
      <dsp:nvSpPr>
        <dsp:cNvPr id="0" name=""/>
        <dsp:cNvSpPr/>
      </dsp:nvSpPr>
      <dsp:spPr>
        <a:xfrm rot="5400000">
          <a:off x="4853379" y="191889"/>
          <a:ext cx="1457688" cy="1457688"/>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fr-BE" sz="1700" kern="1200" dirty="0">
              <a:latin typeface="Tw Cen MT" panose="020B0602020104020603" pitchFamily="34" charset="0"/>
            </a:rPr>
            <a:t>INP</a:t>
          </a:r>
        </a:p>
      </dsp:txBody>
      <dsp:txXfrm rot="-5400000">
        <a:off x="4853379" y="618836"/>
        <a:ext cx="1030741" cy="1030741"/>
      </dsp:txXfrm>
    </dsp:sp>
    <dsp:sp modelId="{0CABC1A8-1C67-4BA0-96D1-D68B440D1A1C}">
      <dsp:nvSpPr>
        <dsp:cNvPr id="0" name=""/>
        <dsp:cNvSpPr/>
      </dsp:nvSpPr>
      <dsp:spPr>
        <a:xfrm rot="10800000">
          <a:off x="4853379" y="1716908"/>
          <a:ext cx="1457688" cy="1457688"/>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fr-BE" sz="1700" kern="1200" dirty="0">
              <a:latin typeface="Tw Cen MT" panose="020B0602020104020603" pitchFamily="34" charset="0"/>
            </a:rPr>
            <a:t>INP</a:t>
          </a:r>
        </a:p>
      </dsp:txBody>
      <dsp:txXfrm rot="10800000">
        <a:off x="4853379" y="1716908"/>
        <a:ext cx="1030741" cy="1030741"/>
      </dsp:txXfrm>
    </dsp:sp>
    <dsp:sp modelId="{376BE989-2C3B-4471-922F-FB9C79962938}">
      <dsp:nvSpPr>
        <dsp:cNvPr id="0" name=""/>
        <dsp:cNvSpPr/>
      </dsp:nvSpPr>
      <dsp:spPr>
        <a:xfrm rot="16200000">
          <a:off x="3328360" y="1716908"/>
          <a:ext cx="1457688" cy="1457688"/>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fr-BE" sz="1700" kern="1200" dirty="0">
              <a:latin typeface="Tw Cen MT" panose="020B0602020104020603" pitchFamily="34" charset="0"/>
            </a:rPr>
            <a:t>INP</a:t>
          </a:r>
        </a:p>
      </dsp:txBody>
      <dsp:txXfrm rot="5400000">
        <a:off x="3755307" y="1716908"/>
        <a:ext cx="1030741" cy="1030741"/>
      </dsp:txXfrm>
    </dsp:sp>
    <dsp:sp modelId="{4D7E3FD9-7076-48FA-9C83-41F74395741F}">
      <dsp:nvSpPr>
        <dsp:cNvPr id="0" name=""/>
        <dsp:cNvSpPr/>
      </dsp:nvSpPr>
      <dsp:spPr>
        <a:xfrm>
          <a:off x="4568069" y="1380259"/>
          <a:ext cx="503289" cy="437643"/>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D29FE69-94FC-44A3-8F8E-121DA576A901}">
      <dsp:nvSpPr>
        <dsp:cNvPr id="0" name=""/>
        <dsp:cNvSpPr/>
      </dsp:nvSpPr>
      <dsp:spPr>
        <a:xfrm rot="10800000">
          <a:off x="4568069" y="1548584"/>
          <a:ext cx="503289" cy="437643"/>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34B73B-5594-4045-9042-C2731B1BA385}">
      <dsp:nvSpPr>
        <dsp:cNvPr id="0" name=""/>
        <dsp:cNvSpPr/>
      </dsp:nvSpPr>
      <dsp:spPr>
        <a:xfrm>
          <a:off x="0" y="1666352"/>
          <a:ext cx="2270369" cy="46308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fr-BE" sz="1600" kern="1200" dirty="0"/>
            <a:t>Liste des Quartier</a:t>
          </a:r>
        </a:p>
      </dsp:txBody>
      <dsp:txXfrm>
        <a:off x="22606" y="1688958"/>
        <a:ext cx="2225157" cy="417869"/>
      </dsp:txXfrm>
    </dsp:sp>
    <dsp:sp modelId="{EE083901-CCB9-422D-AC30-A21EADB1EF3F}">
      <dsp:nvSpPr>
        <dsp:cNvPr id="0" name=""/>
        <dsp:cNvSpPr/>
      </dsp:nvSpPr>
      <dsp:spPr>
        <a:xfrm>
          <a:off x="0" y="2129434"/>
          <a:ext cx="2270369" cy="1622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084"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fr-BE" sz="1600" kern="1200" dirty="0"/>
            <a:t>Dénomination</a:t>
          </a:r>
        </a:p>
        <a:p>
          <a:pPr marL="171450" lvl="1" indent="-171450" algn="l" defTabSz="711200">
            <a:lnSpc>
              <a:spcPct val="90000"/>
            </a:lnSpc>
            <a:spcBef>
              <a:spcPct val="0"/>
            </a:spcBef>
            <a:spcAft>
              <a:spcPct val="20000"/>
            </a:spcAft>
            <a:buChar char="•"/>
          </a:pPr>
          <a:r>
            <a:rPr lang="fr-BE" sz="1600" b="1" kern="1200" dirty="0">
              <a:solidFill>
                <a:srgbClr val="C00000"/>
              </a:solidFill>
            </a:rPr>
            <a:t>Code</a:t>
          </a:r>
        </a:p>
        <a:p>
          <a:pPr marL="171450" lvl="1" indent="-171450" algn="l" defTabSz="711200">
            <a:lnSpc>
              <a:spcPct val="90000"/>
            </a:lnSpc>
            <a:spcBef>
              <a:spcPct val="0"/>
            </a:spcBef>
            <a:spcAft>
              <a:spcPct val="20000"/>
            </a:spcAft>
            <a:buChar char="•"/>
          </a:pPr>
          <a:r>
            <a:rPr lang="fr-BE" sz="1600" kern="1200" dirty="0"/>
            <a:t>Commune</a:t>
          </a:r>
        </a:p>
        <a:p>
          <a:pPr marL="171450" lvl="1" indent="-171450" algn="l" defTabSz="711200">
            <a:lnSpc>
              <a:spcPct val="90000"/>
            </a:lnSpc>
            <a:spcBef>
              <a:spcPct val="0"/>
            </a:spcBef>
            <a:spcAft>
              <a:spcPct val="20000"/>
            </a:spcAft>
            <a:buChar char="•"/>
          </a:pPr>
          <a:r>
            <a:rPr lang="fr-BE" sz="1600" kern="1200" dirty="0"/>
            <a:t>Province</a:t>
          </a:r>
        </a:p>
      </dsp:txBody>
      <dsp:txXfrm>
        <a:off x="0" y="2129434"/>
        <a:ext cx="2270369" cy="162288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C3C3B9-963F-41AC-9DF9-A44E172B4BF5}">
      <dsp:nvSpPr>
        <dsp:cNvPr id="0" name=""/>
        <dsp:cNvSpPr/>
      </dsp:nvSpPr>
      <dsp:spPr>
        <a:xfrm>
          <a:off x="0" y="5198"/>
          <a:ext cx="3898738" cy="4650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r-BE" sz="1500" kern="1200" dirty="0"/>
            <a:t>Domaines du bien-être</a:t>
          </a:r>
        </a:p>
      </dsp:txBody>
      <dsp:txXfrm>
        <a:off x="22701" y="27899"/>
        <a:ext cx="3853336" cy="419629"/>
      </dsp:txXfrm>
    </dsp:sp>
    <dsp:sp modelId="{0BE77F7F-C10F-446D-BE7D-781C0B311BDD}">
      <dsp:nvSpPr>
        <dsp:cNvPr id="0" name=""/>
        <dsp:cNvSpPr/>
      </dsp:nvSpPr>
      <dsp:spPr>
        <a:xfrm>
          <a:off x="0" y="483857"/>
          <a:ext cx="3898738" cy="4650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r-BE" sz="1500" kern="1200" dirty="0"/>
            <a:t>Documents légaux</a:t>
          </a:r>
        </a:p>
      </dsp:txBody>
      <dsp:txXfrm>
        <a:off x="22701" y="506558"/>
        <a:ext cx="3853336" cy="419629"/>
      </dsp:txXfrm>
    </dsp:sp>
    <dsp:sp modelId="{C6E1176A-1BB8-4F36-9618-78C4C1B1CD8C}">
      <dsp:nvSpPr>
        <dsp:cNvPr id="0" name=""/>
        <dsp:cNvSpPr/>
      </dsp:nvSpPr>
      <dsp:spPr>
        <a:xfrm>
          <a:off x="0" y="948889"/>
          <a:ext cx="3898738" cy="10578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85" tIns="19050" rIns="106680" bIns="19050" numCol="1" spcCol="1270" anchor="t" anchorCtr="0">
          <a:noAutofit/>
        </a:bodyPr>
        <a:lstStyle/>
        <a:p>
          <a:pPr marL="114300" lvl="1" indent="-114300" algn="l" defTabSz="666750">
            <a:lnSpc>
              <a:spcPct val="90000"/>
            </a:lnSpc>
            <a:spcBef>
              <a:spcPct val="0"/>
            </a:spcBef>
            <a:spcAft>
              <a:spcPct val="20000"/>
            </a:spcAft>
            <a:buChar char="•"/>
          </a:pPr>
          <a:r>
            <a:rPr lang="fr-BE" sz="1500" kern="1200" dirty="0"/>
            <a:t>Analyses</a:t>
          </a:r>
        </a:p>
        <a:p>
          <a:pPr marL="114300" lvl="1" indent="-114300" algn="l" defTabSz="666750">
            <a:lnSpc>
              <a:spcPct val="90000"/>
            </a:lnSpc>
            <a:spcBef>
              <a:spcPct val="0"/>
            </a:spcBef>
            <a:spcAft>
              <a:spcPct val="20000"/>
            </a:spcAft>
            <a:buChar char="•"/>
          </a:pPr>
          <a:r>
            <a:rPr lang="fr-BE" sz="1500" b="1" kern="1200" dirty="0">
              <a:solidFill>
                <a:srgbClr val="C00000"/>
              </a:solidFill>
            </a:rPr>
            <a:t>Enquêtes</a:t>
          </a:r>
        </a:p>
        <a:p>
          <a:pPr marL="114300" lvl="1" indent="-114300" algn="l" defTabSz="666750">
            <a:lnSpc>
              <a:spcPct val="90000"/>
            </a:lnSpc>
            <a:spcBef>
              <a:spcPct val="0"/>
            </a:spcBef>
            <a:spcAft>
              <a:spcPct val="20000"/>
            </a:spcAft>
            <a:buChar char="•"/>
          </a:pPr>
          <a:r>
            <a:rPr lang="fr-BE" sz="1500" kern="1200" dirty="0"/>
            <a:t>Rapports</a:t>
          </a:r>
        </a:p>
      </dsp:txBody>
      <dsp:txXfrm>
        <a:off x="0" y="948889"/>
        <a:ext cx="3898738" cy="1057819"/>
      </dsp:txXfrm>
    </dsp:sp>
    <dsp:sp modelId="{6D02FA16-4F0C-401F-9213-2A60AA7B79E4}">
      <dsp:nvSpPr>
        <dsp:cNvPr id="0" name=""/>
        <dsp:cNvSpPr/>
      </dsp:nvSpPr>
      <dsp:spPr>
        <a:xfrm>
          <a:off x="0" y="2006708"/>
          <a:ext cx="3898738" cy="4650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r-BE" sz="1500" kern="1200" dirty="0"/>
            <a:t>Outils</a:t>
          </a:r>
        </a:p>
      </dsp:txBody>
      <dsp:txXfrm>
        <a:off x="22701" y="2029409"/>
        <a:ext cx="3853336" cy="419629"/>
      </dsp:txXfrm>
    </dsp:sp>
    <dsp:sp modelId="{1620BEC5-76B6-432C-9EF8-F2DE41FCF28B}">
      <dsp:nvSpPr>
        <dsp:cNvPr id="0" name=""/>
        <dsp:cNvSpPr/>
      </dsp:nvSpPr>
      <dsp:spPr>
        <a:xfrm>
          <a:off x="0" y="2471740"/>
          <a:ext cx="3898738" cy="10578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85" tIns="19050" rIns="106680" bIns="19050" numCol="1" spcCol="1270" anchor="t" anchorCtr="0">
          <a:noAutofit/>
        </a:bodyPr>
        <a:lstStyle/>
        <a:p>
          <a:pPr marL="114300" lvl="1" indent="-114300" algn="l" defTabSz="666750">
            <a:lnSpc>
              <a:spcPct val="90000"/>
            </a:lnSpc>
            <a:spcBef>
              <a:spcPct val="0"/>
            </a:spcBef>
            <a:spcAft>
              <a:spcPct val="20000"/>
            </a:spcAft>
            <a:buChar char="•"/>
          </a:pPr>
          <a:r>
            <a:rPr lang="fr-BE" sz="1500" kern="1200" dirty="0"/>
            <a:t>Application</a:t>
          </a:r>
        </a:p>
        <a:p>
          <a:pPr marL="114300" lvl="1" indent="-114300" algn="l" defTabSz="666750">
            <a:lnSpc>
              <a:spcPct val="90000"/>
            </a:lnSpc>
            <a:spcBef>
              <a:spcPct val="0"/>
            </a:spcBef>
            <a:spcAft>
              <a:spcPct val="20000"/>
            </a:spcAft>
            <a:buChar char="•"/>
          </a:pPr>
          <a:r>
            <a:rPr lang="fr-BE" sz="1500" kern="1200" dirty="0"/>
            <a:t>Procédures</a:t>
          </a:r>
        </a:p>
        <a:p>
          <a:pPr marL="114300" lvl="1" indent="-114300" algn="l" defTabSz="666750">
            <a:lnSpc>
              <a:spcPct val="90000"/>
            </a:lnSpc>
            <a:spcBef>
              <a:spcPct val="0"/>
            </a:spcBef>
            <a:spcAft>
              <a:spcPct val="20000"/>
            </a:spcAft>
            <a:buChar char="•"/>
          </a:pPr>
          <a:r>
            <a:rPr lang="fr-BE" sz="1500" kern="1200" dirty="0"/>
            <a:t>Métiers</a:t>
          </a:r>
        </a:p>
      </dsp:txBody>
      <dsp:txXfrm>
        <a:off x="0" y="2471740"/>
        <a:ext cx="3898738" cy="1057819"/>
      </dsp:txXfrm>
    </dsp:sp>
    <dsp:sp modelId="{58036B68-3E41-412C-BC6B-83843F3F89FC}">
      <dsp:nvSpPr>
        <dsp:cNvPr id="0" name=""/>
        <dsp:cNvSpPr/>
      </dsp:nvSpPr>
      <dsp:spPr>
        <a:xfrm>
          <a:off x="0" y="3529559"/>
          <a:ext cx="3898738" cy="4650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r-BE" sz="1500" kern="1200" dirty="0"/>
            <a:t>Politique</a:t>
          </a:r>
        </a:p>
      </dsp:txBody>
      <dsp:txXfrm>
        <a:off x="22701" y="3552260"/>
        <a:ext cx="3853336" cy="419629"/>
      </dsp:txXfrm>
    </dsp:sp>
    <dsp:sp modelId="{4D28B379-EA8A-4295-90BC-6D8F2565E013}">
      <dsp:nvSpPr>
        <dsp:cNvPr id="0" name=""/>
        <dsp:cNvSpPr/>
      </dsp:nvSpPr>
      <dsp:spPr>
        <a:xfrm>
          <a:off x="0" y="3994591"/>
          <a:ext cx="3898738" cy="705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85" tIns="19050" rIns="106680" bIns="19050" numCol="1" spcCol="1270" anchor="t" anchorCtr="0">
          <a:noAutofit/>
        </a:bodyPr>
        <a:lstStyle/>
        <a:p>
          <a:pPr marL="114300" lvl="1" indent="-114300" algn="l" defTabSz="666750">
            <a:lnSpc>
              <a:spcPct val="90000"/>
            </a:lnSpc>
            <a:spcBef>
              <a:spcPct val="0"/>
            </a:spcBef>
            <a:spcAft>
              <a:spcPct val="20000"/>
            </a:spcAft>
            <a:buChar char="•"/>
          </a:pPr>
          <a:r>
            <a:rPr lang="fr-BE" sz="1500" kern="1200" dirty="0"/>
            <a:t>Culture de sécurité</a:t>
          </a:r>
        </a:p>
        <a:p>
          <a:pPr marL="114300" lvl="1" indent="-114300" algn="l" defTabSz="666750">
            <a:lnSpc>
              <a:spcPct val="90000"/>
            </a:lnSpc>
            <a:spcBef>
              <a:spcPct val="0"/>
            </a:spcBef>
            <a:spcAft>
              <a:spcPct val="20000"/>
            </a:spcAft>
            <a:buChar char="•"/>
          </a:pPr>
          <a:r>
            <a:rPr lang="fr-BE" sz="1500" kern="1200" dirty="0"/>
            <a:t>PGP – PAA - PLP</a:t>
          </a:r>
        </a:p>
      </dsp:txBody>
      <dsp:txXfrm>
        <a:off x="0" y="3994591"/>
        <a:ext cx="3898738" cy="705212"/>
      </dsp:txXfrm>
    </dsp:sp>
    <dsp:sp modelId="{A28B90FF-23FE-4479-9D3F-2ACDE77D78DA}">
      <dsp:nvSpPr>
        <dsp:cNvPr id="0" name=""/>
        <dsp:cNvSpPr/>
      </dsp:nvSpPr>
      <dsp:spPr>
        <a:xfrm>
          <a:off x="0" y="4699804"/>
          <a:ext cx="3898738" cy="4650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r-BE" sz="1500" kern="1200" dirty="0" err="1"/>
            <a:t>actoren</a:t>
          </a:r>
          <a:endParaRPr lang="fr-BE" sz="1500" kern="1200" dirty="0"/>
        </a:p>
      </dsp:txBody>
      <dsp:txXfrm>
        <a:off x="22701" y="4722505"/>
        <a:ext cx="3853336" cy="419629"/>
      </dsp:txXfrm>
    </dsp:sp>
    <dsp:sp modelId="{FEB09BDC-C0EC-44C0-8FC3-E464D793142F}">
      <dsp:nvSpPr>
        <dsp:cNvPr id="0" name=""/>
        <dsp:cNvSpPr/>
      </dsp:nvSpPr>
      <dsp:spPr>
        <a:xfrm>
          <a:off x="0" y="5178463"/>
          <a:ext cx="3898738" cy="4650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r-BE" sz="1500" kern="1200" dirty="0"/>
            <a:t>Concertation</a:t>
          </a:r>
        </a:p>
      </dsp:txBody>
      <dsp:txXfrm>
        <a:off x="22701" y="5201164"/>
        <a:ext cx="3853336" cy="419629"/>
      </dsp:txXfrm>
    </dsp:sp>
    <dsp:sp modelId="{29B58136-B11F-48ED-9E04-B8044FE91F45}">
      <dsp:nvSpPr>
        <dsp:cNvPr id="0" name=""/>
        <dsp:cNvSpPr/>
      </dsp:nvSpPr>
      <dsp:spPr>
        <a:xfrm>
          <a:off x="0" y="5643495"/>
          <a:ext cx="3898738" cy="705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85" tIns="19050" rIns="106680" bIns="19050" numCol="1" spcCol="1270" anchor="t" anchorCtr="0">
          <a:noAutofit/>
        </a:bodyPr>
        <a:lstStyle/>
        <a:p>
          <a:pPr marL="114300" lvl="1" indent="-114300" algn="l" defTabSz="666750">
            <a:lnSpc>
              <a:spcPct val="90000"/>
            </a:lnSpc>
            <a:spcBef>
              <a:spcPct val="0"/>
            </a:spcBef>
            <a:spcAft>
              <a:spcPct val="20000"/>
            </a:spcAft>
            <a:buChar char="•"/>
          </a:pPr>
          <a:r>
            <a:rPr lang="fr-BE" sz="1500" kern="1200" dirty="0"/>
            <a:t>CCB</a:t>
          </a:r>
        </a:p>
        <a:p>
          <a:pPr marL="114300" lvl="1" indent="-114300" algn="l" defTabSz="666750">
            <a:lnSpc>
              <a:spcPct val="90000"/>
            </a:lnSpc>
            <a:spcBef>
              <a:spcPct val="0"/>
            </a:spcBef>
            <a:spcAft>
              <a:spcPct val="20000"/>
            </a:spcAft>
            <a:buChar char="•"/>
          </a:pPr>
          <a:r>
            <a:rPr lang="fr-BE" sz="1500" kern="1200" dirty="0"/>
            <a:t>BOC</a:t>
          </a:r>
        </a:p>
      </dsp:txBody>
      <dsp:txXfrm>
        <a:off x="0" y="5643495"/>
        <a:ext cx="3898738" cy="70521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AEF988-8A65-4429-B465-4CED638D225D}">
      <dsp:nvSpPr>
        <dsp:cNvPr id="0" name=""/>
        <dsp:cNvSpPr/>
      </dsp:nvSpPr>
      <dsp:spPr>
        <a:xfrm>
          <a:off x="0" y="109523"/>
          <a:ext cx="3372338" cy="6039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fr-BE" sz="1600" kern="1200" dirty="0"/>
            <a:t>Documentation</a:t>
          </a:r>
        </a:p>
      </dsp:txBody>
      <dsp:txXfrm>
        <a:off x="29485" y="139008"/>
        <a:ext cx="3313368" cy="545025"/>
      </dsp:txXfrm>
    </dsp:sp>
    <dsp:sp modelId="{0F1DEE8F-44F7-4F79-A503-66D3FA7BC037}">
      <dsp:nvSpPr>
        <dsp:cNvPr id="0" name=""/>
        <dsp:cNvSpPr/>
      </dsp:nvSpPr>
      <dsp:spPr>
        <a:xfrm>
          <a:off x="0" y="713518"/>
          <a:ext cx="3372338" cy="1614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72"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fr-BE" sz="1600" kern="1200" dirty="0"/>
            <a:t>Modèles de document</a:t>
          </a:r>
        </a:p>
        <a:p>
          <a:pPr marL="171450" lvl="1" indent="-171450" algn="l" defTabSz="711200">
            <a:lnSpc>
              <a:spcPct val="90000"/>
            </a:lnSpc>
            <a:spcBef>
              <a:spcPct val="0"/>
            </a:spcBef>
            <a:spcAft>
              <a:spcPct val="20000"/>
            </a:spcAft>
            <a:buChar char="•"/>
          </a:pPr>
          <a:r>
            <a:rPr lang="fr-BE" sz="1600" kern="1200" dirty="0"/>
            <a:t>Directives</a:t>
          </a:r>
        </a:p>
        <a:p>
          <a:pPr marL="171450" lvl="1" indent="-171450" algn="l" defTabSz="711200">
            <a:lnSpc>
              <a:spcPct val="90000"/>
            </a:lnSpc>
            <a:spcBef>
              <a:spcPct val="0"/>
            </a:spcBef>
            <a:spcAft>
              <a:spcPct val="20000"/>
            </a:spcAft>
            <a:buChar char="•"/>
          </a:pPr>
          <a:r>
            <a:rPr lang="fr-BE" sz="1600" kern="1200" dirty="0"/>
            <a:t>Fiches de vulgarisation</a:t>
          </a:r>
        </a:p>
        <a:p>
          <a:pPr marL="171450" lvl="1" indent="-171450" algn="l" defTabSz="711200">
            <a:lnSpc>
              <a:spcPct val="90000"/>
            </a:lnSpc>
            <a:spcBef>
              <a:spcPct val="0"/>
            </a:spcBef>
            <a:spcAft>
              <a:spcPct val="20000"/>
            </a:spcAft>
            <a:buChar char="•"/>
          </a:pPr>
          <a:r>
            <a:rPr lang="fr-BE" sz="1600" kern="1200" dirty="0"/>
            <a:t>Formations</a:t>
          </a:r>
        </a:p>
      </dsp:txBody>
      <dsp:txXfrm>
        <a:off x="0" y="713518"/>
        <a:ext cx="3372338" cy="1614600"/>
      </dsp:txXfrm>
    </dsp:sp>
    <dsp:sp modelId="{403C909E-F4AD-4517-B832-BEEAB7C18E76}">
      <dsp:nvSpPr>
        <dsp:cNvPr id="0" name=""/>
        <dsp:cNvSpPr/>
      </dsp:nvSpPr>
      <dsp:spPr>
        <a:xfrm>
          <a:off x="0" y="2328118"/>
          <a:ext cx="3372338" cy="6324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fr-BE" sz="1600" kern="1200" dirty="0"/>
            <a:t>Ressources</a:t>
          </a:r>
        </a:p>
      </dsp:txBody>
      <dsp:txXfrm>
        <a:off x="30873" y="2358991"/>
        <a:ext cx="3310592" cy="570685"/>
      </dsp:txXfrm>
    </dsp:sp>
    <dsp:sp modelId="{5D4D3DA1-8D36-49A7-8EA9-D9176110B690}">
      <dsp:nvSpPr>
        <dsp:cNvPr id="0" name=""/>
        <dsp:cNvSpPr/>
      </dsp:nvSpPr>
      <dsp:spPr>
        <a:xfrm>
          <a:off x="0" y="2960549"/>
          <a:ext cx="3372338" cy="1614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72"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fr-BE" sz="1600" kern="1200" dirty="0"/>
            <a:t>Fiches réflexes</a:t>
          </a:r>
        </a:p>
        <a:p>
          <a:pPr marL="171450" lvl="1" indent="-171450" algn="l" defTabSz="711200">
            <a:lnSpc>
              <a:spcPct val="90000"/>
            </a:lnSpc>
            <a:spcBef>
              <a:spcPct val="0"/>
            </a:spcBef>
            <a:spcAft>
              <a:spcPct val="20000"/>
            </a:spcAft>
            <a:buChar char="•"/>
          </a:pPr>
          <a:r>
            <a:rPr lang="fr-BE" sz="1600" kern="1200" dirty="0"/>
            <a:t>Fiches techniques, notices</a:t>
          </a:r>
        </a:p>
        <a:p>
          <a:pPr marL="171450" lvl="1" indent="-171450" algn="l" defTabSz="711200">
            <a:lnSpc>
              <a:spcPct val="90000"/>
            </a:lnSpc>
            <a:spcBef>
              <a:spcPct val="0"/>
            </a:spcBef>
            <a:spcAft>
              <a:spcPct val="20000"/>
            </a:spcAft>
            <a:buChar char="•"/>
          </a:pPr>
          <a:r>
            <a:rPr lang="fr-BE" sz="1600" kern="1200" dirty="0"/>
            <a:t>Plans</a:t>
          </a:r>
        </a:p>
        <a:p>
          <a:pPr marL="171450" lvl="1" indent="-171450" algn="l" defTabSz="711200">
            <a:lnSpc>
              <a:spcPct val="90000"/>
            </a:lnSpc>
            <a:spcBef>
              <a:spcPct val="0"/>
            </a:spcBef>
            <a:spcAft>
              <a:spcPct val="20000"/>
            </a:spcAft>
            <a:buChar char="•"/>
          </a:pPr>
          <a:r>
            <a:rPr lang="fr-BE" sz="1600" kern="1200" dirty="0"/>
            <a:t>Check-list</a:t>
          </a:r>
        </a:p>
      </dsp:txBody>
      <dsp:txXfrm>
        <a:off x="0" y="2960549"/>
        <a:ext cx="3372338" cy="16146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4678E2-54DE-4F12-99D5-EEB8E2341440}">
      <dsp:nvSpPr>
        <dsp:cNvPr id="0" name=""/>
        <dsp:cNvSpPr/>
      </dsp:nvSpPr>
      <dsp:spPr>
        <a:xfrm>
          <a:off x="6214" y="2100585"/>
          <a:ext cx="1161286" cy="1161286"/>
        </a:xfrm>
        <a:prstGeom prst="donut">
          <a:avLst>
            <a:gd name="adj" fmla="val 2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2C8E05-A91D-41CF-A3E6-C23618A0AAA1}">
      <dsp:nvSpPr>
        <dsp:cNvPr id="0" name=""/>
        <dsp:cNvSpPr/>
      </dsp:nvSpPr>
      <dsp:spPr>
        <a:xfrm rot="17700000">
          <a:off x="415399" y="1153899"/>
          <a:ext cx="1443608" cy="6957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0" rIns="0" bIns="0" numCol="1" spcCol="1270" anchor="ctr" anchorCtr="0">
          <a:noAutofit/>
        </a:bodyPr>
        <a:lstStyle/>
        <a:p>
          <a:pPr marL="0" lvl="0" indent="0" algn="l" defTabSz="711200">
            <a:lnSpc>
              <a:spcPct val="90000"/>
            </a:lnSpc>
            <a:spcBef>
              <a:spcPct val="0"/>
            </a:spcBef>
            <a:spcAft>
              <a:spcPct val="35000"/>
            </a:spcAft>
            <a:buNone/>
          </a:pPr>
          <a:r>
            <a:rPr lang="nl-BE" sz="1600" kern="1200" noProof="0" dirty="0"/>
            <a:t>Implementatie</a:t>
          </a:r>
        </a:p>
      </dsp:txBody>
      <dsp:txXfrm>
        <a:off x="415399" y="1153899"/>
        <a:ext cx="1443608" cy="695707"/>
      </dsp:txXfrm>
    </dsp:sp>
    <dsp:sp modelId="{B00878EC-14DB-477D-8393-5AC7D70F5451}">
      <dsp:nvSpPr>
        <dsp:cNvPr id="0" name=""/>
        <dsp:cNvSpPr/>
      </dsp:nvSpPr>
      <dsp:spPr>
        <a:xfrm>
          <a:off x="1305023" y="2385981"/>
          <a:ext cx="602781" cy="60278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A8E729-D073-47F9-BCB5-CD957C591A6F}">
      <dsp:nvSpPr>
        <dsp:cNvPr id="0" name=""/>
        <dsp:cNvSpPr/>
      </dsp:nvSpPr>
      <dsp:spPr>
        <a:xfrm rot="17700000">
          <a:off x="464017" y="3308704"/>
          <a:ext cx="1502978" cy="700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400" bIns="0" numCol="1" spcCol="1270" anchor="ctr" anchorCtr="0">
          <a:noAutofit/>
        </a:bodyPr>
        <a:lstStyle/>
        <a:p>
          <a:pPr marL="0" lvl="0" indent="0" algn="r" defTabSz="444500">
            <a:lnSpc>
              <a:spcPct val="90000"/>
            </a:lnSpc>
            <a:spcBef>
              <a:spcPct val="0"/>
            </a:spcBef>
            <a:spcAft>
              <a:spcPct val="35000"/>
            </a:spcAft>
            <a:buNone/>
          </a:pPr>
          <a:r>
            <a:rPr lang="nl-BE" sz="1000" kern="1200" noProof="0" dirty="0"/>
            <a:t>Verantwoordelijkheden</a:t>
          </a:r>
        </a:p>
      </dsp:txBody>
      <dsp:txXfrm>
        <a:off x="464017" y="3308704"/>
        <a:ext cx="1502978" cy="700850"/>
      </dsp:txXfrm>
    </dsp:sp>
    <dsp:sp modelId="{158E6941-9872-44E2-9CF0-B06EEFA2E3C2}">
      <dsp:nvSpPr>
        <dsp:cNvPr id="0" name=""/>
        <dsp:cNvSpPr/>
      </dsp:nvSpPr>
      <dsp:spPr>
        <a:xfrm rot="17700000">
          <a:off x="1421330" y="1354053"/>
          <a:ext cx="1248789" cy="602119"/>
        </a:xfrm>
        <a:prstGeom prst="rect">
          <a:avLst/>
        </a:prstGeom>
        <a:noFill/>
        <a:ln>
          <a:noFill/>
        </a:ln>
        <a:effectLst/>
      </dsp:spPr>
      <dsp:style>
        <a:lnRef idx="0">
          <a:scrgbClr r="0" g="0" b="0"/>
        </a:lnRef>
        <a:fillRef idx="0">
          <a:scrgbClr r="0" g="0" b="0"/>
        </a:fillRef>
        <a:effectRef idx="0">
          <a:scrgbClr r="0" g="0" b="0"/>
        </a:effectRef>
        <a:fontRef idx="minor"/>
      </dsp:style>
    </dsp:sp>
    <dsp:sp modelId="{BF37027D-17DA-42F4-BF32-04E94A8BBA28}">
      <dsp:nvSpPr>
        <dsp:cNvPr id="0" name=""/>
        <dsp:cNvSpPr/>
      </dsp:nvSpPr>
      <dsp:spPr>
        <a:xfrm>
          <a:off x="2043587" y="2379837"/>
          <a:ext cx="602781" cy="60278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0B7FEE-3883-4E80-85FD-4A5F1628243B}">
      <dsp:nvSpPr>
        <dsp:cNvPr id="0" name=""/>
        <dsp:cNvSpPr/>
      </dsp:nvSpPr>
      <dsp:spPr>
        <a:xfrm rot="17700000">
          <a:off x="1329675" y="3218814"/>
          <a:ext cx="1248789" cy="6021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400" bIns="0" numCol="1" spcCol="1270" anchor="ctr" anchorCtr="0">
          <a:noAutofit/>
        </a:bodyPr>
        <a:lstStyle/>
        <a:p>
          <a:pPr marL="0" lvl="0" indent="0" algn="r" defTabSz="444500">
            <a:lnSpc>
              <a:spcPct val="90000"/>
            </a:lnSpc>
            <a:spcBef>
              <a:spcPct val="0"/>
            </a:spcBef>
            <a:spcAft>
              <a:spcPct val="35000"/>
            </a:spcAft>
            <a:buNone/>
          </a:pPr>
          <a:r>
            <a:rPr lang="nl-BE" sz="1000" kern="1200" noProof="0" dirty="0"/>
            <a:t>Directiecomité</a:t>
          </a:r>
          <a:endParaRPr lang="nl-BE" sz="800" kern="1200" noProof="0" dirty="0"/>
        </a:p>
      </dsp:txBody>
      <dsp:txXfrm>
        <a:off x="1329675" y="3218814"/>
        <a:ext cx="1248789" cy="602119"/>
      </dsp:txXfrm>
    </dsp:sp>
    <dsp:sp modelId="{B98F01BA-64D3-42E6-BC9A-BF30B64C8F60}">
      <dsp:nvSpPr>
        <dsp:cNvPr id="0" name=""/>
        <dsp:cNvSpPr/>
      </dsp:nvSpPr>
      <dsp:spPr>
        <a:xfrm rot="17700000">
          <a:off x="2111491" y="1541523"/>
          <a:ext cx="1248789" cy="602119"/>
        </a:xfrm>
        <a:prstGeom prst="rect">
          <a:avLst/>
        </a:prstGeom>
        <a:noFill/>
        <a:ln>
          <a:noFill/>
        </a:ln>
        <a:effectLst/>
      </dsp:spPr>
      <dsp:style>
        <a:lnRef idx="0">
          <a:scrgbClr r="0" g="0" b="0"/>
        </a:lnRef>
        <a:fillRef idx="0">
          <a:scrgbClr r="0" g="0" b="0"/>
        </a:fillRef>
        <a:effectRef idx="0">
          <a:scrgbClr r="0" g="0" b="0"/>
        </a:effectRef>
        <a:fontRef idx="minor"/>
      </dsp:style>
    </dsp:sp>
    <dsp:sp modelId="{50B742FF-1B06-4873-A533-F40C5F73AACF}">
      <dsp:nvSpPr>
        <dsp:cNvPr id="0" name=""/>
        <dsp:cNvSpPr/>
      </dsp:nvSpPr>
      <dsp:spPr>
        <a:xfrm>
          <a:off x="2733748" y="2379837"/>
          <a:ext cx="602781" cy="60278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0E477C-508F-4339-B97A-A1111D023B9B}">
      <dsp:nvSpPr>
        <dsp:cNvPr id="0" name=""/>
        <dsp:cNvSpPr/>
      </dsp:nvSpPr>
      <dsp:spPr>
        <a:xfrm rot="17700000">
          <a:off x="2019836" y="3218814"/>
          <a:ext cx="1248789" cy="6021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marL="0" lvl="0" indent="0" algn="r" defTabSz="622300">
            <a:lnSpc>
              <a:spcPct val="90000"/>
            </a:lnSpc>
            <a:spcBef>
              <a:spcPct val="0"/>
            </a:spcBef>
            <a:spcAft>
              <a:spcPct val="35000"/>
            </a:spcAft>
            <a:buNone/>
          </a:pPr>
          <a:r>
            <a:rPr lang="nl-BE" sz="1400" kern="1200" noProof="0" dirty="0"/>
            <a:t>actoren</a:t>
          </a:r>
        </a:p>
      </dsp:txBody>
      <dsp:txXfrm>
        <a:off x="2019836" y="3218814"/>
        <a:ext cx="1248789" cy="602119"/>
      </dsp:txXfrm>
    </dsp:sp>
    <dsp:sp modelId="{6F84FAD4-CFF3-4BD8-B4FB-C8BBA6B0F7AF}">
      <dsp:nvSpPr>
        <dsp:cNvPr id="0" name=""/>
        <dsp:cNvSpPr/>
      </dsp:nvSpPr>
      <dsp:spPr>
        <a:xfrm rot="17700000">
          <a:off x="2801652" y="1541523"/>
          <a:ext cx="1248789" cy="602119"/>
        </a:xfrm>
        <a:prstGeom prst="rect">
          <a:avLst/>
        </a:prstGeom>
        <a:noFill/>
        <a:ln>
          <a:noFill/>
        </a:ln>
        <a:effectLst/>
      </dsp:spPr>
      <dsp:style>
        <a:lnRef idx="0">
          <a:scrgbClr r="0" g="0" b="0"/>
        </a:lnRef>
        <a:fillRef idx="0">
          <a:scrgbClr r="0" g="0" b="0"/>
        </a:fillRef>
        <a:effectRef idx="0">
          <a:scrgbClr r="0" g="0" b="0"/>
        </a:effectRef>
        <a:fontRef idx="minor"/>
      </dsp:style>
    </dsp:sp>
    <dsp:sp modelId="{513DD27A-404B-4FE2-91FE-B1A9C8DBA5E4}">
      <dsp:nvSpPr>
        <dsp:cNvPr id="0" name=""/>
        <dsp:cNvSpPr/>
      </dsp:nvSpPr>
      <dsp:spPr>
        <a:xfrm>
          <a:off x="3424001" y="2100585"/>
          <a:ext cx="1161286" cy="1161286"/>
        </a:xfrm>
        <a:prstGeom prst="donut">
          <a:avLst>
            <a:gd name="adj" fmla="val 2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2FA533-E120-4714-99B3-D4309827F55A}">
      <dsp:nvSpPr>
        <dsp:cNvPr id="0" name=""/>
        <dsp:cNvSpPr/>
      </dsp:nvSpPr>
      <dsp:spPr>
        <a:xfrm rot="17700000">
          <a:off x="3833186" y="1153899"/>
          <a:ext cx="1443608" cy="6957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0" rIns="0" bIns="0" numCol="1" spcCol="1270" anchor="ctr" anchorCtr="0">
          <a:noAutofit/>
        </a:bodyPr>
        <a:lstStyle/>
        <a:p>
          <a:pPr marL="0" lvl="0" indent="0" algn="l" defTabSz="711200">
            <a:lnSpc>
              <a:spcPct val="90000"/>
            </a:lnSpc>
            <a:spcBef>
              <a:spcPct val="0"/>
            </a:spcBef>
            <a:spcAft>
              <a:spcPct val="35000"/>
            </a:spcAft>
            <a:buNone/>
          </a:pPr>
          <a:r>
            <a:rPr lang="nl-BE" sz="1600" kern="1200" noProof="0" dirty="0"/>
            <a:t>Scenario</a:t>
          </a:r>
        </a:p>
      </dsp:txBody>
      <dsp:txXfrm>
        <a:off x="3833186" y="1153899"/>
        <a:ext cx="1443608" cy="695707"/>
      </dsp:txXfrm>
    </dsp:sp>
    <dsp:sp modelId="{FC8DFDFD-A2E9-434D-AA8E-8EE6B1D40611}">
      <dsp:nvSpPr>
        <dsp:cNvPr id="0" name=""/>
        <dsp:cNvSpPr/>
      </dsp:nvSpPr>
      <dsp:spPr>
        <a:xfrm>
          <a:off x="4672760" y="2379837"/>
          <a:ext cx="602781" cy="60278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CA02A0-79A5-440C-894F-2CF74EAF6ECF}">
      <dsp:nvSpPr>
        <dsp:cNvPr id="0" name=""/>
        <dsp:cNvSpPr/>
      </dsp:nvSpPr>
      <dsp:spPr>
        <a:xfrm rot="17700000">
          <a:off x="3958848" y="3218814"/>
          <a:ext cx="1248789" cy="6021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marL="0" lvl="0" indent="0" algn="r" defTabSz="622300">
            <a:lnSpc>
              <a:spcPct val="90000"/>
            </a:lnSpc>
            <a:spcBef>
              <a:spcPct val="0"/>
            </a:spcBef>
            <a:spcAft>
              <a:spcPct val="35000"/>
            </a:spcAft>
            <a:buNone/>
          </a:pPr>
          <a:r>
            <a:rPr lang="nl-BE" sz="1400" kern="1200" noProof="0" dirty="0"/>
            <a:t>Identificeer risico's</a:t>
          </a:r>
        </a:p>
      </dsp:txBody>
      <dsp:txXfrm>
        <a:off x="3958848" y="3218814"/>
        <a:ext cx="1248789" cy="602119"/>
      </dsp:txXfrm>
    </dsp:sp>
    <dsp:sp modelId="{EE0E5855-2F0E-41AD-B369-8050BC6E6942}">
      <dsp:nvSpPr>
        <dsp:cNvPr id="0" name=""/>
        <dsp:cNvSpPr/>
      </dsp:nvSpPr>
      <dsp:spPr>
        <a:xfrm rot="17700000">
          <a:off x="4740664" y="1541523"/>
          <a:ext cx="1248789" cy="602119"/>
        </a:xfrm>
        <a:prstGeom prst="rect">
          <a:avLst/>
        </a:prstGeom>
        <a:noFill/>
        <a:ln>
          <a:noFill/>
        </a:ln>
        <a:effectLst/>
      </dsp:spPr>
      <dsp:style>
        <a:lnRef idx="0">
          <a:scrgbClr r="0" g="0" b="0"/>
        </a:lnRef>
        <a:fillRef idx="0">
          <a:scrgbClr r="0" g="0" b="0"/>
        </a:fillRef>
        <a:effectRef idx="0">
          <a:scrgbClr r="0" g="0" b="0"/>
        </a:effectRef>
        <a:fontRef idx="minor"/>
      </dsp:style>
    </dsp:sp>
    <dsp:sp modelId="{4D89FBFB-C8B4-4B02-BF48-423E2F9216F8}">
      <dsp:nvSpPr>
        <dsp:cNvPr id="0" name=""/>
        <dsp:cNvSpPr/>
      </dsp:nvSpPr>
      <dsp:spPr>
        <a:xfrm>
          <a:off x="5362921" y="2379837"/>
          <a:ext cx="602781" cy="60278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0C220D-892F-4887-B927-4729D6368A04}">
      <dsp:nvSpPr>
        <dsp:cNvPr id="0" name=""/>
        <dsp:cNvSpPr/>
      </dsp:nvSpPr>
      <dsp:spPr>
        <a:xfrm rot="17700000">
          <a:off x="4649009" y="3218814"/>
          <a:ext cx="1248789" cy="6021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marL="0" lvl="0" indent="0" algn="r" defTabSz="622300">
            <a:lnSpc>
              <a:spcPct val="90000"/>
            </a:lnSpc>
            <a:spcBef>
              <a:spcPct val="0"/>
            </a:spcBef>
            <a:spcAft>
              <a:spcPct val="35000"/>
            </a:spcAft>
            <a:buNone/>
          </a:pPr>
          <a:r>
            <a:rPr lang="nl-BE" sz="1400" kern="1200" noProof="0" dirty="0"/>
            <a:t>Beoordeling van de risico's</a:t>
          </a:r>
        </a:p>
      </dsp:txBody>
      <dsp:txXfrm>
        <a:off x="4649009" y="3218814"/>
        <a:ext cx="1248789" cy="602119"/>
      </dsp:txXfrm>
    </dsp:sp>
    <dsp:sp modelId="{CBB7A817-BB11-48E4-AC06-A7B174251E3E}">
      <dsp:nvSpPr>
        <dsp:cNvPr id="0" name=""/>
        <dsp:cNvSpPr/>
      </dsp:nvSpPr>
      <dsp:spPr>
        <a:xfrm rot="17700000">
          <a:off x="5430825" y="1541523"/>
          <a:ext cx="1248789" cy="602119"/>
        </a:xfrm>
        <a:prstGeom prst="rect">
          <a:avLst/>
        </a:prstGeom>
        <a:noFill/>
        <a:ln>
          <a:noFill/>
        </a:ln>
        <a:effectLst/>
      </dsp:spPr>
      <dsp:style>
        <a:lnRef idx="0">
          <a:scrgbClr r="0" g="0" b="0"/>
        </a:lnRef>
        <a:fillRef idx="0">
          <a:scrgbClr r="0" g="0" b="0"/>
        </a:fillRef>
        <a:effectRef idx="0">
          <a:scrgbClr r="0" g="0" b="0"/>
        </a:effectRef>
        <a:fontRef idx="minor"/>
      </dsp:style>
    </dsp:sp>
    <dsp:sp modelId="{CD3D7FB3-0168-4409-8B40-CF1F5B6B70C0}">
      <dsp:nvSpPr>
        <dsp:cNvPr id="0" name=""/>
        <dsp:cNvSpPr/>
      </dsp:nvSpPr>
      <dsp:spPr>
        <a:xfrm>
          <a:off x="6053174" y="2100585"/>
          <a:ext cx="1161286" cy="1161286"/>
        </a:xfrm>
        <a:prstGeom prst="donut">
          <a:avLst>
            <a:gd name="adj" fmla="val 2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9E4806-9726-4175-AEBE-54C684614980}">
      <dsp:nvSpPr>
        <dsp:cNvPr id="0" name=""/>
        <dsp:cNvSpPr/>
      </dsp:nvSpPr>
      <dsp:spPr>
        <a:xfrm rot="17700000">
          <a:off x="6462359" y="1153899"/>
          <a:ext cx="1443608" cy="6957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0" rIns="0" bIns="0" numCol="1" spcCol="1270" anchor="ctr" anchorCtr="0">
          <a:noAutofit/>
        </a:bodyPr>
        <a:lstStyle/>
        <a:p>
          <a:pPr marL="0" lvl="0" indent="0" algn="l" defTabSz="711200">
            <a:lnSpc>
              <a:spcPct val="90000"/>
            </a:lnSpc>
            <a:spcBef>
              <a:spcPct val="0"/>
            </a:spcBef>
            <a:spcAft>
              <a:spcPct val="35000"/>
            </a:spcAft>
            <a:buNone/>
          </a:pPr>
          <a:r>
            <a:rPr lang="nl-BE" sz="1600" kern="1200" noProof="0" dirty="0"/>
            <a:t>Module</a:t>
          </a:r>
        </a:p>
      </dsp:txBody>
      <dsp:txXfrm>
        <a:off x="6462359" y="1153899"/>
        <a:ext cx="1443608" cy="695707"/>
      </dsp:txXfrm>
    </dsp:sp>
    <dsp:sp modelId="{F92AF874-E9CE-4FB9-8354-62F39F0D306B}">
      <dsp:nvSpPr>
        <dsp:cNvPr id="0" name=""/>
        <dsp:cNvSpPr/>
      </dsp:nvSpPr>
      <dsp:spPr>
        <a:xfrm>
          <a:off x="7301933" y="2379837"/>
          <a:ext cx="602781" cy="60278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9793D7-15E3-4C29-8FD4-F57CE9E925DE}">
      <dsp:nvSpPr>
        <dsp:cNvPr id="0" name=""/>
        <dsp:cNvSpPr/>
      </dsp:nvSpPr>
      <dsp:spPr>
        <a:xfrm rot="17700000">
          <a:off x="6588021" y="3218814"/>
          <a:ext cx="1248789" cy="6021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marL="0" lvl="0" indent="0" algn="r" defTabSz="622300">
            <a:lnSpc>
              <a:spcPct val="90000"/>
            </a:lnSpc>
            <a:spcBef>
              <a:spcPct val="0"/>
            </a:spcBef>
            <a:spcAft>
              <a:spcPct val="35000"/>
            </a:spcAft>
            <a:buNone/>
          </a:pPr>
          <a:r>
            <a:rPr lang="nl-BE" sz="1400" kern="1200" noProof="0" dirty="0"/>
            <a:t>6 fasen van een crisis</a:t>
          </a:r>
        </a:p>
      </dsp:txBody>
      <dsp:txXfrm>
        <a:off x="6588021" y="3218814"/>
        <a:ext cx="1248789" cy="602119"/>
      </dsp:txXfrm>
    </dsp:sp>
    <dsp:sp modelId="{5892E9C1-78E8-4858-B1AD-C60AA7D19730}">
      <dsp:nvSpPr>
        <dsp:cNvPr id="0" name=""/>
        <dsp:cNvSpPr/>
      </dsp:nvSpPr>
      <dsp:spPr>
        <a:xfrm rot="17700000">
          <a:off x="7369837" y="1541523"/>
          <a:ext cx="1248789" cy="602119"/>
        </a:xfrm>
        <a:prstGeom prst="rect">
          <a:avLst/>
        </a:prstGeom>
        <a:noFill/>
        <a:ln>
          <a:noFill/>
        </a:ln>
        <a:effectLst/>
      </dsp:spPr>
      <dsp:style>
        <a:lnRef idx="0">
          <a:scrgbClr r="0" g="0" b="0"/>
        </a:lnRef>
        <a:fillRef idx="0">
          <a:scrgbClr r="0" g="0" b="0"/>
        </a:fillRef>
        <a:effectRef idx="0">
          <a:scrgbClr r="0" g="0" b="0"/>
        </a:effectRef>
        <a:fontRef idx="minor"/>
      </dsp:style>
    </dsp:sp>
    <dsp:sp modelId="{A95EDBC6-DC6E-46EA-9EEB-766BA3F09C87}">
      <dsp:nvSpPr>
        <dsp:cNvPr id="0" name=""/>
        <dsp:cNvSpPr/>
      </dsp:nvSpPr>
      <dsp:spPr>
        <a:xfrm>
          <a:off x="7992186" y="2100585"/>
          <a:ext cx="1161286" cy="1161286"/>
        </a:xfrm>
        <a:prstGeom prst="donut">
          <a:avLst>
            <a:gd name="adj" fmla="val 2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DA5E6A-6048-4A21-A0AF-CA9C70B897CA}">
      <dsp:nvSpPr>
        <dsp:cNvPr id="0" name=""/>
        <dsp:cNvSpPr/>
      </dsp:nvSpPr>
      <dsp:spPr>
        <a:xfrm rot="17700000">
          <a:off x="8401371" y="1153899"/>
          <a:ext cx="1443608" cy="6957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0" rIns="0" bIns="0" numCol="1" spcCol="1270" anchor="ctr" anchorCtr="0">
          <a:noAutofit/>
        </a:bodyPr>
        <a:lstStyle/>
        <a:p>
          <a:pPr marL="0" lvl="0" indent="0" algn="l" defTabSz="711200">
            <a:lnSpc>
              <a:spcPct val="90000"/>
            </a:lnSpc>
            <a:spcBef>
              <a:spcPct val="0"/>
            </a:spcBef>
            <a:spcAft>
              <a:spcPct val="35000"/>
            </a:spcAft>
            <a:buNone/>
          </a:pPr>
          <a:r>
            <a:rPr lang="nl-BE" sz="1600" kern="1200" noProof="0" dirty="0"/>
            <a:t>Personeels-middelen</a:t>
          </a:r>
        </a:p>
      </dsp:txBody>
      <dsp:txXfrm>
        <a:off x="8401371" y="1153899"/>
        <a:ext cx="1443608" cy="695707"/>
      </dsp:txXfrm>
    </dsp:sp>
    <dsp:sp modelId="{4B061586-BC35-4D1B-81A0-A340FA97A97A}">
      <dsp:nvSpPr>
        <dsp:cNvPr id="0" name=""/>
        <dsp:cNvSpPr/>
      </dsp:nvSpPr>
      <dsp:spPr>
        <a:xfrm>
          <a:off x="9240945" y="2379837"/>
          <a:ext cx="602781" cy="60278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B43050-A70D-4173-A8C6-8ACEA06CB3AE}">
      <dsp:nvSpPr>
        <dsp:cNvPr id="0" name=""/>
        <dsp:cNvSpPr/>
      </dsp:nvSpPr>
      <dsp:spPr>
        <a:xfrm rot="17700000">
          <a:off x="8527033" y="3218814"/>
          <a:ext cx="1248789" cy="6021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marL="0" lvl="0" indent="0" algn="r" defTabSz="622300">
            <a:lnSpc>
              <a:spcPct val="90000"/>
            </a:lnSpc>
            <a:spcBef>
              <a:spcPct val="0"/>
            </a:spcBef>
            <a:spcAft>
              <a:spcPct val="35000"/>
            </a:spcAft>
            <a:buNone/>
          </a:pPr>
          <a:r>
            <a:rPr lang="nl-BE" sz="1400" kern="1200" noProof="0" dirty="0"/>
            <a:t>Personeel</a:t>
          </a:r>
        </a:p>
      </dsp:txBody>
      <dsp:txXfrm>
        <a:off x="8527033" y="3218814"/>
        <a:ext cx="1248789" cy="602119"/>
      </dsp:txXfrm>
    </dsp:sp>
    <dsp:sp modelId="{36D8FF6D-6665-4F2A-BCB3-429DBE624E10}">
      <dsp:nvSpPr>
        <dsp:cNvPr id="0" name=""/>
        <dsp:cNvSpPr/>
      </dsp:nvSpPr>
      <dsp:spPr>
        <a:xfrm rot="17700000">
          <a:off x="9308849" y="1541523"/>
          <a:ext cx="1248789" cy="602119"/>
        </a:xfrm>
        <a:prstGeom prst="rect">
          <a:avLst/>
        </a:prstGeom>
        <a:noFill/>
        <a:ln>
          <a:noFill/>
        </a:ln>
        <a:effectLst/>
      </dsp:spPr>
      <dsp:style>
        <a:lnRef idx="0">
          <a:scrgbClr r="0" g="0" b="0"/>
        </a:lnRef>
        <a:fillRef idx="0">
          <a:scrgbClr r="0" g="0" b="0"/>
        </a:fillRef>
        <a:effectRef idx="0">
          <a:scrgbClr r="0" g="0" b="0"/>
        </a:effectRef>
        <a:fontRef idx="minor"/>
      </dsp:style>
    </dsp:sp>
    <dsp:sp modelId="{680809B2-32AC-4FA0-BBBA-023C1830927E}">
      <dsp:nvSpPr>
        <dsp:cNvPr id="0" name=""/>
        <dsp:cNvSpPr/>
      </dsp:nvSpPr>
      <dsp:spPr>
        <a:xfrm>
          <a:off x="9931106" y="2379837"/>
          <a:ext cx="602781" cy="60278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B92FD3-2CB8-454B-8C2A-454C5560DB42}">
      <dsp:nvSpPr>
        <dsp:cNvPr id="0" name=""/>
        <dsp:cNvSpPr/>
      </dsp:nvSpPr>
      <dsp:spPr>
        <a:xfrm rot="17700000">
          <a:off x="9217194" y="3218814"/>
          <a:ext cx="1248789" cy="6021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marL="0" lvl="0" indent="0" algn="r" defTabSz="622300">
            <a:lnSpc>
              <a:spcPct val="90000"/>
            </a:lnSpc>
            <a:spcBef>
              <a:spcPct val="0"/>
            </a:spcBef>
            <a:spcAft>
              <a:spcPct val="35000"/>
            </a:spcAft>
            <a:buNone/>
          </a:pPr>
          <a:r>
            <a:rPr lang="nl-BE" sz="1400" kern="1200" noProof="0" dirty="0"/>
            <a:t>Reflex Kaarten</a:t>
          </a:r>
        </a:p>
      </dsp:txBody>
      <dsp:txXfrm>
        <a:off x="9217194" y="3218814"/>
        <a:ext cx="1248789" cy="602119"/>
      </dsp:txXfrm>
    </dsp:sp>
    <dsp:sp modelId="{F9296F5B-984C-4077-AEC7-0775FD2C7B77}">
      <dsp:nvSpPr>
        <dsp:cNvPr id="0" name=""/>
        <dsp:cNvSpPr/>
      </dsp:nvSpPr>
      <dsp:spPr>
        <a:xfrm rot="17700000">
          <a:off x="9999010" y="1541523"/>
          <a:ext cx="1248789" cy="602119"/>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9939C3-ED47-4693-924F-96673ABC2610}">
      <dsp:nvSpPr>
        <dsp:cNvPr id="0" name=""/>
        <dsp:cNvSpPr/>
      </dsp:nvSpPr>
      <dsp:spPr>
        <a:xfrm>
          <a:off x="5975" y="2083412"/>
          <a:ext cx="1044679" cy="1044679"/>
        </a:xfrm>
        <a:prstGeom prst="donut">
          <a:avLst>
            <a:gd name="adj" fmla="val 2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8B395C-C2D1-4C22-91F7-9D422786C48F}">
      <dsp:nvSpPr>
        <dsp:cNvPr id="0" name=""/>
        <dsp:cNvSpPr/>
      </dsp:nvSpPr>
      <dsp:spPr>
        <a:xfrm rot="17700000">
          <a:off x="374072" y="1231786"/>
          <a:ext cx="1298652" cy="625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0" rIns="0" bIns="0" numCol="1" spcCol="1270" anchor="ctr" anchorCtr="0">
          <a:noAutofit/>
        </a:bodyPr>
        <a:lstStyle/>
        <a:p>
          <a:pPr marL="0" lvl="0" indent="0" algn="l" defTabSz="622300">
            <a:lnSpc>
              <a:spcPct val="90000"/>
            </a:lnSpc>
            <a:spcBef>
              <a:spcPct val="0"/>
            </a:spcBef>
            <a:spcAft>
              <a:spcPct val="35000"/>
            </a:spcAft>
            <a:buNone/>
          </a:pPr>
          <a:r>
            <a:rPr lang="nl-BE" sz="1400" kern="1200" noProof="0" dirty="0"/>
            <a:t>Materiaal-resources</a:t>
          </a:r>
        </a:p>
      </dsp:txBody>
      <dsp:txXfrm>
        <a:off x="374072" y="1231786"/>
        <a:ext cx="1298652" cy="625849"/>
      </dsp:txXfrm>
    </dsp:sp>
    <dsp:sp modelId="{A21E3A5F-E273-49B5-8126-B27A21099ADB}">
      <dsp:nvSpPr>
        <dsp:cNvPr id="0" name=""/>
        <dsp:cNvSpPr/>
      </dsp:nvSpPr>
      <dsp:spPr>
        <a:xfrm>
          <a:off x="1129343" y="2334625"/>
          <a:ext cx="542254" cy="5422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D8CA40-5503-411C-9061-ABD8B836927C}">
      <dsp:nvSpPr>
        <dsp:cNvPr id="0" name=""/>
        <dsp:cNvSpPr/>
      </dsp:nvSpPr>
      <dsp:spPr>
        <a:xfrm rot="17700000">
          <a:off x="487116" y="3089357"/>
          <a:ext cx="1123395" cy="54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marL="0" lvl="0" indent="0" algn="r" defTabSz="622300">
            <a:lnSpc>
              <a:spcPct val="90000"/>
            </a:lnSpc>
            <a:spcBef>
              <a:spcPct val="0"/>
            </a:spcBef>
            <a:spcAft>
              <a:spcPct val="35000"/>
            </a:spcAft>
            <a:buNone/>
          </a:pPr>
          <a:r>
            <a:rPr lang="nl-BE" sz="1400" kern="1200" noProof="0" dirty="0"/>
            <a:t>Fysieke middelen</a:t>
          </a:r>
        </a:p>
      </dsp:txBody>
      <dsp:txXfrm>
        <a:off x="487116" y="3089357"/>
        <a:ext cx="1123395" cy="541659"/>
      </dsp:txXfrm>
    </dsp:sp>
    <dsp:sp modelId="{254AD35F-F78D-441E-B3BD-9EA5CB3F8AA6}">
      <dsp:nvSpPr>
        <dsp:cNvPr id="0" name=""/>
        <dsp:cNvSpPr/>
      </dsp:nvSpPr>
      <dsp:spPr>
        <a:xfrm rot="17700000">
          <a:off x="1190428" y="1580488"/>
          <a:ext cx="1123395" cy="541659"/>
        </a:xfrm>
        <a:prstGeom prst="rect">
          <a:avLst/>
        </a:prstGeom>
        <a:noFill/>
        <a:ln>
          <a:noFill/>
        </a:ln>
        <a:effectLst/>
      </dsp:spPr>
      <dsp:style>
        <a:lnRef idx="0">
          <a:scrgbClr r="0" g="0" b="0"/>
        </a:lnRef>
        <a:fillRef idx="0">
          <a:scrgbClr r="0" g="0" b="0"/>
        </a:fillRef>
        <a:effectRef idx="0">
          <a:scrgbClr r="0" g="0" b="0"/>
        </a:effectRef>
        <a:fontRef idx="minor"/>
      </dsp:style>
    </dsp:sp>
    <dsp:sp modelId="{5733C8DD-2AD2-469E-974D-0F7E136DA7A5}">
      <dsp:nvSpPr>
        <dsp:cNvPr id="0" name=""/>
        <dsp:cNvSpPr/>
      </dsp:nvSpPr>
      <dsp:spPr>
        <a:xfrm>
          <a:off x="1750203" y="2334625"/>
          <a:ext cx="542254" cy="5422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597644-A911-4A82-9E63-45BC92D9B43B}">
      <dsp:nvSpPr>
        <dsp:cNvPr id="0" name=""/>
        <dsp:cNvSpPr/>
      </dsp:nvSpPr>
      <dsp:spPr>
        <a:xfrm rot="17700000">
          <a:off x="1107976" y="3089357"/>
          <a:ext cx="1123395" cy="54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marL="0" lvl="0" indent="0" algn="r" defTabSz="622300">
            <a:lnSpc>
              <a:spcPct val="90000"/>
            </a:lnSpc>
            <a:spcBef>
              <a:spcPct val="0"/>
            </a:spcBef>
            <a:spcAft>
              <a:spcPct val="35000"/>
            </a:spcAft>
            <a:buNone/>
          </a:pPr>
          <a:r>
            <a:rPr lang="nl-BE" sz="1400" kern="1200" noProof="0" dirty="0"/>
            <a:t>Fiches technieken</a:t>
          </a:r>
        </a:p>
      </dsp:txBody>
      <dsp:txXfrm>
        <a:off x="1107976" y="3089357"/>
        <a:ext cx="1123395" cy="541659"/>
      </dsp:txXfrm>
    </dsp:sp>
    <dsp:sp modelId="{A33D0688-2F07-4590-9230-8E850F2DBAF7}">
      <dsp:nvSpPr>
        <dsp:cNvPr id="0" name=""/>
        <dsp:cNvSpPr/>
      </dsp:nvSpPr>
      <dsp:spPr>
        <a:xfrm rot="17700000">
          <a:off x="1811288" y="1580488"/>
          <a:ext cx="1123395" cy="541659"/>
        </a:xfrm>
        <a:prstGeom prst="rect">
          <a:avLst/>
        </a:prstGeom>
        <a:noFill/>
        <a:ln>
          <a:noFill/>
        </a:ln>
        <a:effectLst/>
      </dsp:spPr>
      <dsp:style>
        <a:lnRef idx="0">
          <a:scrgbClr r="0" g="0" b="0"/>
        </a:lnRef>
        <a:fillRef idx="0">
          <a:scrgbClr r="0" g="0" b="0"/>
        </a:fillRef>
        <a:effectRef idx="0">
          <a:scrgbClr r="0" g="0" b="0"/>
        </a:effectRef>
        <a:fontRef idx="minor"/>
      </dsp:style>
    </dsp:sp>
    <dsp:sp modelId="{3F8BCCDD-4BD8-4160-8FD5-0D9AA6A0EB0D}">
      <dsp:nvSpPr>
        <dsp:cNvPr id="0" name=""/>
        <dsp:cNvSpPr/>
      </dsp:nvSpPr>
      <dsp:spPr>
        <a:xfrm>
          <a:off x="2371063" y="2334625"/>
          <a:ext cx="542254" cy="5422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6F6B40-52A2-4AB2-B6B4-B0CB97927AB7}">
      <dsp:nvSpPr>
        <dsp:cNvPr id="0" name=""/>
        <dsp:cNvSpPr/>
      </dsp:nvSpPr>
      <dsp:spPr>
        <a:xfrm rot="17700000">
          <a:off x="1728836" y="3089357"/>
          <a:ext cx="1123395" cy="54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marL="0" lvl="0" indent="0" algn="r" defTabSz="622300">
            <a:lnSpc>
              <a:spcPct val="90000"/>
            </a:lnSpc>
            <a:spcBef>
              <a:spcPct val="0"/>
            </a:spcBef>
            <a:spcAft>
              <a:spcPct val="35000"/>
            </a:spcAft>
            <a:buNone/>
          </a:pPr>
          <a:r>
            <a:rPr lang="nl-BE" sz="1400" kern="1200" noProof="0" dirty="0"/>
            <a:t>Plannen</a:t>
          </a:r>
        </a:p>
      </dsp:txBody>
      <dsp:txXfrm>
        <a:off x="1728836" y="3089357"/>
        <a:ext cx="1123395" cy="541659"/>
      </dsp:txXfrm>
    </dsp:sp>
    <dsp:sp modelId="{BB8EEEF2-2ABE-45A1-931D-2B5DA924E5C8}">
      <dsp:nvSpPr>
        <dsp:cNvPr id="0" name=""/>
        <dsp:cNvSpPr/>
      </dsp:nvSpPr>
      <dsp:spPr>
        <a:xfrm rot="17700000">
          <a:off x="2432148" y="1580488"/>
          <a:ext cx="1123395" cy="541659"/>
        </a:xfrm>
        <a:prstGeom prst="rect">
          <a:avLst/>
        </a:prstGeom>
        <a:noFill/>
        <a:ln>
          <a:noFill/>
        </a:ln>
        <a:effectLst/>
      </dsp:spPr>
      <dsp:style>
        <a:lnRef idx="0">
          <a:scrgbClr r="0" g="0" b="0"/>
        </a:lnRef>
        <a:fillRef idx="0">
          <a:scrgbClr r="0" g="0" b="0"/>
        </a:fillRef>
        <a:effectRef idx="0">
          <a:scrgbClr r="0" g="0" b="0"/>
        </a:effectRef>
        <a:fontRef idx="minor"/>
      </dsp:style>
    </dsp:sp>
    <dsp:sp modelId="{8A17D321-6D6E-42D2-BED1-1960BA6D5C0B}">
      <dsp:nvSpPr>
        <dsp:cNvPr id="0" name=""/>
        <dsp:cNvSpPr/>
      </dsp:nvSpPr>
      <dsp:spPr>
        <a:xfrm>
          <a:off x="2992006" y="2083412"/>
          <a:ext cx="1044679" cy="1044679"/>
        </a:xfrm>
        <a:prstGeom prst="donut">
          <a:avLst>
            <a:gd name="adj" fmla="val 2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095BBB-66CD-4F10-B1B4-F63A6ED8A097}">
      <dsp:nvSpPr>
        <dsp:cNvPr id="0" name=""/>
        <dsp:cNvSpPr/>
      </dsp:nvSpPr>
      <dsp:spPr>
        <a:xfrm rot="17700000">
          <a:off x="3360104" y="1231786"/>
          <a:ext cx="1298652" cy="625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0" rIns="0" bIns="0" numCol="1" spcCol="1270" anchor="ctr" anchorCtr="0">
          <a:noAutofit/>
        </a:bodyPr>
        <a:lstStyle/>
        <a:p>
          <a:pPr marL="0" lvl="0" indent="0" algn="l" defTabSz="622300">
            <a:lnSpc>
              <a:spcPct val="90000"/>
            </a:lnSpc>
            <a:spcBef>
              <a:spcPct val="0"/>
            </a:spcBef>
            <a:spcAft>
              <a:spcPct val="35000"/>
            </a:spcAft>
            <a:buNone/>
          </a:pPr>
          <a:r>
            <a:rPr lang="nl-BE" sz="1400" kern="1200" noProof="0" dirty="0"/>
            <a:t>Wetgeving</a:t>
          </a:r>
        </a:p>
      </dsp:txBody>
      <dsp:txXfrm>
        <a:off x="3360104" y="1231786"/>
        <a:ext cx="1298652" cy="625849"/>
      </dsp:txXfrm>
    </dsp:sp>
    <dsp:sp modelId="{AF7156E0-6685-4BD0-9F0B-253B2255A801}">
      <dsp:nvSpPr>
        <dsp:cNvPr id="0" name=""/>
        <dsp:cNvSpPr/>
      </dsp:nvSpPr>
      <dsp:spPr>
        <a:xfrm>
          <a:off x="4115374" y="2334625"/>
          <a:ext cx="542254" cy="5422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779A2F-4ABB-457D-B3AF-71AEE06445D2}">
      <dsp:nvSpPr>
        <dsp:cNvPr id="0" name=""/>
        <dsp:cNvSpPr/>
      </dsp:nvSpPr>
      <dsp:spPr>
        <a:xfrm rot="17700000">
          <a:off x="3473148" y="3089357"/>
          <a:ext cx="1123395" cy="54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marL="0" lvl="0" indent="0" algn="r" defTabSz="622300">
            <a:lnSpc>
              <a:spcPct val="90000"/>
            </a:lnSpc>
            <a:spcBef>
              <a:spcPct val="0"/>
            </a:spcBef>
            <a:spcAft>
              <a:spcPct val="35000"/>
            </a:spcAft>
            <a:buNone/>
          </a:pPr>
          <a:r>
            <a:rPr lang="nl-BE" sz="1400" kern="1200" noProof="0" dirty="0"/>
            <a:t>DRBS</a:t>
          </a:r>
        </a:p>
      </dsp:txBody>
      <dsp:txXfrm>
        <a:off x="3473148" y="3089357"/>
        <a:ext cx="1123395" cy="541659"/>
      </dsp:txXfrm>
    </dsp:sp>
    <dsp:sp modelId="{6CAF774C-492B-447D-9B79-4293E9662819}">
      <dsp:nvSpPr>
        <dsp:cNvPr id="0" name=""/>
        <dsp:cNvSpPr/>
      </dsp:nvSpPr>
      <dsp:spPr>
        <a:xfrm rot="17700000">
          <a:off x="4176460" y="1580488"/>
          <a:ext cx="1123395" cy="541659"/>
        </a:xfrm>
        <a:prstGeom prst="rect">
          <a:avLst/>
        </a:prstGeom>
        <a:noFill/>
        <a:ln>
          <a:noFill/>
        </a:ln>
        <a:effectLst/>
      </dsp:spPr>
      <dsp:style>
        <a:lnRef idx="0">
          <a:scrgbClr r="0" g="0" b="0"/>
        </a:lnRef>
        <a:fillRef idx="0">
          <a:scrgbClr r="0" g="0" b="0"/>
        </a:fillRef>
        <a:effectRef idx="0">
          <a:scrgbClr r="0" g="0" b="0"/>
        </a:effectRef>
        <a:fontRef idx="minor"/>
      </dsp:style>
    </dsp:sp>
    <dsp:sp modelId="{6371FB5D-06D0-40F8-B81A-CD028789C1BB}">
      <dsp:nvSpPr>
        <dsp:cNvPr id="0" name=""/>
        <dsp:cNvSpPr/>
      </dsp:nvSpPr>
      <dsp:spPr>
        <a:xfrm>
          <a:off x="4736234" y="2334625"/>
          <a:ext cx="542254" cy="5422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555B0B-3F74-4A3E-B49E-454C646EA2A4}">
      <dsp:nvSpPr>
        <dsp:cNvPr id="0" name=""/>
        <dsp:cNvSpPr/>
      </dsp:nvSpPr>
      <dsp:spPr>
        <a:xfrm rot="17700000">
          <a:off x="4094008" y="3089357"/>
          <a:ext cx="1123395" cy="54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marL="0" lvl="0" indent="0" algn="r" defTabSz="622300">
            <a:lnSpc>
              <a:spcPct val="90000"/>
            </a:lnSpc>
            <a:spcBef>
              <a:spcPct val="0"/>
            </a:spcBef>
            <a:spcAft>
              <a:spcPct val="35000"/>
            </a:spcAft>
            <a:buNone/>
          </a:pPr>
          <a:r>
            <a:rPr lang="nl-BE" sz="1400" kern="1200" noProof="0" dirty="0"/>
            <a:t>Validering</a:t>
          </a:r>
        </a:p>
      </dsp:txBody>
      <dsp:txXfrm>
        <a:off x="4094008" y="3089357"/>
        <a:ext cx="1123395" cy="541659"/>
      </dsp:txXfrm>
    </dsp:sp>
    <dsp:sp modelId="{FEB36781-D7A0-4199-AC71-48E17E873B9D}">
      <dsp:nvSpPr>
        <dsp:cNvPr id="0" name=""/>
        <dsp:cNvSpPr/>
      </dsp:nvSpPr>
      <dsp:spPr>
        <a:xfrm rot="17700000">
          <a:off x="4797320" y="1580488"/>
          <a:ext cx="1123395" cy="541659"/>
        </a:xfrm>
        <a:prstGeom prst="rect">
          <a:avLst/>
        </a:prstGeom>
        <a:noFill/>
        <a:ln>
          <a:noFill/>
        </a:ln>
        <a:effectLst/>
      </dsp:spPr>
      <dsp:style>
        <a:lnRef idx="0">
          <a:scrgbClr r="0" g="0" b="0"/>
        </a:lnRef>
        <a:fillRef idx="0">
          <a:scrgbClr r="0" g="0" b="0"/>
        </a:fillRef>
        <a:effectRef idx="0">
          <a:scrgbClr r="0" g="0" b="0"/>
        </a:effectRef>
        <a:fontRef idx="minor"/>
      </dsp:style>
    </dsp:sp>
    <dsp:sp modelId="{6A180AA4-F49A-4CF7-A0F5-0CB535248460}">
      <dsp:nvSpPr>
        <dsp:cNvPr id="0" name=""/>
        <dsp:cNvSpPr/>
      </dsp:nvSpPr>
      <dsp:spPr>
        <a:xfrm>
          <a:off x="5357094" y="2334625"/>
          <a:ext cx="542254" cy="5422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B35481-91A8-4C5E-B78B-64ADC0DEBAE0}">
      <dsp:nvSpPr>
        <dsp:cNvPr id="0" name=""/>
        <dsp:cNvSpPr/>
      </dsp:nvSpPr>
      <dsp:spPr>
        <a:xfrm rot="17700000">
          <a:off x="4714868" y="3089357"/>
          <a:ext cx="1123395" cy="54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marL="0" lvl="0" indent="0" algn="r" defTabSz="622300">
            <a:lnSpc>
              <a:spcPct val="90000"/>
            </a:lnSpc>
            <a:spcBef>
              <a:spcPct val="0"/>
            </a:spcBef>
            <a:spcAft>
              <a:spcPct val="35000"/>
            </a:spcAft>
            <a:buNone/>
          </a:pPr>
          <a:r>
            <a:rPr lang="nl-BE" sz="1400" kern="1200" noProof="0" dirty="0"/>
            <a:t>Archief</a:t>
          </a:r>
        </a:p>
      </dsp:txBody>
      <dsp:txXfrm>
        <a:off x="4714868" y="3089357"/>
        <a:ext cx="1123395" cy="541659"/>
      </dsp:txXfrm>
    </dsp:sp>
    <dsp:sp modelId="{5CC10F63-A6EA-4490-98F6-B1DD70556D23}">
      <dsp:nvSpPr>
        <dsp:cNvPr id="0" name=""/>
        <dsp:cNvSpPr/>
      </dsp:nvSpPr>
      <dsp:spPr>
        <a:xfrm rot="17700000">
          <a:off x="5418180" y="1580488"/>
          <a:ext cx="1123395" cy="541659"/>
        </a:xfrm>
        <a:prstGeom prst="rect">
          <a:avLst/>
        </a:prstGeom>
        <a:noFill/>
        <a:ln>
          <a:noFill/>
        </a:ln>
        <a:effectLst/>
      </dsp:spPr>
      <dsp:style>
        <a:lnRef idx="0">
          <a:scrgbClr r="0" g="0" b="0"/>
        </a:lnRef>
        <a:fillRef idx="0">
          <a:scrgbClr r="0" g="0" b="0"/>
        </a:fillRef>
        <a:effectRef idx="0">
          <a:scrgbClr r="0" g="0" b="0"/>
        </a:effectRef>
        <a:fontRef idx="minor"/>
      </dsp:style>
    </dsp:sp>
    <dsp:sp modelId="{41A8218F-17B4-4AAA-BB83-6A106291B070}">
      <dsp:nvSpPr>
        <dsp:cNvPr id="0" name=""/>
        <dsp:cNvSpPr/>
      </dsp:nvSpPr>
      <dsp:spPr>
        <a:xfrm>
          <a:off x="5977954" y="2334625"/>
          <a:ext cx="542254" cy="5422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617A4F-E2CC-4747-A6E4-8AD30DF4E2C6}">
      <dsp:nvSpPr>
        <dsp:cNvPr id="0" name=""/>
        <dsp:cNvSpPr/>
      </dsp:nvSpPr>
      <dsp:spPr>
        <a:xfrm rot="17700000">
          <a:off x="5335728" y="3089357"/>
          <a:ext cx="1123395" cy="54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marL="0" lvl="0" indent="0" algn="r" defTabSz="622300">
            <a:lnSpc>
              <a:spcPct val="90000"/>
            </a:lnSpc>
            <a:spcBef>
              <a:spcPct val="0"/>
            </a:spcBef>
            <a:spcAft>
              <a:spcPct val="35000"/>
            </a:spcAft>
            <a:buNone/>
          </a:pPr>
          <a:r>
            <a:rPr lang="nl-BE" sz="1400" kern="1200" noProof="0" dirty="0"/>
            <a:t>Integratie</a:t>
          </a:r>
        </a:p>
      </dsp:txBody>
      <dsp:txXfrm>
        <a:off x="5335728" y="3089357"/>
        <a:ext cx="1123395" cy="541659"/>
      </dsp:txXfrm>
    </dsp:sp>
    <dsp:sp modelId="{C30A67C7-2D05-4304-8F34-9D61C54FF127}">
      <dsp:nvSpPr>
        <dsp:cNvPr id="0" name=""/>
        <dsp:cNvSpPr/>
      </dsp:nvSpPr>
      <dsp:spPr>
        <a:xfrm rot="17700000">
          <a:off x="6039040" y="1580488"/>
          <a:ext cx="1123395" cy="541659"/>
        </a:xfrm>
        <a:prstGeom prst="rect">
          <a:avLst/>
        </a:prstGeom>
        <a:noFill/>
        <a:ln>
          <a:noFill/>
        </a:ln>
        <a:effectLst/>
      </dsp:spPr>
      <dsp:style>
        <a:lnRef idx="0">
          <a:scrgbClr r="0" g="0" b="0"/>
        </a:lnRef>
        <a:fillRef idx="0">
          <a:scrgbClr r="0" g="0" b="0"/>
        </a:fillRef>
        <a:effectRef idx="0">
          <a:scrgbClr r="0" g="0" b="0"/>
        </a:effectRef>
        <a:fontRef idx="minor"/>
      </dsp:style>
    </dsp:sp>
    <dsp:sp modelId="{0C9C2DA9-7707-41C5-85B3-CB586C86133D}">
      <dsp:nvSpPr>
        <dsp:cNvPr id="0" name=""/>
        <dsp:cNvSpPr/>
      </dsp:nvSpPr>
      <dsp:spPr>
        <a:xfrm>
          <a:off x="6598898" y="2083412"/>
          <a:ext cx="1044679" cy="1044679"/>
        </a:xfrm>
        <a:prstGeom prst="donut">
          <a:avLst>
            <a:gd name="adj" fmla="val 2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9AE565-E194-42B0-BEC4-37ED886BD598}">
      <dsp:nvSpPr>
        <dsp:cNvPr id="0" name=""/>
        <dsp:cNvSpPr/>
      </dsp:nvSpPr>
      <dsp:spPr>
        <a:xfrm rot="17700000">
          <a:off x="6966995" y="1231786"/>
          <a:ext cx="1298652" cy="625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0" rIns="0" bIns="0" numCol="1" spcCol="1270" anchor="ctr" anchorCtr="0">
          <a:noAutofit/>
        </a:bodyPr>
        <a:lstStyle/>
        <a:p>
          <a:pPr marL="0" lvl="0" indent="0" algn="l" defTabSz="622300">
            <a:lnSpc>
              <a:spcPct val="90000"/>
            </a:lnSpc>
            <a:spcBef>
              <a:spcPct val="0"/>
            </a:spcBef>
            <a:spcAft>
              <a:spcPct val="35000"/>
            </a:spcAft>
            <a:buNone/>
          </a:pPr>
          <a:r>
            <a:rPr lang="nl-BE" sz="1400" kern="1200" noProof="0" dirty="0"/>
            <a:t>Opleiding</a:t>
          </a:r>
        </a:p>
      </dsp:txBody>
      <dsp:txXfrm>
        <a:off x="6966995" y="1231786"/>
        <a:ext cx="1298652" cy="625849"/>
      </dsp:txXfrm>
    </dsp:sp>
    <dsp:sp modelId="{DEA5698B-07A0-4955-92D7-21C54939F5C2}">
      <dsp:nvSpPr>
        <dsp:cNvPr id="0" name=""/>
        <dsp:cNvSpPr/>
      </dsp:nvSpPr>
      <dsp:spPr>
        <a:xfrm>
          <a:off x="7722266" y="2334625"/>
          <a:ext cx="542254" cy="5422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14195D-B508-4543-B70F-A5584D8321A6}">
      <dsp:nvSpPr>
        <dsp:cNvPr id="0" name=""/>
        <dsp:cNvSpPr/>
      </dsp:nvSpPr>
      <dsp:spPr>
        <a:xfrm rot="17700000">
          <a:off x="7080039" y="3089357"/>
          <a:ext cx="1123395" cy="54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marL="0" lvl="0" indent="0" algn="r" defTabSz="622300">
            <a:lnSpc>
              <a:spcPct val="90000"/>
            </a:lnSpc>
            <a:spcBef>
              <a:spcPct val="0"/>
            </a:spcBef>
            <a:spcAft>
              <a:spcPct val="35000"/>
            </a:spcAft>
            <a:buNone/>
          </a:pPr>
          <a:r>
            <a:rPr lang="nl-BE" sz="1400" kern="1200" noProof="0" dirty="0" err="1"/>
            <a:t>Table</a:t>
          </a:r>
          <a:r>
            <a:rPr lang="nl-BE" sz="1400" kern="1200" noProof="0" dirty="0"/>
            <a:t> Top </a:t>
          </a:r>
          <a:r>
            <a:rPr lang="nl-BE" sz="1400" kern="1200" noProof="0" dirty="0" err="1"/>
            <a:t>Exercice</a:t>
          </a:r>
          <a:endParaRPr lang="nl-BE" sz="1400" kern="1200" noProof="0" dirty="0"/>
        </a:p>
      </dsp:txBody>
      <dsp:txXfrm>
        <a:off x="7080039" y="3089357"/>
        <a:ext cx="1123395" cy="541659"/>
      </dsp:txXfrm>
    </dsp:sp>
    <dsp:sp modelId="{36FADBB0-3C04-4FD1-BAD1-28DEF204EB34}">
      <dsp:nvSpPr>
        <dsp:cNvPr id="0" name=""/>
        <dsp:cNvSpPr/>
      </dsp:nvSpPr>
      <dsp:spPr>
        <a:xfrm rot="17700000">
          <a:off x="7783351" y="1580488"/>
          <a:ext cx="1123395" cy="541659"/>
        </a:xfrm>
        <a:prstGeom prst="rect">
          <a:avLst/>
        </a:prstGeom>
        <a:noFill/>
        <a:ln>
          <a:noFill/>
        </a:ln>
        <a:effectLst/>
      </dsp:spPr>
      <dsp:style>
        <a:lnRef idx="0">
          <a:scrgbClr r="0" g="0" b="0"/>
        </a:lnRef>
        <a:fillRef idx="0">
          <a:scrgbClr r="0" g="0" b="0"/>
        </a:fillRef>
        <a:effectRef idx="0">
          <a:scrgbClr r="0" g="0" b="0"/>
        </a:effectRef>
        <a:fontRef idx="minor"/>
      </dsp:style>
    </dsp:sp>
    <dsp:sp modelId="{D9D368C2-ECE3-4EF4-8014-C87925FB1C67}">
      <dsp:nvSpPr>
        <dsp:cNvPr id="0" name=""/>
        <dsp:cNvSpPr/>
      </dsp:nvSpPr>
      <dsp:spPr>
        <a:xfrm>
          <a:off x="8343126" y="2334625"/>
          <a:ext cx="542254" cy="5422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FDBCF3-7749-47B4-8643-5757EE514BBE}">
      <dsp:nvSpPr>
        <dsp:cNvPr id="0" name=""/>
        <dsp:cNvSpPr/>
      </dsp:nvSpPr>
      <dsp:spPr>
        <a:xfrm rot="17700000">
          <a:off x="7700899" y="3089357"/>
          <a:ext cx="1123395" cy="54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marL="0" lvl="0" indent="0" algn="r" defTabSz="622300">
            <a:lnSpc>
              <a:spcPct val="90000"/>
            </a:lnSpc>
            <a:spcBef>
              <a:spcPct val="0"/>
            </a:spcBef>
            <a:spcAft>
              <a:spcPct val="35000"/>
            </a:spcAft>
            <a:buNone/>
          </a:pPr>
          <a:r>
            <a:rPr lang="nl-BE" sz="1400" kern="1200" noProof="0" dirty="0"/>
            <a:t>Reële oefening</a:t>
          </a:r>
        </a:p>
      </dsp:txBody>
      <dsp:txXfrm>
        <a:off x="7700899" y="3089357"/>
        <a:ext cx="1123395" cy="541659"/>
      </dsp:txXfrm>
    </dsp:sp>
    <dsp:sp modelId="{EE69048E-1E8C-419D-BCEC-A4F97DD21D8A}">
      <dsp:nvSpPr>
        <dsp:cNvPr id="0" name=""/>
        <dsp:cNvSpPr/>
      </dsp:nvSpPr>
      <dsp:spPr>
        <a:xfrm rot="17700000">
          <a:off x="8404211" y="1580488"/>
          <a:ext cx="1123395" cy="541659"/>
        </a:xfrm>
        <a:prstGeom prst="rect">
          <a:avLst/>
        </a:prstGeom>
        <a:noFill/>
        <a:ln>
          <a:noFill/>
        </a:ln>
        <a:effectLst/>
      </dsp:spPr>
      <dsp:style>
        <a:lnRef idx="0">
          <a:scrgbClr r="0" g="0" b="0"/>
        </a:lnRef>
        <a:fillRef idx="0">
          <a:scrgbClr r="0" g="0" b="0"/>
        </a:fillRef>
        <a:effectRef idx="0">
          <a:scrgbClr r="0" g="0" b="0"/>
        </a:effectRef>
        <a:fontRef idx="minor"/>
      </dsp:style>
    </dsp:sp>
    <dsp:sp modelId="{10CE4979-FC39-4363-BBA1-DFF844B72604}">
      <dsp:nvSpPr>
        <dsp:cNvPr id="0" name=""/>
        <dsp:cNvSpPr/>
      </dsp:nvSpPr>
      <dsp:spPr>
        <a:xfrm>
          <a:off x="8963986" y="2334625"/>
          <a:ext cx="542254" cy="5422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6FA6AB-8852-4DBA-985A-D1DAE4143671}">
      <dsp:nvSpPr>
        <dsp:cNvPr id="0" name=""/>
        <dsp:cNvSpPr/>
      </dsp:nvSpPr>
      <dsp:spPr>
        <a:xfrm rot="17700000">
          <a:off x="8321759" y="3089357"/>
          <a:ext cx="1123395" cy="54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marL="0" lvl="0" indent="0" algn="r" defTabSz="622300">
            <a:lnSpc>
              <a:spcPct val="90000"/>
            </a:lnSpc>
            <a:spcBef>
              <a:spcPct val="0"/>
            </a:spcBef>
            <a:spcAft>
              <a:spcPct val="35000"/>
            </a:spcAft>
            <a:buNone/>
          </a:pPr>
          <a:r>
            <a:rPr lang="nl-BE" sz="1400" kern="1200" noProof="0" dirty="0"/>
            <a:t>Heruitvoering oefening</a:t>
          </a:r>
        </a:p>
      </dsp:txBody>
      <dsp:txXfrm>
        <a:off x="8321759" y="3089357"/>
        <a:ext cx="1123395" cy="541659"/>
      </dsp:txXfrm>
    </dsp:sp>
    <dsp:sp modelId="{11E04CAF-44CC-4739-B36C-EF2FBF87A15A}">
      <dsp:nvSpPr>
        <dsp:cNvPr id="0" name=""/>
        <dsp:cNvSpPr/>
      </dsp:nvSpPr>
      <dsp:spPr>
        <a:xfrm rot="17700000">
          <a:off x="9025071" y="1580488"/>
          <a:ext cx="1123395" cy="541659"/>
        </a:xfrm>
        <a:prstGeom prst="rect">
          <a:avLst/>
        </a:prstGeom>
        <a:noFill/>
        <a:ln>
          <a:noFill/>
        </a:ln>
        <a:effectLst/>
      </dsp:spPr>
      <dsp:style>
        <a:lnRef idx="0">
          <a:scrgbClr r="0" g="0" b="0"/>
        </a:lnRef>
        <a:fillRef idx="0">
          <a:scrgbClr r="0" g="0" b="0"/>
        </a:fillRef>
        <a:effectRef idx="0">
          <a:scrgbClr r="0" g="0" b="0"/>
        </a:effectRef>
        <a:fontRef idx="minor"/>
      </dsp:style>
    </dsp:sp>
    <dsp:sp modelId="{8D967D84-4554-4883-992A-F2E551EC6A22}">
      <dsp:nvSpPr>
        <dsp:cNvPr id="0" name=""/>
        <dsp:cNvSpPr/>
      </dsp:nvSpPr>
      <dsp:spPr>
        <a:xfrm>
          <a:off x="9584929" y="2083412"/>
          <a:ext cx="1044679" cy="1044679"/>
        </a:xfrm>
        <a:prstGeom prst="donut">
          <a:avLst>
            <a:gd name="adj" fmla="val 2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A699F7-F08E-41C9-9179-DF9DBA8128A5}">
      <dsp:nvSpPr>
        <dsp:cNvPr id="0" name=""/>
        <dsp:cNvSpPr/>
      </dsp:nvSpPr>
      <dsp:spPr>
        <a:xfrm rot="17700000">
          <a:off x="9953027" y="1231786"/>
          <a:ext cx="1298652" cy="625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0" rIns="0" bIns="0" numCol="1" spcCol="1270" anchor="ctr" anchorCtr="0">
          <a:noAutofit/>
        </a:bodyPr>
        <a:lstStyle/>
        <a:p>
          <a:pPr marL="0" lvl="0" indent="0" algn="l" defTabSz="622300">
            <a:lnSpc>
              <a:spcPct val="90000"/>
            </a:lnSpc>
            <a:spcBef>
              <a:spcPct val="0"/>
            </a:spcBef>
            <a:spcAft>
              <a:spcPct val="35000"/>
            </a:spcAft>
            <a:buNone/>
          </a:pPr>
          <a:r>
            <a:rPr lang="nl-BE" sz="1400" kern="1200" noProof="0" dirty="0"/>
            <a:t>Herziening</a:t>
          </a:r>
        </a:p>
      </dsp:txBody>
      <dsp:txXfrm>
        <a:off x="9953027" y="1231786"/>
        <a:ext cx="1298652" cy="6258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4CE714-4CE3-447B-AD03-DC6BDED559A0}">
      <dsp:nvSpPr>
        <dsp:cNvPr id="0" name=""/>
        <dsp:cNvSpPr/>
      </dsp:nvSpPr>
      <dsp:spPr>
        <a:xfrm>
          <a:off x="4599318" y="1645668"/>
          <a:ext cx="249284" cy="814399"/>
        </a:xfrm>
        <a:custGeom>
          <a:avLst/>
          <a:gdLst/>
          <a:ahLst/>
          <a:cxnLst/>
          <a:rect l="0" t="0" r="0" b="0"/>
          <a:pathLst>
            <a:path>
              <a:moveTo>
                <a:pt x="249284" y="0"/>
              </a:moveTo>
              <a:lnTo>
                <a:pt x="249284" y="814399"/>
              </a:lnTo>
              <a:lnTo>
                <a:pt x="0" y="814399"/>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1D1B66-D590-46B7-8F1C-EF48B95739D3}">
      <dsp:nvSpPr>
        <dsp:cNvPr id="0" name=""/>
        <dsp:cNvSpPr/>
      </dsp:nvSpPr>
      <dsp:spPr>
        <a:xfrm>
          <a:off x="4852747" y="4049758"/>
          <a:ext cx="4014404" cy="597836"/>
        </a:xfrm>
        <a:custGeom>
          <a:avLst/>
          <a:gdLst/>
          <a:ahLst/>
          <a:cxnLst/>
          <a:rect l="0" t="0" r="0" b="0"/>
          <a:pathLst>
            <a:path>
              <a:moveTo>
                <a:pt x="0" y="0"/>
              </a:moveTo>
              <a:lnTo>
                <a:pt x="0" y="421523"/>
              </a:lnTo>
              <a:lnTo>
                <a:pt x="4014404" y="421523"/>
              </a:lnTo>
              <a:lnTo>
                <a:pt x="4014404" y="597836"/>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C141AD-5DEA-49D0-B1BC-BFA0994E06DE}">
      <dsp:nvSpPr>
        <dsp:cNvPr id="0" name=""/>
        <dsp:cNvSpPr/>
      </dsp:nvSpPr>
      <dsp:spPr>
        <a:xfrm>
          <a:off x="4852747" y="4049758"/>
          <a:ext cx="2056403" cy="597836"/>
        </a:xfrm>
        <a:custGeom>
          <a:avLst/>
          <a:gdLst/>
          <a:ahLst/>
          <a:cxnLst/>
          <a:rect l="0" t="0" r="0" b="0"/>
          <a:pathLst>
            <a:path>
              <a:moveTo>
                <a:pt x="0" y="0"/>
              </a:moveTo>
              <a:lnTo>
                <a:pt x="0" y="421523"/>
              </a:lnTo>
              <a:lnTo>
                <a:pt x="2056403" y="421523"/>
              </a:lnTo>
              <a:lnTo>
                <a:pt x="2056403" y="597836"/>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2F05A38-92E1-4FE7-BF44-B9C7A39ABD6F}">
      <dsp:nvSpPr>
        <dsp:cNvPr id="0" name=""/>
        <dsp:cNvSpPr/>
      </dsp:nvSpPr>
      <dsp:spPr>
        <a:xfrm>
          <a:off x="4852747" y="4049758"/>
          <a:ext cx="98402" cy="597836"/>
        </a:xfrm>
        <a:custGeom>
          <a:avLst/>
          <a:gdLst/>
          <a:ahLst/>
          <a:cxnLst/>
          <a:rect l="0" t="0" r="0" b="0"/>
          <a:pathLst>
            <a:path>
              <a:moveTo>
                <a:pt x="0" y="0"/>
              </a:moveTo>
              <a:lnTo>
                <a:pt x="0" y="421523"/>
              </a:lnTo>
              <a:lnTo>
                <a:pt x="98402" y="421523"/>
              </a:lnTo>
              <a:lnTo>
                <a:pt x="98402" y="597836"/>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1227B26-DF2B-4A81-83AB-27A21FE01FA4}">
      <dsp:nvSpPr>
        <dsp:cNvPr id="0" name=""/>
        <dsp:cNvSpPr/>
      </dsp:nvSpPr>
      <dsp:spPr>
        <a:xfrm>
          <a:off x="2993149" y="4049758"/>
          <a:ext cx="1859598" cy="597836"/>
        </a:xfrm>
        <a:custGeom>
          <a:avLst/>
          <a:gdLst/>
          <a:ahLst/>
          <a:cxnLst/>
          <a:rect l="0" t="0" r="0" b="0"/>
          <a:pathLst>
            <a:path>
              <a:moveTo>
                <a:pt x="1859598" y="0"/>
              </a:moveTo>
              <a:lnTo>
                <a:pt x="1859598" y="421523"/>
              </a:lnTo>
              <a:lnTo>
                <a:pt x="0" y="421523"/>
              </a:lnTo>
              <a:lnTo>
                <a:pt x="0" y="597836"/>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C49F9F-9655-4805-83AC-9BFFDE04FC1F}">
      <dsp:nvSpPr>
        <dsp:cNvPr id="0" name=""/>
        <dsp:cNvSpPr/>
      </dsp:nvSpPr>
      <dsp:spPr>
        <a:xfrm>
          <a:off x="830053" y="4049758"/>
          <a:ext cx="4022693" cy="597836"/>
        </a:xfrm>
        <a:custGeom>
          <a:avLst/>
          <a:gdLst/>
          <a:ahLst/>
          <a:cxnLst/>
          <a:rect l="0" t="0" r="0" b="0"/>
          <a:pathLst>
            <a:path>
              <a:moveTo>
                <a:pt x="4022693" y="0"/>
              </a:moveTo>
              <a:lnTo>
                <a:pt x="4022693" y="421523"/>
              </a:lnTo>
              <a:lnTo>
                <a:pt x="0" y="421523"/>
              </a:lnTo>
              <a:lnTo>
                <a:pt x="0" y="597836"/>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B86400-2B9F-4DE6-8160-CB8C39B4E1D3}">
      <dsp:nvSpPr>
        <dsp:cNvPr id="0" name=""/>
        <dsp:cNvSpPr/>
      </dsp:nvSpPr>
      <dsp:spPr>
        <a:xfrm>
          <a:off x="4802882" y="1645668"/>
          <a:ext cx="91440" cy="1648461"/>
        </a:xfrm>
        <a:custGeom>
          <a:avLst/>
          <a:gdLst/>
          <a:ahLst/>
          <a:cxnLst/>
          <a:rect l="0" t="0" r="0" b="0"/>
          <a:pathLst>
            <a:path>
              <a:moveTo>
                <a:pt x="45720" y="0"/>
              </a:moveTo>
              <a:lnTo>
                <a:pt x="45720" y="1472147"/>
              </a:lnTo>
              <a:lnTo>
                <a:pt x="49864" y="1472147"/>
              </a:lnTo>
              <a:lnTo>
                <a:pt x="49864" y="1648461"/>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FD59CB-213A-47E5-868C-E52237E6C8F2}">
      <dsp:nvSpPr>
        <dsp:cNvPr id="0" name=""/>
        <dsp:cNvSpPr/>
      </dsp:nvSpPr>
      <dsp:spPr>
        <a:xfrm>
          <a:off x="4118887" y="890040"/>
          <a:ext cx="1459431" cy="755628"/>
        </a:xfrm>
        <a:prstGeom prst="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06628" numCol="1" spcCol="1270" anchor="ctr" anchorCtr="0">
          <a:noAutofit/>
        </a:bodyPr>
        <a:lstStyle/>
        <a:p>
          <a:pPr marL="0" lvl="0" indent="0" algn="ctr" defTabSz="889000">
            <a:lnSpc>
              <a:spcPct val="90000"/>
            </a:lnSpc>
            <a:spcBef>
              <a:spcPct val="0"/>
            </a:spcBef>
            <a:spcAft>
              <a:spcPct val="35000"/>
            </a:spcAft>
            <a:buNone/>
          </a:pPr>
          <a:r>
            <a:rPr lang="fr-FR" sz="2000" kern="1200" dirty="0">
              <a:latin typeface="Tw Cen MT" panose="020B0602020104020603" pitchFamily="34" charset="0"/>
            </a:rPr>
            <a:t>Strat</a:t>
          </a:r>
          <a:endParaRPr lang="fr-BE" sz="2000" kern="1200" dirty="0">
            <a:latin typeface="Tw Cen MT" panose="020B0602020104020603" pitchFamily="34" charset="0"/>
          </a:endParaRPr>
        </a:p>
      </dsp:txBody>
      <dsp:txXfrm>
        <a:off x="4118887" y="890040"/>
        <a:ext cx="1459431" cy="755628"/>
      </dsp:txXfrm>
    </dsp:sp>
    <dsp:sp modelId="{2FED1A8E-0D33-43A0-9732-CCA55B4B5EC2}">
      <dsp:nvSpPr>
        <dsp:cNvPr id="0" name=""/>
        <dsp:cNvSpPr/>
      </dsp:nvSpPr>
      <dsp:spPr>
        <a:xfrm>
          <a:off x="4410773" y="1477751"/>
          <a:ext cx="1313487" cy="251876"/>
        </a:xfrm>
        <a:prstGeom prst="rect">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00" tIns="12700" rIns="50800" bIns="12700" numCol="1" spcCol="1270" anchor="ctr" anchorCtr="0">
          <a:noAutofit/>
        </a:bodyPr>
        <a:lstStyle/>
        <a:p>
          <a:pPr marL="0" lvl="0" indent="0" algn="r" defTabSz="889000">
            <a:lnSpc>
              <a:spcPct val="90000"/>
            </a:lnSpc>
            <a:spcBef>
              <a:spcPct val="0"/>
            </a:spcBef>
            <a:spcAft>
              <a:spcPct val="35000"/>
            </a:spcAft>
            <a:buNone/>
          </a:pPr>
          <a:r>
            <a:rPr lang="fr-FR" sz="2000" kern="1200" dirty="0">
              <a:latin typeface="Tw Cen MT" panose="020B0602020104020603" pitchFamily="34" charset="0"/>
            </a:rPr>
            <a:t>CO</a:t>
          </a:r>
          <a:endParaRPr lang="fr-BE" sz="2000" kern="1200" dirty="0">
            <a:latin typeface="Tw Cen MT" panose="020B0602020104020603" pitchFamily="34" charset="0"/>
          </a:endParaRPr>
        </a:p>
      </dsp:txBody>
      <dsp:txXfrm>
        <a:off x="4410773" y="1477751"/>
        <a:ext cx="1313487" cy="251876"/>
      </dsp:txXfrm>
    </dsp:sp>
    <dsp:sp modelId="{B5F82858-F604-4394-9D2A-0BE2E8C63581}">
      <dsp:nvSpPr>
        <dsp:cNvPr id="0" name=""/>
        <dsp:cNvSpPr/>
      </dsp:nvSpPr>
      <dsp:spPr>
        <a:xfrm>
          <a:off x="3693361" y="3294129"/>
          <a:ext cx="2318773" cy="755628"/>
        </a:xfrm>
        <a:prstGeom prst="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06628" numCol="1" spcCol="1270" anchor="ctr" anchorCtr="0">
          <a:noAutofit/>
        </a:bodyPr>
        <a:lstStyle/>
        <a:p>
          <a:pPr marL="0" lvl="0" indent="0" algn="ctr" defTabSz="889000">
            <a:lnSpc>
              <a:spcPct val="90000"/>
            </a:lnSpc>
            <a:spcBef>
              <a:spcPct val="0"/>
            </a:spcBef>
            <a:spcAft>
              <a:spcPct val="35000"/>
            </a:spcAft>
            <a:buNone/>
          </a:pPr>
          <a:r>
            <a:rPr lang="fr-FR" sz="2000" kern="1200" dirty="0">
              <a:latin typeface="Tw Cen MT" panose="020B0602020104020603" pitchFamily="34" charset="0"/>
            </a:rPr>
            <a:t>Ops</a:t>
          </a:r>
          <a:endParaRPr lang="fr-BE" sz="2000" kern="1200" dirty="0">
            <a:latin typeface="Tw Cen MT" panose="020B0602020104020603" pitchFamily="34" charset="0"/>
          </a:endParaRPr>
        </a:p>
      </dsp:txBody>
      <dsp:txXfrm>
        <a:off x="3693361" y="3294129"/>
        <a:ext cx="2318773" cy="755628"/>
      </dsp:txXfrm>
    </dsp:sp>
    <dsp:sp modelId="{C068F57C-9B42-4C4F-906D-0590812D11FE}">
      <dsp:nvSpPr>
        <dsp:cNvPr id="0" name=""/>
        <dsp:cNvSpPr/>
      </dsp:nvSpPr>
      <dsp:spPr>
        <a:xfrm>
          <a:off x="4365104" y="3750092"/>
          <a:ext cx="1845726" cy="613701"/>
        </a:xfrm>
        <a:prstGeom prst="rect">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r" defTabSz="800100">
            <a:lnSpc>
              <a:spcPct val="90000"/>
            </a:lnSpc>
            <a:spcBef>
              <a:spcPct val="0"/>
            </a:spcBef>
            <a:spcAft>
              <a:spcPct val="35000"/>
            </a:spcAft>
            <a:buNone/>
          </a:pPr>
          <a:r>
            <a:rPr lang="fr-FR" sz="1800" kern="1200" dirty="0">
              <a:latin typeface="Tw Cen MT" panose="020B0602020104020603" pitchFamily="34" charset="0"/>
            </a:rPr>
            <a:t>Brandweer-bestrijdingsdienst</a:t>
          </a:r>
          <a:endParaRPr lang="fr-BE" sz="2000" kern="1200" dirty="0">
            <a:latin typeface="Tw Cen MT" panose="020B0602020104020603" pitchFamily="34" charset="0"/>
          </a:endParaRPr>
        </a:p>
      </dsp:txBody>
      <dsp:txXfrm>
        <a:off x="4365104" y="3750092"/>
        <a:ext cx="1845726" cy="613701"/>
      </dsp:txXfrm>
    </dsp:sp>
    <dsp:sp modelId="{8ED00942-AB90-4D3B-BCBD-18217A64D7D7}">
      <dsp:nvSpPr>
        <dsp:cNvPr id="0" name=""/>
        <dsp:cNvSpPr/>
      </dsp:nvSpPr>
      <dsp:spPr>
        <a:xfrm>
          <a:off x="100338" y="4647595"/>
          <a:ext cx="1459431" cy="755628"/>
        </a:xfrm>
        <a:prstGeom prst="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06628" numCol="1" spcCol="1270" anchor="ctr" anchorCtr="0">
          <a:noAutofit/>
        </a:bodyPr>
        <a:lstStyle/>
        <a:p>
          <a:pPr marL="0" lvl="0" indent="0" algn="ctr" defTabSz="889000">
            <a:lnSpc>
              <a:spcPct val="90000"/>
            </a:lnSpc>
            <a:spcBef>
              <a:spcPct val="0"/>
            </a:spcBef>
            <a:spcAft>
              <a:spcPct val="35000"/>
            </a:spcAft>
            <a:buNone/>
          </a:pPr>
          <a:r>
            <a:rPr lang="fr-FR" sz="2000" kern="1200" dirty="0">
              <a:latin typeface="Tw Cen MT" panose="020B0602020104020603" pitchFamily="34" charset="0"/>
            </a:rPr>
            <a:t>D1</a:t>
          </a:r>
        </a:p>
      </dsp:txBody>
      <dsp:txXfrm>
        <a:off x="100338" y="4647595"/>
        <a:ext cx="1459431" cy="755628"/>
      </dsp:txXfrm>
    </dsp:sp>
    <dsp:sp modelId="{8424E16A-86A9-4D24-ACA6-C529843842B2}">
      <dsp:nvSpPr>
        <dsp:cNvPr id="0" name=""/>
        <dsp:cNvSpPr/>
      </dsp:nvSpPr>
      <dsp:spPr>
        <a:xfrm>
          <a:off x="324783" y="5104091"/>
          <a:ext cx="1723677" cy="651956"/>
        </a:xfrm>
        <a:prstGeom prst="rect">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r" defTabSz="800100">
            <a:lnSpc>
              <a:spcPct val="90000"/>
            </a:lnSpc>
            <a:spcBef>
              <a:spcPct val="0"/>
            </a:spcBef>
            <a:spcAft>
              <a:spcPct val="35000"/>
            </a:spcAft>
            <a:buNone/>
          </a:pPr>
          <a:r>
            <a:rPr lang="fr-FR" sz="1800" kern="1200" dirty="0">
              <a:latin typeface="Tw Cen MT" panose="020B0602020104020603" pitchFamily="34" charset="0"/>
            </a:rPr>
            <a:t>Brandweer-bestrijdingsdienst</a:t>
          </a:r>
          <a:endParaRPr lang="fr-BE" sz="2000" kern="1200" dirty="0">
            <a:latin typeface="Tw Cen MT" panose="020B0602020104020603" pitchFamily="34" charset="0"/>
          </a:endParaRPr>
        </a:p>
      </dsp:txBody>
      <dsp:txXfrm>
        <a:off x="324783" y="5104091"/>
        <a:ext cx="1723677" cy="651956"/>
      </dsp:txXfrm>
    </dsp:sp>
    <dsp:sp modelId="{B10A900A-F079-4D99-A3AD-2E1C14803F52}">
      <dsp:nvSpPr>
        <dsp:cNvPr id="0" name=""/>
        <dsp:cNvSpPr/>
      </dsp:nvSpPr>
      <dsp:spPr>
        <a:xfrm>
          <a:off x="2263433" y="4647595"/>
          <a:ext cx="1459431" cy="755628"/>
        </a:xfrm>
        <a:prstGeom prst="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06628" numCol="1" spcCol="1270" anchor="ctr" anchorCtr="0">
          <a:noAutofit/>
        </a:bodyPr>
        <a:lstStyle/>
        <a:p>
          <a:pPr marL="0" lvl="0" indent="0" algn="ctr" defTabSz="889000">
            <a:lnSpc>
              <a:spcPct val="90000"/>
            </a:lnSpc>
            <a:spcBef>
              <a:spcPct val="0"/>
            </a:spcBef>
            <a:spcAft>
              <a:spcPct val="35000"/>
            </a:spcAft>
            <a:buNone/>
          </a:pPr>
          <a:r>
            <a:rPr lang="fr-FR" sz="2000" kern="1200" dirty="0">
              <a:latin typeface="Tw Cen MT" panose="020B0602020104020603" pitchFamily="34" charset="0"/>
            </a:rPr>
            <a:t>D2</a:t>
          </a:r>
          <a:endParaRPr lang="fr-BE" sz="2000" kern="1200" dirty="0">
            <a:latin typeface="Tw Cen MT" panose="020B0602020104020603" pitchFamily="34" charset="0"/>
          </a:endParaRPr>
        </a:p>
      </dsp:txBody>
      <dsp:txXfrm>
        <a:off x="2263433" y="4647595"/>
        <a:ext cx="1459431" cy="755628"/>
      </dsp:txXfrm>
    </dsp:sp>
    <dsp:sp modelId="{8144510A-5404-44C2-B470-01E50CCD08E2}">
      <dsp:nvSpPr>
        <dsp:cNvPr id="0" name=""/>
        <dsp:cNvSpPr/>
      </dsp:nvSpPr>
      <dsp:spPr>
        <a:xfrm>
          <a:off x="2555320" y="5235306"/>
          <a:ext cx="1313487" cy="251876"/>
        </a:xfrm>
        <a:prstGeom prst="rect">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00" tIns="12700" rIns="50800" bIns="12700" numCol="1" spcCol="1270" anchor="ctr" anchorCtr="0">
          <a:noAutofit/>
        </a:bodyPr>
        <a:lstStyle/>
        <a:p>
          <a:pPr marL="0" lvl="0" indent="0" algn="r" defTabSz="889000">
            <a:lnSpc>
              <a:spcPct val="90000"/>
            </a:lnSpc>
            <a:spcBef>
              <a:spcPct val="0"/>
            </a:spcBef>
            <a:spcAft>
              <a:spcPct val="35000"/>
            </a:spcAft>
            <a:buNone/>
          </a:pPr>
          <a:r>
            <a:rPr lang="fr-FR" sz="2000" kern="1200" dirty="0">
              <a:latin typeface="Tw Cen MT" panose="020B0602020104020603" pitchFamily="34" charset="0"/>
            </a:rPr>
            <a:t>EHBO / Psy</a:t>
          </a:r>
          <a:endParaRPr lang="fr-BE" sz="2000" kern="1200" dirty="0">
            <a:latin typeface="Tw Cen MT" panose="020B0602020104020603" pitchFamily="34" charset="0"/>
          </a:endParaRPr>
        </a:p>
      </dsp:txBody>
      <dsp:txXfrm>
        <a:off x="2555320" y="5235306"/>
        <a:ext cx="1313487" cy="251876"/>
      </dsp:txXfrm>
    </dsp:sp>
    <dsp:sp modelId="{DF370E17-2A70-4474-A61F-CC4E7FE7EFAC}">
      <dsp:nvSpPr>
        <dsp:cNvPr id="0" name=""/>
        <dsp:cNvSpPr/>
      </dsp:nvSpPr>
      <dsp:spPr>
        <a:xfrm>
          <a:off x="4221434" y="4647595"/>
          <a:ext cx="1459431" cy="755628"/>
        </a:xfrm>
        <a:prstGeom prst="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06628" numCol="1" spcCol="1270" anchor="ctr" anchorCtr="0">
          <a:noAutofit/>
        </a:bodyPr>
        <a:lstStyle/>
        <a:p>
          <a:pPr marL="0" lvl="0" indent="0" algn="ctr" defTabSz="889000">
            <a:lnSpc>
              <a:spcPct val="90000"/>
            </a:lnSpc>
            <a:spcBef>
              <a:spcPct val="0"/>
            </a:spcBef>
            <a:spcAft>
              <a:spcPct val="35000"/>
            </a:spcAft>
            <a:buNone/>
          </a:pPr>
          <a:r>
            <a:rPr lang="fr-FR" sz="2000" kern="1200" dirty="0">
              <a:latin typeface="Tw Cen MT" panose="020B0602020104020603" pitchFamily="34" charset="0"/>
            </a:rPr>
            <a:t>D3</a:t>
          </a:r>
          <a:endParaRPr lang="fr-BE" sz="2000" kern="1200" dirty="0">
            <a:latin typeface="Tw Cen MT" panose="020B0602020104020603" pitchFamily="34" charset="0"/>
          </a:endParaRPr>
        </a:p>
      </dsp:txBody>
      <dsp:txXfrm>
        <a:off x="4221434" y="4647595"/>
        <a:ext cx="1459431" cy="755628"/>
      </dsp:txXfrm>
    </dsp:sp>
    <dsp:sp modelId="{9F712CD6-AA1E-4310-B377-BC199134BBA1}">
      <dsp:nvSpPr>
        <dsp:cNvPr id="0" name=""/>
        <dsp:cNvSpPr/>
      </dsp:nvSpPr>
      <dsp:spPr>
        <a:xfrm>
          <a:off x="4513320" y="5235306"/>
          <a:ext cx="1313487" cy="251876"/>
        </a:xfrm>
        <a:prstGeom prst="rect">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00" tIns="12700" rIns="50800" bIns="12700" numCol="1" spcCol="1270" anchor="ctr" anchorCtr="0">
          <a:noAutofit/>
        </a:bodyPr>
        <a:lstStyle/>
        <a:p>
          <a:pPr marL="0" lvl="0" indent="0" algn="r" defTabSz="889000">
            <a:lnSpc>
              <a:spcPct val="90000"/>
            </a:lnSpc>
            <a:spcBef>
              <a:spcPct val="0"/>
            </a:spcBef>
            <a:spcAft>
              <a:spcPct val="35000"/>
            </a:spcAft>
            <a:buNone/>
          </a:pPr>
          <a:r>
            <a:rPr lang="fr-FR" sz="2000" kern="1200" dirty="0">
              <a:latin typeface="Tw Cen MT" panose="020B0602020104020603" pitchFamily="34" charset="0"/>
            </a:rPr>
            <a:t>Wacht</a:t>
          </a:r>
          <a:endParaRPr lang="fr-BE" sz="2000" kern="1200" dirty="0">
            <a:latin typeface="Tw Cen MT" panose="020B0602020104020603" pitchFamily="34" charset="0"/>
          </a:endParaRPr>
        </a:p>
      </dsp:txBody>
      <dsp:txXfrm>
        <a:off x="4513320" y="5235306"/>
        <a:ext cx="1313487" cy="251876"/>
      </dsp:txXfrm>
    </dsp:sp>
    <dsp:sp modelId="{CE841F13-1DBC-4C61-9F34-26F04929E79A}">
      <dsp:nvSpPr>
        <dsp:cNvPr id="0" name=""/>
        <dsp:cNvSpPr/>
      </dsp:nvSpPr>
      <dsp:spPr>
        <a:xfrm>
          <a:off x="6179435" y="4647595"/>
          <a:ext cx="1459431" cy="755628"/>
        </a:xfrm>
        <a:prstGeom prst="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06628" numCol="1" spcCol="1270" anchor="ctr" anchorCtr="0">
          <a:noAutofit/>
        </a:bodyPr>
        <a:lstStyle/>
        <a:p>
          <a:pPr marL="0" lvl="0" indent="0" algn="ctr" defTabSz="889000">
            <a:lnSpc>
              <a:spcPct val="90000"/>
            </a:lnSpc>
            <a:spcBef>
              <a:spcPct val="0"/>
            </a:spcBef>
            <a:spcAft>
              <a:spcPct val="35000"/>
            </a:spcAft>
            <a:buNone/>
          </a:pPr>
          <a:r>
            <a:rPr lang="fr-FR" sz="2000" kern="1200" dirty="0">
              <a:latin typeface="Tw Cen MT" panose="020B0602020104020603" pitchFamily="34" charset="0"/>
            </a:rPr>
            <a:t>D4</a:t>
          </a:r>
          <a:endParaRPr lang="fr-BE" sz="2000" kern="1200" dirty="0">
            <a:latin typeface="Tw Cen MT" panose="020B0602020104020603" pitchFamily="34" charset="0"/>
          </a:endParaRPr>
        </a:p>
      </dsp:txBody>
      <dsp:txXfrm>
        <a:off x="6179435" y="4647595"/>
        <a:ext cx="1459431" cy="755628"/>
      </dsp:txXfrm>
    </dsp:sp>
    <dsp:sp modelId="{3DBAA134-F94F-4683-9DA9-31EDC87432CC}">
      <dsp:nvSpPr>
        <dsp:cNvPr id="0" name=""/>
        <dsp:cNvSpPr/>
      </dsp:nvSpPr>
      <dsp:spPr>
        <a:xfrm>
          <a:off x="6471321" y="5235306"/>
          <a:ext cx="1313487" cy="251876"/>
        </a:xfrm>
        <a:prstGeom prst="rect">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00" tIns="12700" rIns="50800" bIns="12700" numCol="1" spcCol="1270" anchor="ctr" anchorCtr="0">
          <a:noAutofit/>
        </a:bodyPr>
        <a:lstStyle/>
        <a:p>
          <a:pPr marL="0" lvl="0" indent="0" algn="r" defTabSz="889000">
            <a:lnSpc>
              <a:spcPct val="90000"/>
            </a:lnSpc>
            <a:spcBef>
              <a:spcPct val="0"/>
            </a:spcBef>
            <a:spcAft>
              <a:spcPct val="35000"/>
            </a:spcAft>
            <a:buNone/>
          </a:pPr>
          <a:r>
            <a:rPr lang="fr-FR" sz="2000" kern="1200" dirty="0">
              <a:latin typeface="Tw Cen MT" panose="020B0602020104020603" pitchFamily="34" charset="0"/>
            </a:rPr>
            <a:t>S4 - Infra</a:t>
          </a:r>
          <a:endParaRPr lang="fr-BE" sz="2000" kern="1200" dirty="0">
            <a:latin typeface="Tw Cen MT" panose="020B0602020104020603" pitchFamily="34" charset="0"/>
          </a:endParaRPr>
        </a:p>
      </dsp:txBody>
      <dsp:txXfrm>
        <a:off x="6471321" y="5235306"/>
        <a:ext cx="1313487" cy="251876"/>
      </dsp:txXfrm>
    </dsp:sp>
    <dsp:sp modelId="{0A174549-790E-4E7B-9C1E-6E8C5921183B}">
      <dsp:nvSpPr>
        <dsp:cNvPr id="0" name=""/>
        <dsp:cNvSpPr/>
      </dsp:nvSpPr>
      <dsp:spPr>
        <a:xfrm>
          <a:off x="8137436" y="4647595"/>
          <a:ext cx="1459431" cy="755628"/>
        </a:xfrm>
        <a:prstGeom prst="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06628" numCol="1" spcCol="1270" anchor="ctr" anchorCtr="0">
          <a:noAutofit/>
        </a:bodyPr>
        <a:lstStyle/>
        <a:p>
          <a:pPr marL="0" lvl="0" indent="0" algn="ctr" defTabSz="889000">
            <a:lnSpc>
              <a:spcPct val="90000"/>
            </a:lnSpc>
            <a:spcBef>
              <a:spcPct val="0"/>
            </a:spcBef>
            <a:spcAft>
              <a:spcPct val="35000"/>
            </a:spcAft>
            <a:buNone/>
          </a:pPr>
          <a:r>
            <a:rPr lang="fr-FR" sz="2000" kern="1200" dirty="0">
              <a:latin typeface="Tw Cen MT" panose="020B0602020104020603" pitchFamily="34" charset="0"/>
            </a:rPr>
            <a:t>D5</a:t>
          </a:r>
          <a:endParaRPr lang="fr-BE" sz="2000" kern="1200" dirty="0">
            <a:latin typeface="Tw Cen MT" panose="020B0602020104020603" pitchFamily="34" charset="0"/>
          </a:endParaRPr>
        </a:p>
      </dsp:txBody>
      <dsp:txXfrm>
        <a:off x="8137436" y="4647595"/>
        <a:ext cx="1459431" cy="755628"/>
      </dsp:txXfrm>
    </dsp:sp>
    <dsp:sp modelId="{FB031B8E-D7A7-4BFA-B7BA-E07CC7B7F318}">
      <dsp:nvSpPr>
        <dsp:cNvPr id="0" name=""/>
        <dsp:cNvSpPr/>
      </dsp:nvSpPr>
      <dsp:spPr>
        <a:xfrm>
          <a:off x="8429322" y="5235306"/>
          <a:ext cx="1313487" cy="251876"/>
        </a:xfrm>
        <a:prstGeom prst="rect">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00" tIns="12700" rIns="50800" bIns="12700" numCol="1" spcCol="1270" anchor="ctr" anchorCtr="0">
          <a:noAutofit/>
        </a:bodyPr>
        <a:lstStyle/>
        <a:p>
          <a:pPr marL="0" lvl="0" indent="0" algn="r" defTabSz="889000">
            <a:lnSpc>
              <a:spcPct val="90000"/>
            </a:lnSpc>
            <a:spcBef>
              <a:spcPct val="0"/>
            </a:spcBef>
            <a:spcAft>
              <a:spcPct val="35000"/>
            </a:spcAft>
            <a:buNone/>
          </a:pPr>
          <a:r>
            <a:rPr lang="fr-FR" sz="2000" kern="1200" dirty="0">
              <a:latin typeface="Tw Cen MT" panose="020B0602020104020603" pitchFamily="34" charset="0"/>
            </a:rPr>
            <a:t>HR</a:t>
          </a:r>
          <a:endParaRPr lang="fr-BE" sz="2000" kern="1200" dirty="0">
            <a:latin typeface="Tw Cen MT" panose="020B0602020104020603" pitchFamily="34" charset="0"/>
          </a:endParaRPr>
        </a:p>
      </dsp:txBody>
      <dsp:txXfrm>
        <a:off x="8429322" y="5235306"/>
        <a:ext cx="1313487" cy="251876"/>
      </dsp:txXfrm>
    </dsp:sp>
    <dsp:sp modelId="{C5902795-9EA4-474D-AC0C-B36836B1AD93}">
      <dsp:nvSpPr>
        <dsp:cNvPr id="0" name=""/>
        <dsp:cNvSpPr/>
      </dsp:nvSpPr>
      <dsp:spPr>
        <a:xfrm>
          <a:off x="3139887" y="2082254"/>
          <a:ext cx="1459431" cy="755628"/>
        </a:xfrm>
        <a:prstGeom prst="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06628" numCol="1" spcCol="1270" anchor="ctr" anchorCtr="0">
          <a:noAutofit/>
        </a:bodyPr>
        <a:lstStyle/>
        <a:p>
          <a:pPr marL="0" lvl="0" indent="0" algn="ctr" defTabSz="889000">
            <a:lnSpc>
              <a:spcPct val="90000"/>
            </a:lnSpc>
            <a:spcBef>
              <a:spcPct val="0"/>
            </a:spcBef>
            <a:spcAft>
              <a:spcPct val="35000"/>
            </a:spcAft>
            <a:buNone/>
          </a:pPr>
          <a:r>
            <a:rPr lang="fr-FR" sz="2000" kern="1200" dirty="0">
              <a:latin typeface="Tw Cen MT" panose="020B0602020104020603" pitchFamily="34" charset="0"/>
            </a:rPr>
            <a:t>Comité</a:t>
          </a:r>
          <a:endParaRPr lang="fr-BE" sz="2000" kern="1200" dirty="0">
            <a:latin typeface="Tw Cen MT" panose="020B0602020104020603" pitchFamily="34" charset="0"/>
          </a:endParaRPr>
        </a:p>
      </dsp:txBody>
      <dsp:txXfrm>
        <a:off x="3139887" y="2082254"/>
        <a:ext cx="1459431" cy="755628"/>
      </dsp:txXfrm>
    </dsp:sp>
    <dsp:sp modelId="{7FBC8FB9-CF09-4B56-AC1C-C1A79C8C1641}">
      <dsp:nvSpPr>
        <dsp:cNvPr id="0" name=""/>
        <dsp:cNvSpPr/>
      </dsp:nvSpPr>
      <dsp:spPr>
        <a:xfrm>
          <a:off x="3431773" y="2669965"/>
          <a:ext cx="1313487" cy="251876"/>
        </a:xfrm>
        <a:prstGeom prst="rect">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00" tIns="12700" rIns="50800" bIns="12700" numCol="1" spcCol="1270" anchor="ctr" anchorCtr="0">
          <a:noAutofit/>
        </a:bodyPr>
        <a:lstStyle/>
        <a:p>
          <a:pPr marL="0" lvl="0" indent="0" algn="r" defTabSz="889000">
            <a:lnSpc>
              <a:spcPct val="90000"/>
            </a:lnSpc>
            <a:spcBef>
              <a:spcPct val="0"/>
            </a:spcBef>
            <a:spcAft>
              <a:spcPct val="35000"/>
            </a:spcAft>
            <a:buNone/>
          </a:pPr>
          <a:r>
            <a:rPr lang="fr-FR" sz="2000" kern="1200" dirty="0" err="1">
              <a:latin typeface="Tw Cen MT" panose="020B0602020104020603" pitchFamily="34" charset="0"/>
            </a:rPr>
            <a:t>Workgroup</a:t>
          </a:r>
          <a:endParaRPr lang="fr-BE" sz="2000" kern="1200" dirty="0">
            <a:latin typeface="Tw Cen MT" panose="020B0602020104020603" pitchFamily="34" charset="0"/>
          </a:endParaRPr>
        </a:p>
      </dsp:txBody>
      <dsp:txXfrm>
        <a:off x="3431773" y="2669965"/>
        <a:ext cx="1313487" cy="25187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CAB33-6E98-4AA5-92DB-EFD24335343A}">
      <dsp:nvSpPr>
        <dsp:cNvPr id="0" name=""/>
        <dsp:cNvSpPr/>
      </dsp:nvSpPr>
      <dsp:spPr>
        <a:xfrm>
          <a:off x="4042" y="852498"/>
          <a:ext cx="1838086" cy="7332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57150" numCol="1" spcCol="1270" anchor="t" anchorCtr="0">
          <a:noAutofit/>
        </a:bodyPr>
        <a:lstStyle/>
        <a:p>
          <a:pPr marL="0" lvl="0" indent="0" algn="l" defTabSz="666750">
            <a:lnSpc>
              <a:spcPct val="90000"/>
            </a:lnSpc>
            <a:spcBef>
              <a:spcPct val="0"/>
            </a:spcBef>
            <a:spcAft>
              <a:spcPct val="35000"/>
            </a:spcAft>
            <a:buNone/>
          </a:pPr>
          <a:r>
            <a:rPr lang="fr-BE" sz="1500" kern="1200" dirty="0" err="1"/>
            <a:t>Actiesmodulen</a:t>
          </a:r>
          <a:endParaRPr lang="fr-BE" sz="1500" kern="1200" dirty="0"/>
        </a:p>
      </dsp:txBody>
      <dsp:txXfrm>
        <a:off x="4042" y="852498"/>
        <a:ext cx="1838086" cy="488856"/>
      </dsp:txXfrm>
    </dsp:sp>
    <dsp:sp modelId="{2A23AD99-D9A6-48B8-B0B4-4366869526DE}">
      <dsp:nvSpPr>
        <dsp:cNvPr id="0" name=""/>
        <dsp:cNvSpPr/>
      </dsp:nvSpPr>
      <dsp:spPr>
        <a:xfrm>
          <a:off x="380518" y="1341355"/>
          <a:ext cx="1838086" cy="32248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a:lnSpc>
              <a:spcPct val="90000"/>
            </a:lnSpc>
            <a:spcBef>
              <a:spcPct val="0"/>
            </a:spcBef>
            <a:spcAft>
              <a:spcPct val="15000"/>
            </a:spcAft>
            <a:buChar char="•"/>
          </a:pPr>
          <a:r>
            <a:rPr lang="fr-BE" sz="1500" kern="1200" dirty="0" err="1"/>
            <a:t>Fase</a:t>
          </a:r>
          <a:r>
            <a:rPr lang="fr-BE" sz="1500" kern="1200" dirty="0"/>
            <a:t> 1</a:t>
          </a:r>
        </a:p>
        <a:p>
          <a:pPr marL="114300" lvl="1" indent="-114300" algn="l" defTabSz="666750">
            <a:lnSpc>
              <a:spcPct val="90000"/>
            </a:lnSpc>
            <a:spcBef>
              <a:spcPct val="0"/>
            </a:spcBef>
            <a:spcAft>
              <a:spcPct val="15000"/>
            </a:spcAft>
            <a:buChar char="•"/>
          </a:pPr>
          <a:r>
            <a:rPr lang="fr-BE" sz="1500" kern="1200" dirty="0" err="1"/>
            <a:t>Fase</a:t>
          </a:r>
          <a:r>
            <a:rPr lang="fr-BE" sz="1500" kern="1200" dirty="0"/>
            <a:t> 2</a:t>
          </a:r>
        </a:p>
        <a:p>
          <a:pPr marL="114300" lvl="1" indent="-114300" algn="l" defTabSz="666750">
            <a:lnSpc>
              <a:spcPct val="90000"/>
            </a:lnSpc>
            <a:spcBef>
              <a:spcPct val="0"/>
            </a:spcBef>
            <a:spcAft>
              <a:spcPct val="15000"/>
            </a:spcAft>
            <a:buChar char="•"/>
          </a:pPr>
          <a:r>
            <a:rPr lang="fr-BE" sz="1500" kern="1200" dirty="0" err="1"/>
            <a:t>Fase</a:t>
          </a:r>
          <a:r>
            <a:rPr lang="fr-BE" sz="1500" kern="1200" dirty="0"/>
            <a:t> 3</a:t>
          </a:r>
        </a:p>
        <a:p>
          <a:pPr marL="114300" lvl="1" indent="-114300" algn="l" defTabSz="666750">
            <a:lnSpc>
              <a:spcPct val="90000"/>
            </a:lnSpc>
            <a:spcBef>
              <a:spcPct val="0"/>
            </a:spcBef>
            <a:spcAft>
              <a:spcPct val="15000"/>
            </a:spcAft>
            <a:buChar char="•"/>
          </a:pPr>
          <a:r>
            <a:rPr lang="fr-BE" sz="1500" kern="1200" dirty="0" err="1"/>
            <a:t>Fase</a:t>
          </a:r>
          <a:r>
            <a:rPr lang="fr-BE" sz="1500" kern="1200" dirty="0"/>
            <a:t> 4</a:t>
          </a:r>
        </a:p>
        <a:p>
          <a:pPr marL="114300" lvl="1" indent="-114300" algn="l" defTabSz="666750">
            <a:lnSpc>
              <a:spcPct val="90000"/>
            </a:lnSpc>
            <a:spcBef>
              <a:spcPct val="0"/>
            </a:spcBef>
            <a:spcAft>
              <a:spcPct val="15000"/>
            </a:spcAft>
            <a:buChar char="•"/>
          </a:pPr>
          <a:r>
            <a:rPr lang="fr-BE" sz="1500" kern="1200" dirty="0" err="1"/>
            <a:t>Fase</a:t>
          </a:r>
          <a:r>
            <a:rPr lang="fr-BE" sz="1500" kern="1200" dirty="0"/>
            <a:t> 5</a:t>
          </a:r>
        </a:p>
      </dsp:txBody>
      <dsp:txXfrm>
        <a:off x="434354" y="1395191"/>
        <a:ext cx="1730414" cy="3117140"/>
      </dsp:txXfrm>
    </dsp:sp>
    <dsp:sp modelId="{49BF0FB7-67E2-43C5-B8A0-0FB3BD1795A5}">
      <dsp:nvSpPr>
        <dsp:cNvPr id="0" name=""/>
        <dsp:cNvSpPr/>
      </dsp:nvSpPr>
      <dsp:spPr>
        <a:xfrm>
          <a:off x="2120776" y="868112"/>
          <a:ext cx="590732" cy="4576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fr-BE" sz="1200" kern="1200"/>
        </a:p>
      </dsp:txBody>
      <dsp:txXfrm>
        <a:off x="2120776" y="959638"/>
        <a:ext cx="453443" cy="274578"/>
      </dsp:txXfrm>
    </dsp:sp>
    <dsp:sp modelId="{F1B3DD41-0BD9-4379-B067-14799EE30E6F}">
      <dsp:nvSpPr>
        <dsp:cNvPr id="0" name=""/>
        <dsp:cNvSpPr/>
      </dsp:nvSpPr>
      <dsp:spPr>
        <a:xfrm>
          <a:off x="2956718" y="852498"/>
          <a:ext cx="1838086" cy="7332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57150" numCol="1" spcCol="1270" anchor="t" anchorCtr="0">
          <a:noAutofit/>
        </a:bodyPr>
        <a:lstStyle/>
        <a:p>
          <a:pPr marL="0" lvl="0" indent="0" algn="l" defTabSz="666750">
            <a:lnSpc>
              <a:spcPct val="90000"/>
            </a:lnSpc>
            <a:spcBef>
              <a:spcPct val="0"/>
            </a:spcBef>
            <a:spcAft>
              <a:spcPct val="35000"/>
            </a:spcAft>
            <a:buNone/>
          </a:pPr>
          <a:r>
            <a:rPr lang="fr-BE" sz="1500" kern="1200" dirty="0"/>
            <a:t>Acteurs</a:t>
          </a:r>
        </a:p>
      </dsp:txBody>
      <dsp:txXfrm>
        <a:off x="2956718" y="852498"/>
        <a:ext cx="1838086" cy="488856"/>
      </dsp:txXfrm>
    </dsp:sp>
    <dsp:sp modelId="{0D07EB0D-BE28-4093-8F92-46F2F0CAC327}">
      <dsp:nvSpPr>
        <dsp:cNvPr id="0" name=""/>
        <dsp:cNvSpPr/>
      </dsp:nvSpPr>
      <dsp:spPr>
        <a:xfrm>
          <a:off x="3333194" y="1341355"/>
          <a:ext cx="1838086" cy="32248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a:lnSpc>
              <a:spcPct val="90000"/>
            </a:lnSpc>
            <a:spcBef>
              <a:spcPct val="0"/>
            </a:spcBef>
            <a:spcAft>
              <a:spcPct val="15000"/>
            </a:spcAft>
            <a:buChar char="•"/>
          </a:pPr>
          <a:r>
            <a:rPr lang="fr-BE" sz="1500" kern="1200" dirty="0"/>
            <a:t>All</a:t>
          </a:r>
        </a:p>
        <a:p>
          <a:pPr marL="114300" lvl="1" indent="-114300" algn="l" defTabSz="666750">
            <a:lnSpc>
              <a:spcPct val="90000"/>
            </a:lnSpc>
            <a:spcBef>
              <a:spcPct val="0"/>
            </a:spcBef>
            <a:spcAft>
              <a:spcPct val="15000"/>
            </a:spcAft>
            <a:buChar char="•"/>
          </a:pPr>
          <a:r>
            <a:rPr lang="fr-BE" sz="1500" kern="1200" dirty="0"/>
            <a:t>Commandement</a:t>
          </a:r>
        </a:p>
        <a:p>
          <a:pPr marL="114300" lvl="1" indent="-114300" algn="l" defTabSz="666750">
            <a:lnSpc>
              <a:spcPct val="90000"/>
            </a:lnSpc>
            <a:spcBef>
              <a:spcPct val="0"/>
            </a:spcBef>
            <a:spcAft>
              <a:spcPct val="15000"/>
            </a:spcAft>
            <a:buChar char="•"/>
          </a:pPr>
          <a:r>
            <a:rPr lang="fr-BE" sz="1500" kern="1200" dirty="0" err="1"/>
            <a:t>Niv</a:t>
          </a:r>
          <a:r>
            <a:rPr lang="fr-BE" sz="1500" kern="1200" dirty="0"/>
            <a:t> Stratégique</a:t>
          </a:r>
        </a:p>
        <a:p>
          <a:pPr marL="114300" lvl="1" indent="-114300" algn="l" defTabSz="666750">
            <a:lnSpc>
              <a:spcPct val="90000"/>
            </a:lnSpc>
            <a:spcBef>
              <a:spcPct val="0"/>
            </a:spcBef>
            <a:spcAft>
              <a:spcPct val="15000"/>
            </a:spcAft>
            <a:buChar char="•"/>
          </a:pPr>
          <a:r>
            <a:rPr lang="fr-BE" sz="1500" kern="1200" dirty="0"/>
            <a:t>SLCI</a:t>
          </a:r>
        </a:p>
        <a:p>
          <a:pPr marL="114300" lvl="1" indent="-114300" algn="l" defTabSz="666750">
            <a:lnSpc>
              <a:spcPct val="90000"/>
            </a:lnSpc>
            <a:spcBef>
              <a:spcPct val="0"/>
            </a:spcBef>
            <a:spcAft>
              <a:spcPct val="15000"/>
            </a:spcAft>
            <a:buChar char="•"/>
          </a:pPr>
          <a:r>
            <a:rPr lang="fr-BE" sz="1500" kern="1200" dirty="0"/>
            <a:t>EHBO</a:t>
          </a:r>
        </a:p>
        <a:p>
          <a:pPr marL="114300" lvl="1" indent="-114300" algn="l" defTabSz="666750">
            <a:lnSpc>
              <a:spcPct val="90000"/>
            </a:lnSpc>
            <a:spcBef>
              <a:spcPct val="0"/>
            </a:spcBef>
            <a:spcAft>
              <a:spcPct val="15000"/>
            </a:spcAft>
            <a:buChar char="•"/>
          </a:pPr>
          <a:r>
            <a:rPr lang="fr-BE" sz="1500" kern="1200" dirty="0"/>
            <a:t>Garde</a:t>
          </a:r>
        </a:p>
        <a:p>
          <a:pPr marL="114300" lvl="1" indent="-114300" algn="l" defTabSz="666750">
            <a:lnSpc>
              <a:spcPct val="90000"/>
            </a:lnSpc>
            <a:spcBef>
              <a:spcPct val="0"/>
            </a:spcBef>
            <a:spcAft>
              <a:spcPct val="15000"/>
            </a:spcAft>
            <a:buChar char="•"/>
          </a:pPr>
          <a:r>
            <a:rPr lang="fr-BE" sz="1500" kern="1200" dirty="0"/>
            <a:t>Infra / Log</a:t>
          </a:r>
        </a:p>
        <a:p>
          <a:pPr marL="114300" lvl="1" indent="-114300" algn="l" defTabSz="666750">
            <a:lnSpc>
              <a:spcPct val="90000"/>
            </a:lnSpc>
            <a:spcBef>
              <a:spcPct val="0"/>
            </a:spcBef>
            <a:spcAft>
              <a:spcPct val="15000"/>
            </a:spcAft>
            <a:buChar char="•"/>
          </a:pPr>
          <a:r>
            <a:rPr lang="fr-BE" sz="1500" kern="1200" dirty="0"/>
            <a:t>Communication</a:t>
          </a:r>
        </a:p>
      </dsp:txBody>
      <dsp:txXfrm>
        <a:off x="3387030" y="1395191"/>
        <a:ext cx="1730414" cy="3117140"/>
      </dsp:txXfrm>
    </dsp:sp>
    <dsp:sp modelId="{435A456E-D1C9-4794-8849-DF8D3238A906}">
      <dsp:nvSpPr>
        <dsp:cNvPr id="0" name=""/>
        <dsp:cNvSpPr/>
      </dsp:nvSpPr>
      <dsp:spPr>
        <a:xfrm>
          <a:off x="5073452" y="868112"/>
          <a:ext cx="590732" cy="4576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fr-BE" sz="1200" kern="1200"/>
        </a:p>
      </dsp:txBody>
      <dsp:txXfrm>
        <a:off x="5073452" y="959638"/>
        <a:ext cx="453443" cy="274578"/>
      </dsp:txXfrm>
    </dsp:sp>
    <dsp:sp modelId="{54D26686-109E-48E2-80C9-84B89217FBF9}">
      <dsp:nvSpPr>
        <dsp:cNvPr id="0" name=""/>
        <dsp:cNvSpPr/>
      </dsp:nvSpPr>
      <dsp:spPr>
        <a:xfrm>
          <a:off x="5909394" y="852498"/>
          <a:ext cx="1838086" cy="7332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57150" numCol="1" spcCol="1270" anchor="t" anchorCtr="0">
          <a:noAutofit/>
        </a:bodyPr>
        <a:lstStyle/>
        <a:p>
          <a:pPr marL="0" lvl="0" indent="0" algn="l" defTabSz="666750">
            <a:lnSpc>
              <a:spcPct val="90000"/>
            </a:lnSpc>
            <a:spcBef>
              <a:spcPct val="0"/>
            </a:spcBef>
            <a:spcAft>
              <a:spcPct val="35000"/>
            </a:spcAft>
            <a:buNone/>
          </a:pPr>
          <a:r>
            <a:rPr lang="fr-BE" sz="1500" kern="1200" dirty="0"/>
            <a:t>Fiches</a:t>
          </a:r>
        </a:p>
      </dsp:txBody>
      <dsp:txXfrm>
        <a:off x="5909394" y="852498"/>
        <a:ext cx="1838086" cy="488856"/>
      </dsp:txXfrm>
    </dsp:sp>
    <dsp:sp modelId="{D68B205C-7C47-452F-8CCE-A03C7ECD62B6}">
      <dsp:nvSpPr>
        <dsp:cNvPr id="0" name=""/>
        <dsp:cNvSpPr/>
      </dsp:nvSpPr>
      <dsp:spPr>
        <a:xfrm>
          <a:off x="6285870" y="1341355"/>
          <a:ext cx="1838086" cy="32248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a:lnSpc>
              <a:spcPct val="90000"/>
            </a:lnSpc>
            <a:spcBef>
              <a:spcPct val="0"/>
            </a:spcBef>
            <a:spcAft>
              <a:spcPct val="15000"/>
            </a:spcAft>
            <a:buChar char="•"/>
          </a:pPr>
          <a:r>
            <a:rPr lang="fr-BE" sz="1500" kern="1200" dirty="0"/>
            <a:t>Mat </a:t>
          </a:r>
          <a:r>
            <a:rPr lang="fr-BE" sz="1500" kern="1200" dirty="0" err="1"/>
            <a:t>middelen</a:t>
          </a:r>
          <a:endParaRPr lang="fr-BE" sz="1500" kern="1200" dirty="0"/>
        </a:p>
        <a:p>
          <a:pPr marL="114300" lvl="1" indent="-114300" algn="l" defTabSz="666750">
            <a:lnSpc>
              <a:spcPct val="90000"/>
            </a:lnSpc>
            <a:spcBef>
              <a:spcPct val="0"/>
            </a:spcBef>
            <a:spcAft>
              <a:spcPct val="15000"/>
            </a:spcAft>
            <a:buChar char="•"/>
          </a:pPr>
          <a:r>
            <a:rPr lang="fr-BE" sz="1500" kern="1200" dirty="0"/>
            <a:t>Fiches reflex</a:t>
          </a:r>
        </a:p>
        <a:p>
          <a:pPr marL="114300" lvl="1" indent="-114300" algn="l" defTabSz="666750">
            <a:lnSpc>
              <a:spcPct val="90000"/>
            </a:lnSpc>
            <a:spcBef>
              <a:spcPct val="0"/>
            </a:spcBef>
            <a:spcAft>
              <a:spcPct val="15000"/>
            </a:spcAft>
            <a:buChar char="•"/>
          </a:pPr>
          <a:r>
            <a:rPr lang="fr-BE" sz="1500" kern="1200" dirty="0" err="1"/>
            <a:t>Documentsen</a:t>
          </a:r>
          <a:r>
            <a:rPr lang="fr-BE" sz="1500" kern="1200" dirty="0"/>
            <a:t> (</a:t>
          </a:r>
          <a:r>
            <a:rPr lang="fr-BE" sz="1500" kern="1200" dirty="0" err="1"/>
            <a:t>plannen</a:t>
          </a:r>
          <a:r>
            <a:rPr lang="fr-BE" sz="1500" kern="1200" dirty="0"/>
            <a:t>, …)</a:t>
          </a:r>
        </a:p>
        <a:p>
          <a:pPr marL="114300" lvl="1" indent="-114300" algn="l" defTabSz="666750">
            <a:lnSpc>
              <a:spcPct val="90000"/>
            </a:lnSpc>
            <a:spcBef>
              <a:spcPct val="0"/>
            </a:spcBef>
            <a:spcAft>
              <a:spcPct val="15000"/>
            </a:spcAft>
            <a:buChar char="•"/>
          </a:pPr>
          <a:r>
            <a:rPr lang="fr-BE" sz="1500" kern="1200" dirty="0"/>
            <a:t>Tech fiches</a:t>
          </a:r>
        </a:p>
        <a:p>
          <a:pPr marL="114300" lvl="1" indent="-114300" algn="l" defTabSz="666750">
            <a:lnSpc>
              <a:spcPct val="90000"/>
            </a:lnSpc>
            <a:spcBef>
              <a:spcPct val="0"/>
            </a:spcBef>
            <a:spcAft>
              <a:spcPct val="15000"/>
            </a:spcAft>
            <a:buChar char="•"/>
          </a:pPr>
          <a:r>
            <a:rPr lang="fr-BE" sz="1500" kern="1200" dirty="0" err="1"/>
            <a:t>Andere</a:t>
          </a:r>
          <a:r>
            <a:rPr lang="fr-BE" sz="1500" kern="1200" dirty="0"/>
            <a:t> </a:t>
          </a:r>
          <a:r>
            <a:rPr lang="fr-BE" sz="1500" kern="1200" dirty="0" err="1"/>
            <a:t>acties</a:t>
          </a:r>
          <a:r>
            <a:rPr lang="fr-BE" sz="1500" kern="1200" dirty="0"/>
            <a:t> modules</a:t>
          </a:r>
        </a:p>
      </dsp:txBody>
      <dsp:txXfrm>
        <a:off x="6339706" y="1395191"/>
        <a:ext cx="1730414" cy="31171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076B97-534B-44E1-8E63-BC9818EF0D8C}">
      <dsp:nvSpPr>
        <dsp:cNvPr id="0" name=""/>
        <dsp:cNvSpPr/>
      </dsp:nvSpPr>
      <dsp:spPr>
        <a:xfrm>
          <a:off x="4296" y="2997"/>
          <a:ext cx="1953685" cy="27648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nl-BE" sz="1600" kern="1200" noProof="0" dirty="0"/>
            <a:t>Module</a:t>
          </a:r>
        </a:p>
      </dsp:txBody>
      <dsp:txXfrm>
        <a:off x="4296" y="2997"/>
        <a:ext cx="1953685" cy="781474"/>
      </dsp:txXfrm>
    </dsp:sp>
    <dsp:sp modelId="{670CE4FD-C71C-4951-BBA4-4BBB0F0AB334}">
      <dsp:nvSpPr>
        <dsp:cNvPr id="0" name=""/>
        <dsp:cNvSpPr/>
      </dsp:nvSpPr>
      <dsp:spPr>
        <a:xfrm>
          <a:off x="404449" y="784472"/>
          <a:ext cx="1953685" cy="36864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nl-BE" sz="1600" b="1" kern="1200" noProof="0" dirty="0"/>
            <a:t>Kwartier*</a:t>
          </a:r>
        </a:p>
        <a:p>
          <a:pPr marL="171450" lvl="1" indent="-171450" algn="l" defTabSz="711200">
            <a:lnSpc>
              <a:spcPct val="90000"/>
            </a:lnSpc>
            <a:spcBef>
              <a:spcPct val="0"/>
            </a:spcBef>
            <a:spcAft>
              <a:spcPct val="15000"/>
            </a:spcAft>
            <a:buChar char="•"/>
          </a:pPr>
          <a:r>
            <a:rPr lang="nl-BE" sz="1600" kern="1200" noProof="0" dirty="0"/>
            <a:t>Zone</a:t>
          </a:r>
        </a:p>
        <a:p>
          <a:pPr marL="171450" lvl="1" indent="-171450" algn="l" defTabSz="711200">
            <a:lnSpc>
              <a:spcPct val="90000"/>
            </a:lnSpc>
            <a:spcBef>
              <a:spcPct val="0"/>
            </a:spcBef>
            <a:spcAft>
              <a:spcPct val="15000"/>
            </a:spcAft>
            <a:buChar char="•"/>
          </a:pPr>
          <a:r>
            <a:rPr lang="nl-BE" sz="1600" b="1" kern="1200" noProof="0" dirty="0"/>
            <a:t>Scenario*</a:t>
          </a:r>
        </a:p>
        <a:p>
          <a:pPr marL="171450" lvl="1" indent="-171450" algn="l" defTabSz="711200">
            <a:lnSpc>
              <a:spcPct val="90000"/>
            </a:lnSpc>
            <a:spcBef>
              <a:spcPct val="0"/>
            </a:spcBef>
            <a:spcAft>
              <a:spcPct val="15000"/>
            </a:spcAft>
            <a:buChar char="•"/>
          </a:pPr>
          <a:r>
            <a:rPr lang="nl-BE" sz="1600" kern="1200" noProof="0" dirty="0"/>
            <a:t>Status</a:t>
          </a:r>
        </a:p>
        <a:p>
          <a:pPr marL="171450" lvl="1" indent="-171450" algn="l" defTabSz="711200">
            <a:lnSpc>
              <a:spcPct val="90000"/>
            </a:lnSpc>
            <a:spcBef>
              <a:spcPct val="0"/>
            </a:spcBef>
            <a:spcAft>
              <a:spcPct val="15000"/>
            </a:spcAft>
            <a:buChar char="•"/>
          </a:pPr>
          <a:r>
            <a:rPr lang="nl-BE" sz="1600" kern="1200" noProof="0" dirty="0"/>
            <a:t>Validatie SIPP</a:t>
          </a:r>
        </a:p>
        <a:p>
          <a:pPr marL="171450" lvl="1" indent="-171450" algn="l" defTabSz="711200">
            <a:lnSpc>
              <a:spcPct val="90000"/>
            </a:lnSpc>
            <a:spcBef>
              <a:spcPct val="0"/>
            </a:spcBef>
            <a:spcAft>
              <a:spcPct val="15000"/>
            </a:spcAft>
            <a:buChar char="•"/>
          </a:pPr>
          <a:r>
            <a:rPr lang="nl-BE" sz="1600" kern="1200" noProof="0" dirty="0"/>
            <a:t>Validatie BOC</a:t>
          </a:r>
        </a:p>
        <a:p>
          <a:pPr marL="171450" lvl="1" indent="-171450" algn="l" defTabSz="711200">
            <a:lnSpc>
              <a:spcPct val="90000"/>
            </a:lnSpc>
            <a:spcBef>
              <a:spcPct val="0"/>
            </a:spcBef>
            <a:spcAft>
              <a:spcPct val="15000"/>
            </a:spcAft>
            <a:buChar char="•"/>
          </a:pPr>
          <a:r>
            <a:rPr lang="nl-BE" sz="1600" kern="1200" noProof="0" dirty="0"/>
            <a:t>Getest (J/N)</a:t>
          </a:r>
        </a:p>
        <a:p>
          <a:pPr marL="171450" lvl="1" indent="-171450" algn="l" defTabSz="711200">
            <a:lnSpc>
              <a:spcPct val="90000"/>
            </a:lnSpc>
            <a:spcBef>
              <a:spcPct val="0"/>
            </a:spcBef>
            <a:spcAft>
              <a:spcPct val="15000"/>
            </a:spcAft>
            <a:buChar char="•"/>
          </a:pPr>
          <a:r>
            <a:rPr lang="nl-BE" sz="1600" kern="1200" noProof="0" dirty="0"/>
            <a:t>Version</a:t>
          </a:r>
        </a:p>
      </dsp:txBody>
      <dsp:txXfrm>
        <a:off x="461670" y="841693"/>
        <a:ext cx="1839243" cy="3571958"/>
      </dsp:txXfrm>
    </dsp:sp>
    <dsp:sp modelId="{C955DCA5-BC6C-4BB9-9AFA-2A6A651E91A0}">
      <dsp:nvSpPr>
        <dsp:cNvPr id="0" name=""/>
        <dsp:cNvSpPr/>
      </dsp:nvSpPr>
      <dsp:spPr>
        <a:xfrm rot="10800000">
          <a:off x="2254153" y="150529"/>
          <a:ext cx="627883" cy="48641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nl-BE" sz="1100" kern="1200" noProof="0" dirty="0"/>
        </a:p>
      </dsp:txBody>
      <dsp:txXfrm>
        <a:off x="2400076" y="247811"/>
        <a:ext cx="481960" cy="291847"/>
      </dsp:txXfrm>
    </dsp:sp>
    <dsp:sp modelId="{4F4157DD-AAFE-4732-8BC2-8A947D58D7A3}">
      <dsp:nvSpPr>
        <dsp:cNvPr id="0" name=""/>
        <dsp:cNvSpPr/>
      </dsp:nvSpPr>
      <dsp:spPr>
        <a:xfrm>
          <a:off x="3142668" y="2997"/>
          <a:ext cx="1953685" cy="27648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nl-BE" sz="1600" kern="1200" noProof="0" dirty="0"/>
            <a:t>TO DO / TO THINK</a:t>
          </a:r>
        </a:p>
      </dsp:txBody>
      <dsp:txXfrm>
        <a:off x="3142668" y="2997"/>
        <a:ext cx="1953685" cy="781474"/>
      </dsp:txXfrm>
    </dsp:sp>
    <dsp:sp modelId="{A5F66F00-FF1A-4CD7-842B-7EF842C6B55B}">
      <dsp:nvSpPr>
        <dsp:cNvPr id="0" name=""/>
        <dsp:cNvSpPr/>
      </dsp:nvSpPr>
      <dsp:spPr>
        <a:xfrm>
          <a:off x="3542821" y="763459"/>
          <a:ext cx="1953685" cy="36864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nl-BE" sz="1600" kern="1200" noProof="0" dirty="0"/>
            <a:t>Fases*</a:t>
          </a:r>
        </a:p>
        <a:p>
          <a:pPr marL="171450" lvl="1" indent="-171450" algn="l" defTabSz="711200">
            <a:lnSpc>
              <a:spcPct val="90000"/>
            </a:lnSpc>
            <a:spcBef>
              <a:spcPct val="0"/>
            </a:spcBef>
            <a:spcAft>
              <a:spcPct val="15000"/>
            </a:spcAft>
            <a:buChar char="•"/>
          </a:pPr>
          <a:r>
            <a:rPr lang="nl-BE" sz="1600" kern="1200" noProof="0" dirty="0"/>
            <a:t>Actions</a:t>
          </a:r>
        </a:p>
        <a:p>
          <a:pPr marL="171450" lvl="1" indent="-171450" algn="l" defTabSz="711200">
            <a:lnSpc>
              <a:spcPct val="90000"/>
            </a:lnSpc>
            <a:spcBef>
              <a:spcPct val="0"/>
            </a:spcBef>
            <a:spcAft>
              <a:spcPct val="15000"/>
            </a:spcAft>
            <a:buChar char="•"/>
          </a:pPr>
          <a:r>
            <a:rPr lang="nl-BE" sz="1600" kern="1200" noProof="0" dirty="0"/>
            <a:t>Prioriteiten</a:t>
          </a:r>
        </a:p>
      </dsp:txBody>
      <dsp:txXfrm>
        <a:off x="3600042" y="820680"/>
        <a:ext cx="1839243" cy="3571958"/>
      </dsp:txXfrm>
    </dsp:sp>
    <dsp:sp modelId="{F57F5E95-B2FB-44FB-BA6F-7919204CBD3C}">
      <dsp:nvSpPr>
        <dsp:cNvPr id="0" name=""/>
        <dsp:cNvSpPr/>
      </dsp:nvSpPr>
      <dsp:spPr>
        <a:xfrm rot="10800000">
          <a:off x="5392525" y="150529"/>
          <a:ext cx="627883" cy="48641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nl-BE" sz="1100" kern="1200" noProof="0" dirty="0"/>
        </a:p>
      </dsp:txBody>
      <dsp:txXfrm>
        <a:off x="5538448" y="247811"/>
        <a:ext cx="481960" cy="291847"/>
      </dsp:txXfrm>
    </dsp:sp>
    <dsp:sp modelId="{1310800D-20A1-4333-8136-B754B199B11E}">
      <dsp:nvSpPr>
        <dsp:cNvPr id="0" name=""/>
        <dsp:cNvSpPr/>
      </dsp:nvSpPr>
      <dsp:spPr>
        <a:xfrm>
          <a:off x="6281040" y="2997"/>
          <a:ext cx="1953685" cy="27648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nl-BE" sz="1600" kern="1200" noProof="0" dirty="0"/>
            <a:t>Middelen</a:t>
          </a:r>
        </a:p>
      </dsp:txBody>
      <dsp:txXfrm>
        <a:off x="6281040" y="2997"/>
        <a:ext cx="1953685" cy="781474"/>
      </dsp:txXfrm>
    </dsp:sp>
    <dsp:sp modelId="{C2C8C187-B560-4491-AB4C-93A435038520}">
      <dsp:nvSpPr>
        <dsp:cNvPr id="0" name=""/>
        <dsp:cNvSpPr/>
      </dsp:nvSpPr>
      <dsp:spPr>
        <a:xfrm>
          <a:off x="6681192" y="784472"/>
          <a:ext cx="1953685" cy="36864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nl-BE" sz="1600" kern="1200" noProof="0" dirty="0"/>
            <a:t>Actoren Groep*</a:t>
          </a:r>
        </a:p>
        <a:p>
          <a:pPr marL="171450" lvl="1" indent="-171450" algn="l" defTabSz="711200">
            <a:lnSpc>
              <a:spcPct val="90000"/>
            </a:lnSpc>
            <a:spcBef>
              <a:spcPct val="0"/>
            </a:spcBef>
            <a:spcAft>
              <a:spcPct val="15000"/>
            </a:spcAft>
            <a:buChar char="•"/>
          </a:pPr>
          <a:r>
            <a:rPr lang="nl-BE" sz="1600" kern="1200" noProof="0" dirty="0"/>
            <a:t>Fiches reflexen*</a:t>
          </a:r>
        </a:p>
        <a:p>
          <a:pPr marL="171450" lvl="1" indent="-171450" algn="l" defTabSz="711200">
            <a:lnSpc>
              <a:spcPct val="90000"/>
            </a:lnSpc>
            <a:spcBef>
              <a:spcPct val="0"/>
            </a:spcBef>
            <a:spcAft>
              <a:spcPct val="15000"/>
            </a:spcAft>
            <a:buChar char="•"/>
          </a:pPr>
          <a:r>
            <a:rPr lang="nl-BE" sz="1600" kern="1200" noProof="0" dirty="0"/>
            <a:t>Technische fiches*</a:t>
          </a:r>
        </a:p>
        <a:p>
          <a:pPr marL="171450" lvl="1" indent="-171450" algn="l" defTabSz="711200">
            <a:lnSpc>
              <a:spcPct val="90000"/>
            </a:lnSpc>
            <a:spcBef>
              <a:spcPct val="0"/>
            </a:spcBef>
            <a:spcAft>
              <a:spcPct val="15000"/>
            </a:spcAft>
            <a:buChar char="•"/>
          </a:pPr>
          <a:r>
            <a:rPr lang="nl-BE" sz="1600" kern="1200" noProof="0" dirty="0"/>
            <a:t>Plannen*</a:t>
          </a:r>
        </a:p>
        <a:p>
          <a:pPr marL="171450" lvl="1" indent="-171450" algn="l" defTabSz="711200">
            <a:lnSpc>
              <a:spcPct val="90000"/>
            </a:lnSpc>
            <a:spcBef>
              <a:spcPct val="0"/>
            </a:spcBef>
            <a:spcAft>
              <a:spcPct val="15000"/>
            </a:spcAft>
            <a:buChar char="•"/>
          </a:pPr>
          <a:r>
            <a:rPr lang="nl-BE" sz="1600" kern="1200" noProof="0" dirty="0"/>
            <a:t>Middelen*</a:t>
          </a:r>
        </a:p>
      </dsp:txBody>
      <dsp:txXfrm>
        <a:off x="6738413" y="841693"/>
        <a:ext cx="1839243" cy="357195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34B73B-5594-4045-9042-C2731B1BA385}">
      <dsp:nvSpPr>
        <dsp:cNvPr id="0" name=""/>
        <dsp:cNvSpPr/>
      </dsp:nvSpPr>
      <dsp:spPr>
        <a:xfrm>
          <a:off x="0" y="1666352"/>
          <a:ext cx="2270369" cy="46308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fr-BE" sz="1600" kern="1200" dirty="0"/>
            <a:t>Liste des Quartier</a:t>
          </a:r>
        </a:p>
      </dsp:txBody>
      <dsp:txXfrm>
        <a:off x="22606" y="1688958"/>
        <a:ext cx="2225157" cy="417869"/>
      </dsp:txXfrm>
    </dsp:sp>
    <dsp:sp modelId="{EE083901-CCB9-422D-AC30-A21EADB1EF3F}">
      <dsp:nvSpPr>
        <dsp:cNvPr id="0" name=""/>
        <dsp:cNvSpPr/>
      </dsp:nvSpPr>
      <dsp:spPr>
        <a:xfrm>
          <a:off x="0" y="2129434"/>
          <a:ext cx="2270369" cy="1622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084"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fr-BE" sz="1600" kern="1200" dirty="0"/>
            <a:t>Dénomination</a:t>
          </a:r>
        </a:p>
        <a:p>
          <a:pPr marL="171450" lvl="1" indent="-171450" algn="l" defTabSz="711200">
            <a:lnSpc>
              <a:spcPct val="90000"/>
            </a:lnSpc>
            <a:spcBef>
              <a:spcPct val="0"/>
            </a:spcBef>
            <a:spcAft>
              <a:spcPct val="20000"/>
            </a:spcAft>
            <a:buChar char="•"/>
          </a:pPr>
          <a:r>
            <a:rPr lang="fr-BE" sz="1600" b="1" kern="1200" dirty="0">
              <a:solidFill>
                <a:srgbClr val="C00000"/>
              </a:solidFill>
            </a:rPr>
            <a:t>Code</a:t>
          </a:r>
        </a:p>
        <a:p>
          <a:pPr marL="171450" lvl="1" indent="-171450" algn="l" defTabSz="711200">
            <a:lnSpc>
              <a:spcPct val="90000"/>
            </a:lnSpc>
            <a:spcBef>
              <a:spcPct val="0"/>
            </a:spcBef>
            <a:spcAft>
              <a:spcPct val="20000"/>
            </a:spcAft>
            <a:buChar char="•"/>
          </a:pPr>
          <a:r>
            <a:rPr lang="fr-BE" sz="1600" kern="1200" dirty="0"/>
            <a:t>Commune</a:t>
          </a:r>
        </a:p>
        <a:p>
          <a:pPr marL="171450" lvl="1" indent="-171450" algn="l" defTabSz="711200">
            <a:lnSpc>
              <a:spcPct val="90000"/>
            </a:lnSpc>
            <a:spcBef>
              <a:spcPct val="0"/>
            </a:spcBef>
            <a:spcAft>
              <a:spcPct val="20000"/>
            </a:spcAft>
            <a:buChar char="•"/>
          </a:pPr>
          <a:r>
            <a:rPr lang="fr-BE" sz="1600" kern="1200" dirty="0"/>
            <a:t>Province</a:t>
          </a:r>
        </a:p>
      </dsp:txBody>
      <dsp:txXfrm>
        <a:off x="0" y="2129434"/>
        <a:ext cx="2270369" cy="162288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C3C3B9-963F-41AC-9DF9-A44E172B4BF5}">
      <dsp:nvSpPr>
        <dsp:cNvPr id="0" name=""/>
        <dsp:cNvSpPr/>
      </dsp:nvSpPr>
      <dsp:spPr>
        <a:xfrm>
          <a:off x="0" y="22323"/>
          <a:ext cx="3898738" cy="4904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r-BE" sz="1500" kern="1200" dirty="0"/>
            <a:t>Analyse des risques</a:t>
          </a:r>
        </a:p>
      </dsp:txBody>
      <dsp:txXfrm>
        <a:off x="23941" y="46264"/>
        <a:ext cx="3850856" cy="442558"/>
      </dsp:txXfrm>
    </dsp:sp>
    <dsp:sp modelId="{26BED65D-7E7F-4DD7-9A09-3202F32BCC76}">
      <dsp:nvSpPr>
        <dsp:cNvPr id="0" name=""/>
        <dsp:cNvSpPr/>
      </dsp:nvSpPr>
      <dsp:spPr>
        <a:xfrm>
          <a:off x="0" y="512764"/>
          <a:ext cx="3898738" cy="826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85" tIns="19050" rIns="106680" bIns="19050" numCol="1" spcCol="1270" anchor="t" anchorCtr="0">
          <a:noAutofit/>
        </a:bodyPr>
        <a:lstStyle/>
        <a:p>
          <a:pPr marL="114300" lvl="1" indent="-114300" algn="l" defTabSz="666750">
            <a:lnSpc>
              <a:spcPct val="90000"/>
            </a:lnSpc>
            <a:spcBef>
              <a:spcPct val="0"/>
            </a:spcBef>
            <a:spcAft>
              <a:spcPct val="20000"/>
            </a:spcAft>
            <a:buChar char="•"/>
          </a:pPr>
          <a:endParaRPr lang="fr-BE" sz="1500" kern="1200"/>
        </a:p>
      </dsp:txBody>
      <dsp:txXfrm>
        <a:off x="0" y="512764"/>
        <a:ext cx="3898738" cy="82638"/>
      </dsp:txXfrm>
    </dsp:sp>
    <dsp:sp modelId="{0BE77F7F-C10F-446D-BE7D-781C0B311BDD}">
      <dsp:nvSpPr>
        <dsp:cNvPr id="0" name=""/>
        <dsp:cNvSpPr/>
      </dsp:nvSpPr>
      <dsp:spPr>
        <a:xfrm>
          <a:off x="0" y="595402"/>
          <a:ext cx="3898738" cy="4904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r-BE" sz="1500" kern="1200" dirty="0"/>
            <a:t>Scénarios</a:t>
          </a:r>
        </a:p>
      </dsp:txBody>
      <dsp:txXfrm>
        <a:off x="23941" y="619343"/>
        <a:ext cx="3850856" cy="442558"/>
      </dsp:txXfrm>
    </dsp:sp>
    <dsp:sp modelId="{C6E1176A-1BB8-4F36-9618-78C4C1B1CD8C}">
      <dsp:nvSpPr>
        <dsp:cNvPr id="0" name=""/>
        <dsp:cNvSpPr/>
      </dsp:nvSpPr>
      <dsp:spPr>
        <a:xfrm>
          <a:off x="0" y="1085843"/>
          <a:ext cx="3898738" cy="1900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85" tIns="19050" rIns="106680" bIns="19050" numCol="1" spcCol="1270" anchor="t" anchorCtr="0">
          <a:noAutofit/>
        </a:bodyPr>
        <a:lstStyle/>
        <a:p>
          <a:pPr marL="114300" lvl="1" indent="-114300" algn="l" defTabSz="666750">
            <a:lnSpc>
              <a:spcPct val="90000"/>
            </a:lnSpc>
            <a:spcBef>
              <a:spcPct val="0"/>
            </a:spcBef>
            <a:spcAft>
              <a:spcPct val="20000"/>
            </a:spcAft>
            <a:buChar char="•"/>
          </a:pPr>
          <a:r>
            <a:rPr lang="fr-BE" sz="1500" kern="1200" dirty="0"/>
            <a:t>Incendie</a:t>
          </a:r>
        </a:p>
        <a:p>
          <a:pPr marL="114300" lvl="1" indent="-114300" algn="l" defTabSz="666750">
            <a:lnSpc>
              <a:spcPct val="90000"/>
            </a:lnSpc>
            <a:spcBef>
              <a:spcPct val="0"/>
            </a:spcBef>
            <a:spcAft>
              <a:spcPct val="20000"/>
            </a:spcAft>
            <a:buChar char="•"/>
          </a:pPr>
          <a:r>
            <a:rPr lang="fr-BE" sz="1500" b="1" kern="1200" dirty="0">
              <a:solidFill>
                <a:srgbClr val="C00000"/>
              </a:solidFill>
            </a:rPr>
            <a:t>Premiers secours</a:t>
          </a:r>
        </a:p>
        <a:p>
          <a:pPr marL="114300" lvl="1" indent="-114300" algn="l" defTabSz="666750">
            <a:lnSpc>
              <a:spcPct val="90000"/>
            </a:lnSpc>
            <a:spcBef>
              <a:spcPct val="0"/>
            </a:spcBef>
            <a:spcAft>
              <a:spcPct val="20000"/>
            </a:spcAft>
            <a:buChar char="•"/>
          </a:pPr>
          <a:r>
            <a:rPr lang="fr-BE" sz="1500" kern="1200" dirty="0"/>
            <a:t>Evacuation</a:t>
          </a:r>
        </a:p>
        <a:p>
          <a:pPr marL="114300" lvl="1" indent="-114300" algn="l" defTabSz="666750">
            <a:lnSpc>
              <a:spcPct val="90000"/>
            </a:lnSpc>
            <a:spcBef>
              <a:spcPct val="0"/>
            </a:spcBef>
            <a:spcAft>
              <a:spcPct val="20000"/>
            </a:spcAft>
            <a:buChar char="•"/>
          </a:pPr>
          <a:r>
            <a:rPr lang="fr-BE" sz="1500" kern="1200" dirty="0"/>
            <a:t>Alerte à la bombe</a:t>
          </a:r>
        </a:p>
        <a:p>
          <a:pPr marL="114300" lvl="1" indent="-114300" algn="l" defTabSz="666750">
            <a:lnSpc>
              <a:spcPct val="90000"/>
            </a:lnSpc>
            <a:spcBef>
              <a:spcPct val="0"/>
            </a:spcBef>
            <a:spcAft>
              <a:spcPct val="20000"/>
            </a:spcAft>
            <a:buChar char="•"/>
          </a:pPr>
          <a:r>
            <a:rPr lang="fr-BE" sz="1500" kern="1200" dirty="0"/>
            <a:t>Scénarios hébergés</a:t>
          </a:r>
        </a:p>
      </dsp:txBody>
      <dsp:txXfrm>
        <a:off x="0" y="1085843"/>
        <a:ext cx="3898738" cy="1900682"/>
      </dsp:txXfrm>
    </dsp:sp>
    <dsp:sp modelId="{6D02FA16-4F0C-401F-9213-2A60AA7B79E4}">
      <dsp:nvSpPr>
        <dsp:cNvPr id="0" name=""/>
        <dsp:cNvSpPr/>
      </dsp:nvSpPr>
      <dsp:spPr>
        <a:xfrm>
          <a:off x="0" y="2986525"/>
          <a:ext cx="3898738" cy="4904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r-BE" sz="1500" kern="1200" dirty="0"/>
            <a:t>Dossier d’intervention incendie</a:t>
          </a:r>
        </a:p>
      </dsp:txBody>
      <dsp:txXfrm>
        <a:off x="23941" y="3010466"/>
        <a:ext cx="3850856" cy="442558"/>
      </dsp:txXfrm>
    </dsp:sp>
    <dsp:sp modelId="{58036B68-3E41-412C-BC6B-83843F3F89FC}">
      <dsp:nvSpPr>
        <dsp:cNvPr id="0" name=""/>
        <dsp:cNvSpPr/>
      </dsp:nvSpPr>
      <dsp:spPr>
        <a:xfrm>
          <a:off x="0" y="3491338"/>
          <a:ext cx="3898738" cy="4904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r-BE" sz="1500" kern="1200" dirty="0"/>
            <a:t>Documents PIU</a:t>
          </a:r>
        </a:p>
      </dsp:txBody>
      <dsp:txXfrm>
        <a:off x="23941" y="3515279"/>
        <a:ext cx="3850856" cy="442558"/>
      </dsp:txXfrm>
    </dsp:sp>
    <dsp:sp modelId="{4D28B379-EA8A-4295-90BC-6D8F2565E013}">
      <dsp:nvSpPr>
        <dsp:cNvPr id="0" name=""/>
        <dsp:cNvSpPr/>
      </dsp:nvSpPr>
      <dsp:spPr>
        <a:xfrm>
          <a:off x="0" y="3981779"/>
          <a:ext cx="3898738" cy="7437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85" tIns="19050" rIns="106680" bIns="19050" numCol="1" spcCol="1270" anchor="t" anchorCtr="0">
          <a:noAutofit/>
        </a:bodyPr>
        <a:lstStyle/>
        <a:p>
          <a:pPr marL="114300" lvl="1" indent="-114300" algn="l" defTabSz="666750">
            <a:lnSpc>
              <a:spcPct val="90000"/>
            </a:lnSpc>
            <a:spcBef>
              <a:spcPct val="0"/>
            </a:spcBef>
            <a:spcAft>
              <a:spcPct val="20000"/>
            </a:spcAft>
            <a:buChar char="•"/>
          </a:pPr>
          <a:r>
            <a:rPr lang="fr-BE" sz="1500" kern="1200" dirty="0"/>
            <a:t>Adresses</a:t>
          </a:r>
        </a:p>
        <a:p>
          <a:pPr marL="114300" lvl="1" indent="-114300" algn="l" defTabSz="666750">
            <a:lnSpc>
              <a:spcPct val="90000"/>
            </a:lnSpc>
            <a:spcBef>
              <a:spcPct val="0"/>
            </a:spcBef>
            <a:spcAft>
              <a:spcPct val="20000"/>
            </a:spcAft>
            <a:buChar char="•"/>
          </a:pPr>
          <a:r>
            <a:rPr lang="fr-BE" sz="1500" kern="1200" dirty="0" err="1"/>
            <a:t>Logbook</a:t>
          </a:r>
          <a:endParaRPr lang="fr-BE" sz="1500" kern="1200" dirty="0"/>
        </a:p>
      </dsp:txBody>
      <dsp:txXfrm>
        <a:off x="0" y="3981779"/>
        <a:ext cx="3898738" cy="743745"/>
      </dsp:txXfrm>
    </dsp:sp>
    <dsp:sp modelId="{FEB09BDC-C0EC-44C0-8FC3-E464D793142F}">
      <dsp:nvSpPr>
        <dsp:cNvPr id="0" name=""/>
        <dsp:cNvSpPr/>
      </dsp:nvSpPr>
      <dsp:spPr>
        <a:xfrm>
          <a:off x="0" y="4725524"/>
          <a:ext cx="3898738" cy="4904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r-BE" sz="1500" kern="1200" dirty="0"/>
            <a:t>Validation</a:t>
          </a:r>
        </a:p>
      </dsp:txBody>
      <dsp:txXfrm>
        <a:off x="23941" y="4749465"/>
        <a:ext cx="3850856" cy="442558"/>
      </dsp:txXfrm>
    </dsp:sp>
    <dsp:sp modelId="{29B58136-B11F-48ED-9E04-B8044FE91F45}">
      <dsp:nvSpPr>
        <dsp:cNvPr id="0" name=""/>
        <dsp:cNvSpPr/>
      </dsp:nvSpPr>
      <dsp:spPr>
        <a:xfrm>
          <a:off x="0" y="5215965"/>
          <a:ext cx="3898738" cy="1115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85" tIns="19050" rIns="106680" bIns="19050" numCol="1" spcCol="1270" anchor="t" anchorCtr="0">
          <a:noAutofit/>
        </a:bodyPr>
        <a:lstStyle/>
        <a:p>
          <a:pPr marL="114300" lvl="1" indent="-114300" algn="l" defTabSz="666750">
            <a:lnSpc>
              <a:spcPct val="90000"/>
            </a:lnSpc>
            <a:spcBef>
              <a:spcPct val="0"/>
            </a:spcBef>
            <a:spcAft>
              <a:spcPct val="20000"/>
            </a:spcAft>
            <a:buChar char="•"/>
          </a:pPr>
          <a:r>
            <a:rPr lang="fr-BE" sz="1500" kern="1200" dirty="0"/>
            <a:t>SIPP</a:t>
          </a:r>
        </a:p>
        <a:p>
          <a:pPr marL="114300" lvl="1" indent="-114300" algn="l" defTabSz="666750">
            <a:lnSpc>
              <a:spcPct val="90000"/>
            </a:lnSpc>
            <a:spcBef>
              <a:spcPct val="0"/>
            </a:spcBef>
            <a:spcAft>
              <a:spcPct val="20000"/>
            </a:spcAft>
            <a:buChar char="•"/>
          </a:pPr>
          <a:r>
            <a:rPr lang="fr-BE" sz="1500" kern="1200" dirty="0"/>
            <a:t>CPPT</a:t>
          </a:r>
        </a:p>
        <a:p>
          <a:pPr marL="114300" lvl="1" indent="-114300" algn="l" defTabSz="666750">
            <a:lnSpc>
              <a:spcPct val="90000"/>
            </a:lnSpc>
            <a:spcBef>
              <a:spcPct val="0"/>
            </a:spcBef>
            <a:spcAft>
              <a:spcPct val="20000"/>
            </a:spcAft>
            <a:buChar char="•"/>
          </a:pPr>
          <a:r>
            <a:rPr lang="fr-BE" sz="1500" kern="1200" dirty="0"/>
            <a:t>Exercices</a:t>
          </a:r>
        </a:p>
      </dsp:txBody>
      <dsp:txXfrm>
        <a:off x="0" y="5215965"/>
        <a:ext cx="3898738" cy="111561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AEF988-8A65-4429-B465-4CED638D225D}">
      <dsp:nvSpPr>
        <dsp:cNvPr id="0" name=""/>
        <dsp:cNvSpPr/>
      </dsp:nvSpPr>
      <dsp:spPr>
        <a:xfrm>
          <a:off x="0" y="109523"/>
          <a:ext cx="3372338" cy="6039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fr-BE" sz="1600" kern="1200" dirty="0"/>
            <a:t>Documentation</a:t>
          </a:r>
        </a:p>
      </dsp:txBody>
      <dsp:txXfrm>
        <a:off x="29485" y="139008"/>
        <a:ext cx="3313368" cy="545025"/>
      </dsp:txXfrm>
    </dsp:sp>
    <dsp:sp modelId="{0F1DEE8F-44F7-4F79-A503-66D3FA7BC037}">
      <dsp:nvSpPr>
        <dsp:cNvPr id="0" name=""/>
        <dsp:cNvSpPr/>
      </dsp:nvSpPr>
      <dsp:spPr>
        <a:xfrm>
          <a:off x="0" y="713518"/>
          <a:ext cx="3372338" cy="1614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72"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fr-BE" sz="1600" kern="1200" dirty="0"/>
            <a:t>Modèles de document</a:t>
          </a:r>
        </a:p>
        <a:p>
          <a:pPr marL="171450" lvl="1" indent="-171450" algn="l" defTabSz="711200">
            <a:lnSpc>
              <a:spcPct val="90000"/>
            </a:lnSpc>
            <a:spcBef>
              <a:spcPct val="0"/>
            </a:spcBef>
            <a:spcAft>
              <a:spcPct val="20000"/>
            </a:spcAft>
            <a:buChar char="•"/>
          </a:pPr>
          <a:r>
            <a:rPr lang="fr-BE" sz="1600" kern="1200" dirty="0"/>
            <a:t>Directives</a:t>
          </a:r>
        </a:p>
        <a:p>
          <a:pPr marL="171450" lvl="1" indent="-171450" algn="l" defTabSz="711200">
            <a:lnSpc>
              <a:spcPct val="90000"/>
            </a:lnSpc>
            <a:spcBef>
              <a:spcPct val="0"/>
            </a:spcBef>
            <a:spcAft>
              <a:spcPct val="20000"/>
            </a:spcAft>
            <a:buChar char="•"/>
          </a:pPr>
          <a:r>
            <a:rPr lang="fr-BE" sz="1600" kern="1200" dirty="0"/>
            <a:t>Scénarios génériques</a:t>
          </a:r>
        </a:p>
        <a:p>
          <a:pPr marL="171450" lvl="1" indent="-171450" algn="l" defTabSz="711200">
            <a:lnSpc>
              <a:spcPct val="90000"/>
            </a:lnSpc>
            <a:spcBef>
              <a:spcPct val="0"/>
            </a:spcBef>
            <a:spcAft>
              <a:spcPct val="20000"/>
            </a:spcAft>
            <a:buChar char="•"/>
          </a:pPr>
          <a:r>
            <a:rPr lang="fr-BE" sz="1600" kern="1200" dirty="0"/>
            <a:t>Formations</a:t>
          </a:r>
        </a:p>
      </dsp:txBody>
      <dsp:txXfrm>
        <a:off x="0" y="713518"/>
        <a:ext cx="3372338" cy="1614600"/>
      </dsp:txXfrm>
    </dsp:sp>
    <dsp:sp modelId="{403C909E-F4AD-4517-B832-BEEAB7C18E76}">
      <dsp:nvSpPr>
        <dsp:cNvPr id="0" name=""/>
        <dsp:cNvSpPr/>
      </dsp:nvSpPr>
      <dsp:spPr>
        <a:xfrm>
          <a:off x="0" y="2328118"/>
          <a:ext cx="3372338" cy="6324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fr-BE" sz="1600" kern="1200" dirty="0"/>
            <a:t>Ressources</a:t>
          </a:r>
        </a:p>
      </dsp:txBody>
      <dsp:txXfrm>
        <a:off x="30873" y="2358991"/>
        <a:ext cx="3310592" cy="570685"/>
      </dsp:txXfrm>
    </dsp:sp>
    <dsp:sp modelId="{5D4D3DA1-8D36-49A7-8EA9-D9176110B690}">
      <dsp:nvSpPr>
        <dsp:cNvPr id="0" name=""/>
        <dsp:cNvSpPr/>
      </dsp:nvSpPr>
      <dsp:spPr>
        <a:xfrm>
          <a:off x="0" y="2960549"/>
          <a:ext cx="3372338" cy="1614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72"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fr-BE" sz="1600" kern="1200" dirty="0"/>
            <a:t>Fiches réflexes</a:t>
          </a:r>
        </a:p>
        <a:p>
          <a:pPr marL="171450" lvl="1" indent="-171450" algn="l" defTabSz="711200">
            <a:lnSpc>
              <a:spcPct val="90000"/>
            </a:lnSpc>
            <a:spcBef>
              <a:spcPct val="0"/>
            </a:spcBef>
            <a:spcAft>
              <a:spcPct val="20000"/>
            </a:spcAft>
            <a:buChar char="•"/>
          </a:pPr>
          <a:r>
            <a:rPr lang="fr-BE" sz="1600" kern="1200" dirty="0"/>
            <a:t>Fiches techniques, notices</a:t>
          </a:r>
        </a:p>
        <a:p>
          <a:pPr marL="171450" lvl="1" indent="-171450" algn="l" defTabSz="711200">
            <a:lnSpc>
              <a:spcPct val="90000"/>
            </a:lnSpc>
            <a:spcBef>
              <a:spcPct val="0"/>
            </a:spcBef>
            <a:spcAft>
              <a:spcPct val="20000"/>
            </a:spcAft>
            <a:buChar char="•"/>
          </a:pPr>
          <a:r>
            <a:rPr lang="fr-BE" sz="1600" kern="1200" dirty="0"/>
            <a:t>Plans</a:t>
          </a:r>
        </a:p>
        <a:p>
          <a:pPr marL="171450" lvl="1" indent="-171450" algn="l" defTabSz="711200">
            <a:lnSpc>
              <a:spcPct val="90000"/>
            </a:lnSpc>
            <a:spcBef>
              <a:spcPct val="0"/>
            </a:spcBef>
            <a:spcAft>
              <a:spcPct val="20000"/>
            </a:spcAft>
            <a:buChar char="•"/>
          </a:pPr>
          <a:r>
            <a:rPr lang="fr-BE" sz="1600" kern="1200" dirty="0"/>
            <a:t>Check-list</a:t>
          </a:r>
        </a:p>
      </dsp:txBody>
      <dsp:txXfrm>
        <a:off x="0" y="2960549"/>
        <a:ext cx="3372338" cy="1614600"/>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CircleAccentTimeline">
  <dgm:title val=""/>
  <dgm:desc val=""/>
  <dgm:catLst>
    <dgm:cat type="process" pri="7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clrData>
  <dgm:layoutNode name="Name0">
    <dgm:varLst>
      <dgm:dir/>
    </dgm:varLst>
    <dgm:choose name="Name1">
      <dgm:if name="Name2" func="var" arg="dir" op="equ" val="norm">
        <dgm:alg type="lin">
          <dgm:param type="fallback" val="2D"/>
          <dgm:param type="nodeVertAlign" val="b"/>
        </dgm:alg>
      </dgm:if>
      <dgm:else name="Name3">
        <dgm:alg type="lin">
          <dgm:param type="fallback" val="2D"/>
          <dgm:param type="nodeVertAlign" val="b"/>
          <dgm:param type="linDir" val="fromR"/>
        </dgm:alg>
      </dgm:else>
    </dgm:choose>
    <dgm:shape xmlns:r="http://schemas.openxmlformats.org/officeDocument/2006/relationships" r:blip="">
      <dgm:adjLst/>
    </dgm:shape>
    <dgm:constrLst>
      <dgm:constr type="h" for="ch" forName="parComposite" refType="h"/>
      <dgm:constr type="w" for="ch" forName="parComposite" refType="h" refFor="ch" refForName="parComposite" fact="0.4986"/>
      <dgm:constr type="h" for="ch" forName="desComposite" refType="h" fact="0.8722"/>
      <dgm:constr type="w" for="ch" forName="desComposite" refType="h" refFor="ch" refForName="desComposite" fact="0.6056"/>
      <dgm:constr type="w" for="ch" forName="parBackupNorm" refType="w" refFor="ch" refForName="parComposite" fact="-0.3369"/>
      <dgm:constr type="w" for="ch" forName="parBackupRTL" refType="w" refFor="ch" refForName="parComposite" fact="-0.3369"/>
      <dgm:constr type="w" for="ch" forName="parBackupRev" refType="w" refFor="ch" refForName="parComposite" fact="0"/>
      <dgm:constr type="w" for="ch" forName="desBackupLeftNorm" refType="w" refFor="ch" refForName="desComposite" fact="-0.3376"/>
      <dgm:constr type="w" for="ch" forName="desBackupLeftRev" refType="w" refFor="ch" refForName="desComposite" fact="-0.3376"/>
      <dgm:constr type="w" for="ch" forName="desBackupRightNorm" refType="w" refFor="ch" refForName="desComposite" fact="-0.3376"/>
      <dgm:constr type="w" for="ch" forName="desBackupRightRev" refType="w" refFor="ch" refForName="desComposite" fact="-0.3376"/>
      <dgm:constr type="w" for="ch" forName="parSpace" refType="w" refFor="ch" refForName="parComposite" fact="0.05"/>
      <dgm:constr type="w" for="ch" forName="desSpace" refType="w" refFor="ch" refForName="parComposite" fact="0.05"/>
      <dgm:constr type="primFontSz" for="des" forName="parTx" op="equ" val="65"/>
      <dgm:constr type="primFontSz" for="des" forName="chTx" refType="primFontSz" refFor="des" refForName="parTx" op="lte" val="65"/>
      <dgm:constr type="primFontSz" for="des" forName="desTx" refType="primFontSz" refFor="des" refForName="chTx" op="lte" val="65"/>
      <dgm:constr type="primFontSz" for="des" forName="desTx" refType="primFontSz" refFor="des" refForName="parTx" op="lte"/>
    </dgm:constrLst>
    <dgm:forEach name="Name4" axis="ch" ptType="node">
      <dgm:layoutNode name="parComposite">
        <dgm:alg type="composite"/>
        <dgm:shape xmlns:r="http://schemas.openxmlformats.org/officeDocument/2006/relationships" r:blip="">
          <dgm:adjLst/>
        </dgm:shape>
        <dgm:choose name="Name5">
          <dgm:if name="Name6" func="var" arg="dir" op="equ" val="norm">
            <dgm:constrLst>
              <dgm:constr type="l" for="ch" forName="parBigCircle"/>
              <dgm:constr type="ctrY" for="ch" forName="parBigCircle" refType="h" fact="0.5639"/>
              <dgm:constr type="w" for="ch" forName="parBigCircle" refType="w" fact="0.6631"/>
              <dgm:constr type="h" for="ch" forName="parBigCircle" refType="w" refFor="ch" refForName="parBigCircle"/>
              <dgm:constr type="r" for="ch" forName="parTx" refType="w"/>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l" for="ch" forName="bSpace"/>
              <dgm:constr type="w" for="ch" forName="bSpace" val="1"/>
            </dgm:constrLst>
          </dgm:if>
          <dgm:else name="Name7">
            <dgm:constrLst>
              <dgm:constr type="r" for="ch" forName="parBigCircle" refType="w"/>
              <dgm:constr type="ctrY" for="ch" forName="parBigCircle" refType="h" fact="0.5639"/>
              <dgm:constr type="w" for="ch" forName="parBigCircle" refType="w" fact="0.6631"/>
              <dgm:constr type="h" for="ch" forName="parBigCircle" refType="w" refFor="ch" refForName="parBigCircle"/>
              <dgm:constr type="l" for="ch" forName="parTx" fact="0"/>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r" for="ch" forName="bSpace"/>
              <dgm:constr type="w" for="ch" forName="bSpace" val="1"/>
            </dgm:constrLst>
          </dgm:else>
        </dgm:choose>
        <dgm:layoutNode name="parBigCircle" styleLbl="node0">
          <dgm:alg type="sp"/>
          <dgm:shape xmlns:r="http://schemas.openxmlformats.org/officeDocument/2006/relationships" type="donut" r:blip="">
            <dgm:adjLst>
              <dgm:adj idx="1" val="0.2"/>
            </dgm:adjLst>
          </dgm:shape>
          <dgm:presOf/>
          <dgm:constrLst>
            <dgm:constr type="h" refType="w" op="equ"/>
          </dgm:constrLst>
        </dgm:layoutNode>
        <dgm:layoutNode name="parTx" styleLbl="revTx">
          <dgm:choose name="Name8">
            <dgm:if name="Name9" func="var" arg="dir" op="equ" val="norm">
              <dgm:alg type="tx">
                <dgm:param type="autoTxRot" val="grav"/>
                <dgm:param type="parTxLTRAlign" val="l"/>
              </dgm:alg>
              <dgm:shape xmlns:r="http://schemas.openxmlformats.org/officeDocument/2006/relationships" rot="295" type="rect" r:blip="">
                <dgm:adjLst/>
              </dgm:shape>
              <dgm:presOf axis="self" ptType="node"/>
              <dgm:constrLst>
                <dgm:constr type="lMarg" refType="primFontSz" fact="0.2"/>
                <dgm:constr type="rMarg"/>
                <dgm:constr type="tMarg"/>
                <dgm:constr type="bMarg"/>
              </dgm:constrLst>
            </dgm:if>
            <dgm:else name="Name10">
              <dgm:alg type="tx">
                <dgm:param type="autoTxRot" val="grav"/>
                <dgm:param type="parTxLTRAlign" val="r"/>
              </dgm:alg>
              <dgm:shape xmlns:r="http://schemas.openxmlformats.org/officeDocument/2006/relationships" rot="65" type="rect" r:blip="">
                <dgm:adjLst/>
              </dgm:shape>
              <dgm:presOf axis="self" ptType="node"/>
              <dgm:constrLst>
                <dgm:constr type="lMarg"/>
                <dgm:constr type="rMarg" refType="primFontSz" fact="0.2"/>
                <dgm:constr type="tMarg"/>
                <dgm:constr type="bMarg"/>
              </dgm:constrLst>
            </dgm:else>
          </dgm:choose>
          <dgm:ruleLst>
            <dgm:rule type="primFontSz" val="5" fact="NaN" max="NaN"/>
          </dgm:ruleLst>
        </dgm:layoutNode>
        <dgm:layoutNode name="bSpace">
          <dgm:alg type="sp"/>
          <dgm:shape xmlns:r="http://schemas.openxmlformats.org/officeDocument/2006/relationships" r:blip="">
            <dgm:adjLst/>
          </dgm:shape>
          <dgm:presOf/>
        </dgm:layoutNode>
      </dgm:layoutNode>
      <dgm:choose name="Name11">
        <dgm:if name="Name12" func="var" arg="dir" op="equ" val="norm">
          <dgm:layoutNode name="parBackupNorm">
            <dgm:alg type="sp"/>
            <dgm:shape xmlns:r="http://schemas.openxmlformats.org/officeDocument/2006/relationships" r:blip="">
              <dgm:adjLst/>
            </dgm:shape>
            <dgm:presOf/>
          </dgm:layoutNode>
        </dgm:if>
        <dgm:else name="Name13">
          <dgm:layoutNode name="parBackupRTL">
            <dgm:alg type="sp"/>
            <dgm:shape xmlns:r="http://schemas.openxmlformats.org/officeDocument/2006/relationships" r:blip="">
              <dgm:adjLst/>
            </dgm:shape>
            <dgm:presOf/>
          </dgm:layoutNode>
        </dgm:else>
      </dgm:choose>
      <dgm:forEach name="Name14" axis="followSib" ptType="sibTrans" hideLastTrans="0" cnt="1">
        <dgm:layoutNode name="parSpace">
          <dgm:alg type="sp"/>
          <dgm:shape xmlns:r="http://schemas.openxmlformats.org/officeDocument/2006/relationships" r:blip="">
            <dgm:adjLst/>
          </dgm:shape>
          <dgm:presOf/>
        </dgm:layoutNode>
      </dgm:forEach>
      <dgm:forEach name="Name15" axis="ch" ptType="node">
        <dgm:choose name="Name16">
          <dgm:if name="Name17" func="var" arg="dir" op="equ" val="norm">
            <dgm:layoutNode name="desBackupLeftNorm">
              <dgm:alg type="sp"/>
              <dgm:shape xmlns:r="http://schemas.openxmlformats.org/officeDocument/2006/relationships" r:blip="">
                <dgm:adjLst/>
              </dgm:shape>
              <dgm:presOf/>
            </dgm:layoutNode>
          </dgm:if>
          <dgm:else name="Name18">
            <dgm:choose name="Name19">
              <dgm:if name="Name20" axis="self" ptType="node" func="pos" op="equ" val="1">
                <dgm:layoutNode name="desBackupRightRev">
                  <dgm:alg type="sp"/>
                  <dgm:shape xmlns:r="http://schemas.openxmlformats.org/officeDocument/2006/relationships" r:blip="">
                    <dgm:adjLst/>
                  </dgm:shape>
                  <dgm:presOf/>
                </dgm:layoutNode>
              </dgm:if>
              <dgm:else name="Name21"/>
            </dgm:choose>
          </dgm:else>
        </dgm:choose>
        <dgm:layoutNode name="desComposite">
          <dgm:alg type="composite"/>
          <dgm:shape xmlns:r="http://schemas.openxmlformats.org/officeDocument/2006/relationships" r:blip="">
            <dgm:adjLst/>
          </dgm:shape>
          <dgm:choose name="Name22">
            <dgm:if name="Name23" func="var" arg="dir" op="equ" val="norm">
              <dgm:constrLst>
                <dgm:constr type="ctrX" for="ch" forName="desCircle" refType="w" fact="0.5"/>
                <dgm:constr type="ctrY" for="ch" forName="desCircle" refType="h" fact="0.5"/>
                <dgm:constr type="w" for="ch" forName="desCircle" refType="w" fact="0.3249"/>
                <dgm:constr type="h" for="ch" forName="desCircle" refType="w" refFor="ch" refForName="desCircle"/>
                <dgm:constr type="l" for="ch" forName="chTx"/>
                <dgm:constr type="b" for="ch" forName="chTx" refType="h"/>
                <dgm:constr type="w" for="ch" forName="chTx" refType="w" fact="0.5786"/>
                <dgm:constr type="h" for="ch" forName="chTx" refType="h" fact="0.4525"/>
                <dgm:constr type="r" for="ch" forName="desTx" refType="w"/>
                <dgm:constr type="t" for="ch" forName="desTx"/>
                <dgm:constr type="w" for="ch" forName="desTx" refType="w" fact="0.5786"/>
                <dgm:constr type="h" for="ch" forName="desTx" refType="h" fact="0.4525"/>
              </dgm:constrLst>
            </dgm:if>
            <dgm:else name="Name24">
              <dgm:constrLst>
                <dgm:constr type="ctrX" for="ch" forName="desCircle" refType="w" fact="0.5"/>
                <dgm:constr type="ctrY" for="ch" forName="desCircle" refType="h" fact="0.5"/>
                <dgm:constr type="w" for="ch" forName="desCircle" refType="w" fact="0.3249"/>
                <dgm:constr type="h" for="ch" forName="desCircle" refType="w" refFor="ch" refForName="desCircle"/>
                <dgm:constr type="r" for="ch" forName="chTx" refType="w"/>
                <dgm:constr type="b" for="ch" forName="chTx" refType="h"/>
                <dgm:constr type="w" for="ch" forName="chTx" refType="w" fact="0.5786"/>
                <dgm:constr type="h" for="ch" forName="chTx" refType="h" fact="0.4525"/>
                <dgm:constr type="l" for="ch" forName="desTx"/>
                <dgm:constr type="t" for="ch" forName="desTx"/>
                <dgm:constr type="w" for="ch" forName="desTx" refType="w" fact="0.5786"/>
                <dgm:constr type="h" for="ch" forName="desTx" refType="h" fact="0.4525"/>
              </dgm:constrLst>
            </dgm:else>
          </dgm:choose>
          <dgm:layoutNode name="desCircle" styleLbl="node1">
            <dgm:alg type="sp"/>
            <dgm:shape xmlns:r="http://schemas.openxmlformats.org/officeDocument/2006/relationships" type="ellipse" r:blip="">
              <dgm:adjLst/>
            </dgm:shape>
            <dgm:presOf/>
            <dgm:constrLst>
              <dgm:constr type="h" refType="w" op="equ"/>
            </dgm:constrLst>
          </dgm:layoutNode>
          <dgm:layoutNode name="chTx" styleLbl="revTx">
            <dgm:choose name="Name25">
              <dgm:if name="Name26" func="var" arg="dir" op="equ" val="norm">
                <dgm:alg type="tx">
                  <dgm:param type="autoTxRot" val="grav"/>
                  <dgm:param type="parTxLTRAlign" val="r"/>
                  <dgm:param type="txAnchorVert" val="mid"/>
                  <dgm:param type="txAnchorVertCh" val="mid"/>
                </dgm:alg>
                <dgm:shape xmlns:r="http://schemas.openxmlformats.org/officeDocument/2006/relationships" rot="295" type="rect" r:blip="">
                  <dgm:adjLst/>
                </dgm:shape>
                <dgm:presOf axis="self" ptType="node"/>
              </dgm:if>
              <dgm:else name="Name27">
                <dgm:alg type="tx">
                  <dgm:param type="autoTxRot" val="grav"/>
                  <dgm:param type="parTxLTRAlign" val="l"/>
                  <dgm:param type="txAnchorVert" val="mid"/>
                  <dgm:param type="txAnchorVertCh" val="mid"/>
                </dgm:alg>
                <dgm:shape xmlns:r="http://schemas.openxmlformats.org/officeDocument/2006/relationships" rot="65" type="rect" r:blip="">
                  <dgm:adjLst/>
                </dgm:shape>
                <dgm:presOf axis="self" ptType="node"/>
              </dgm:else>
            </dgm:choose>
            <dgm:choose name="Name28">
              <dgm:if name="Name29" func="var" arg="dir" op="equ" val="norm">
                <dgm:constrLst>
                  <dgm:constr type="lMarg"/>
                  <dgm:constr type="rMarg" refType="primFontSz" fact="0.2"/>
                  <dgm:constr type="tMarg"/>
                  <dgm:constr type="bMarg"/>
                </dgm:constrLst>
              </dgm:if>
              <dgm:else name="Name30">
                <dgm:constrLst>
                  <dgm:constr type="rMarg"/>
                  <dgm:constr type="lMarg" refType="primFontSz" fact="0.2"/>
                  <dgm:constr type="tMarg"/>
                  <dgm:constr type="bMarg"/>
                </dgm:constrLst>
              </dgm:else>
            </dgm:choose>
            <dgm:ruleLst>
              <dgm:rule type="primFontSz" val="5" fact="NaN" max="NaN"/>
            </dgm:ruleLst>
          </dgm:layoutNode>
          <dgm:layoutNode name="desTx" styleLbl="revTx">
            <dgm:varLst>
              <dgm:bulletEnabled val="1"/>
            </dgm:varLst>
            <dgm:choose name="Name31">
              <dgm:if name="Name32" func="var" arg="dir" op="equ" val="norm">
                <dgm:alg type="tx">
                  <dgm:param type="autoTxRot" val="grav"/>
                  <dgm:param type="parTxLTRAlign" val="l"/>
                  <dgm:param type="shpTxLTRAlignCh" val="l"/>
                  <dgm:param type="stBulletLvl" val="1"/>
                  <dgm:param type="txAnchorVert" val="mid"/>
                </dgm:alg>
                <dgm:shape xmlns:r="http://schemas.openxmlformats.org/officeDocument/2006/relationships" rot="295" type="rect" r:blip="">
                  <dgm:adjLst/>
                </dgm:shape>
                <dgm:presOf axis="des" ptType="node"/>
              </dgm:if>
              <dgm:else name="Name33">
                <dgm:alg type="tx">
                  <dgm:param type="autoTxRot" val="grav"/>
                  <dgm:param type="parTxLTRAlign" val="r"/>
                  <dgm:param type="shpTxLTRAlignCh" val="r"/>
                  <dgm:param type="stBulletLvl" val="1"/>
                  <dgm:param type="txAnchorVert" val="mid"/>
                </dgm:alg>
                <dgm:shape xmlns:r="http://schemas.openxmlformats.org/officeDocument/2006/relationships" rot="65" type="rect" r:blip="">
                  <dgm:adjLst/>
                </dgm:shape>
                <dgm:presOf axis="des" ptType="node"/>
              </dgm:else>
            </dgm:choose>
            <dgm:choose name="Name34">
              <dgm:if name="Name35" func="var" arg="dir" op="equ" val="norm">
                <dgm:constrLst>
                  <dgm:constr type="rMarg"/>
                  <dgm:constr type="lMarg" refType="primFontSz" fact="0.2"/>
                  <dgm:constr type="tMarg"/>
                  <dgm:constr type="bMarg"/>
                </dgm:constrLst>
              </dgm:if>
              <dgm:else name="Name36">
                <dgm:constrLst>
                  <dgm:constr type="lMarg"/>
                  <dgm:constr type="rMarg" refType="primFontSz" fact="0.2"/>
                  <dgm:constr type="tMarg"/>
                  <dgm:constr type="bMarg"/>
                </dgm:constrLst>
              </dgm:else>
            </dgm:choose>
            <dgm:ruleLst>
              <dgm:rule type="primFontSz" val="5" fact="NaN" max="NaN"/>
            </dgm:ruleLst>
          </dgm:layoutNode>
        </dgm:layoutNode>
        <dgm:layoutNode name="desBackupRightNorm">
          <dgm:alg type="sp"/>
          <dgm:shape xmlns:r="http://schemas.openxmlformats.org/officeDocument/2006/relationships" r:blip="">
            <dgm:adjLst/>
          </dgm:shape>
          <dgm:presOf/>
        </dgm:layoutNode>
        <dgm:choose name="Name37">
          <dgm:if name="Name38" func="var" arg="dir" op="neq" val="norm">
            <dgm:choose name="Name39">
              <dgm:if name="Name40" axis="self" ptType="node" func="revPos" op="neq" val="1">
                <dgm:layoutNode name="desBackupLeftRev">
                  <dgm:alg type="sp"/>
                  <dgm:shape xmlns:r="http://schemas.openxmlformats.org/officeDocument/2006/relationships" r:blip="">
                    <dgm:adjLst/>
                  </dgm:shape>
                  <dgm:presOf/>
                </dgm:layoutNode>
              </dgm:if>
              <dgm:else name="Name41"/>
            </dgm:choose>
          </dgm:if>
          <dgm:else name="Name42"/>
        </dgm:choose>
        <dgm:forEach name="Name43" axis="followSib" ptType="sibTrans" hideLastTrans="0" cnt="1">
          <dgm:layoutNode name="desSpace">
            <dgm:alg type="sp"/>
            <dgm:shape xmlns:r="http://schemas.openxmlformats.org/officeDocument/2006/relationships" r:blip="">
              <dgm:adjLst/>
            </dgm:shape>
            <dgm:presOf/>
          </dgm:layoutNode>
        </dgm:forEach>
      </dgm:forEach>
      <dgm:choose name="Name44">
        <dgm:if name="Name45" func="var" arg="dir" op="neq" val="norm">
          <dgm:layoutNode name="parBackupRev">
            <dgm:alg type="sp"/>
            <dgm:shape xmlns:r="http://schemas.openxmlformats.org/officeDocument/2006/relationships" r:blip="">
              <dgm:adjLst/>
            </dgm:shape>
            <dgm:presOf/>
          </dgm:layoutNode>
        </dgm:if>
        <dgm:else name="Name46"/>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CircleAccentTimeline">
  <dgm:title val=""/>
  <dgm:desc val=""/>
  <dgm:catLst>
    <dgm:cat type="process" pri="7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clrData>
  <dgm:layoutNode name="Name0">
    <dgm:varLst>
      <dgm:dir/>
    </dgm:varLst>
    <dgm:choose name="Name1">
      <dgm:if name="Name2" func="var" arg="dir" op="equ" val="norm">
        <dgm:alg type="lin">
          <dgm:param type="fallback" val="2D"/>
          <dgm:param type="nodeVertAlign" val="b"/>
        </dgm:alg>
      </dgm:if>
      <dgm:else name="Name3">
        <dgm:alg type="lin">
          <dgm:param type="fallback" val="2D"/>
          <dgm:param type="nodeVertAlign" val="b"/>
          <dgm:param type="linDir" val="fromR"/>
        </dgm:alg>
      </dgm:else>
    </dgm:choose>
    <dgm:shape xmlns:r="http://schemas.openxmlformats.org/officeDocument/2006/relationships" r:blip="">
      <dgm:adjLst/>
    </dgm:shape>
    <dgm:constrLst>
      <dgm:constr type="h" for="ch" forName="parComposite" refType="h"/>
      <dgm:constr type="w" for="ch" forName="parComposite" refType="h" refFor="ch" refForName="parComposite" fact="0.4986"/>
      <dgm:constr type="h" for="ch" forName="desComposite" refType="h" fact="0.8722"/>
      <dgm:constr type="w" for="ch" forName="desComposite" refType="h" refFor="ch" refForName="desComposite" fact="0.6056"/>
      <dgm:constr type="w" for="ch" forName="parBackupNorm" refType="w" refFor="ch" refForName="parComposite" fact="-0.3369"/>
      <dgm:constr type="w" for="ch" forName="parBackupRTL" refType="w" refFor="ch" refForName="parComposite" fact="-0.3369"/>
      <dgm:constr type="w" for="ch" forName="parBackupRev" refType="w" refFor="ch" refForName="parComposite" fact="0"/>
      <dgm:constr type="w" for="ch" forName="desBackupLeftNorm" refType="w" refFor="ch" refForName="desComposite" fact="-0.3376"/>
      <dgm:constr type="w" for="ch" forName="desBackupLeftRev" refType="w" refFor="ch" refForName="desComposite" fact="-0.3376"/>
      <dgm:constr type="w" for="ch" forName="desBackupRightNorm" refType="w" refFor="ch" refForName="desComposite" fact="-0.3376"/>
      <dgm:constr type="w" for="ch" forName="desBackupRightRev" refType="w" refFor="ch" refForName="desComposite" fact="-0.3376"/>
      <dgm:constr type="w" for="ch" forName="parSpace" refType="w" refFor="ch" refForName="parComposite" fact="0.05"/>
      <dgm:constr type="w" for="ch" forName="desSpace" refType="w" refFor="ch" refForName="parComposite" fact="0.05"/>
      <dgm:constr type="primFontSz" for="des" forName="parTx" op="equ" val="65"/>
      <dgm:constr type="primFontSz" for="des" forName="chTx" refType="primFontSz" refFor="des" refForName="parTx" op="lte" val="65"/>
      <dgm:constr type="primFontSz" for="des" forName="desTx" refType="primFontSz" refFor="des" refForName="chTx" op="lte" val="65"/>
      <dgm:constr type="primFontSz" for="des" forName="desTx" refType="primFontSz" refFor="des" refForName="parTx" op="lte"/>
    </dgm:constrLst>
    <dgm:forEach name="Name4" axis="ch" ptType="node">
      <dgm:layoutNode name="parComposite">
        <dgm:alg type="composite"/>
        <dgm:shape xmlns:r="http://schemas.openxmlformats.org/officeDocument/2006/relationships" r:blip="">
          <dgm:adjLst/>
        </dgm:shape>
        <dgm:choose name="Name5">
          <dgm:if name="Name6" func="var" arg="dir" op="equ" val="norm">
            <dgm:constrLst>
              <dgm:constr type="l" for="ch" forName="parBigCircle"/>
              <dgm:constr type="ctrY" for="ch" forName="parBigCircle" refType="h" fact="0.5639"/>
              <dgm:constr type="w" for="ch" forName="parBigCircle" refType="w" fact="0.6631"/>
              <dgm:constr type="h" for="ch" forName="parBigCircle" refType="w" refFor="ch" refForName="parBigCircle"/>
              <dgm:constr type="r" for="ch" forName="parTx" refType="w"/>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l" for="ch" forName="bSpace"/>
              <dgm:constr type="w" for="ch" forName="bSpace" val="1"/>
            </dgm:constrLst>
          </dgm:if>
          <dgm:else name="Name7">
            <dgm:constrLst>
              <dgm:constr type="r" for="ch" forName="parBigCircle" refType="w"/>
              <dgm:constr type="ctrY" for="ch" forName="parBigCircle" refType="h" fact="0.5639"/>
              <dgm:constr type="w" for="ch" forName="parBigCircle" refType="w" fact="0.6631"/>
              <dgm:constr type="h" for="ch" forName="parBigCircle" refType="w" refFor="ch" refForName="parBigCircle"/>
              <dgm:constr type="l" for="ch" forName="parTx" fact="0"/>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r" for="ch" forName="bSpace"/>
              <dgm:constr type="w" for="ch" forName="bSpace" val="1"/>
            </dgm:constrLst>
          </dgm:else>
        </dgm:choose>
        <dgm:layoutNode name="parBigCircle" styleLbl="node0">
          <dgm:alg type="sp"/>
          <dgm:shape xmlns:r="http://schemas.openxmlformats.org/officeDocument/2006/relationships" type="donut" r:blip="">
            <dgm:adjLst>
              <dgm:adj idx="1" val="0.2"/>
            </dgm:adjLst>
          </dgm:shape>
          <dgm:presOf/>
          <dgm:constrLst>
            <dgm:constr type="h" refType="w" op="equ"/>
          </dgm:constrLst>
        </dgm:layoutNode>
        <dgm:layoutNode name="parTx" styleLbl="revTx">
          <dgm:choose name="Name8">
            <dgm:if name="Name9" func="var" arg="dir" op="equ" val="norm">
              <dgm:alg type="tx">
                <dgm:param type="autoTxRot" val="grav"/>
                <dgm:param type="parTxLTRAlign" val="l"/>
              </dgm:alg>
              <dgm:shape xmlns:r="http://schemas.openxmlformats.org/officeDocument/2006/relationships" rot="295" type="rect" r:blip="">
                <dgm:adjLst/>
              </dgm:shape>
              <dgm:presOf axis="self" ptType="node"/>
              <dgm:constrLst>
                <dgm:constr type="lMarg" refType="primFontSz" fact="0.2"/>
                <dgm:constr type="rMarg"/>
                <dgm:constr type="tMarg"/>
                <dgm:constr type="bMarg"/>
              </dgm:constrLst>
            </dgm:if>
            <dgm:else name="Name10">
              <dgm:alg type="tx">
                <dgm:param type="autoTxRot" val="grav"/>
                <dgm:param type="parTxLTRAlign" val="r"/>
              </dgm:alg>
              <dgm:shape xmlns:r="http://schemas.openxmlformats.org/officeDocument/2006/relationships" rot="65" type="rect" r:blip="">
                <dgm:adjLst/>
              </dgm:shape>
              <dgm:presOf axis="self" ptType="node"/>
              <dgm:constrLst>
                <dgm:constr type="lMarg"/>
                <dgm:constr type="rMarg" refType="primFontSz" fact="0.2"/>
                <dgm:constr type="tMarg"/>
                <dgm:constr type="bMarg"/>
              </dgm:constrLst>
            </dgm:else>
          </dgm:choose>
          <dgm:ruleLst>
            <dgm:rule type="primFontSz" val="5" fact="NaN" max="NaN"/>
          </dgm:ruleLst>
        </dgm:layoutNode>
        <dgm:layoutNode name="bSpace">
          <dgm:alg type="sp"/>
          <dgm:shape xmlns:r="http://schemas.openxmlformats.org/officeDocument/2006/relationships" r:blip="">
            <dgm:adjLst/>
          </dgm:shape>
          <dgm:presOf/>
        </dgm:layoutNode>
      </dgm:layoutNode>
      <dgm:choose name="Name11">
        <dgm:if name="Name12" func="var" arg="dir" op="equ" val="norm">
          <dgm:layoutNode name="parBackupNorm">
            <dgm:alg type="sp"/>
            <dgm:shape xmlns:r="http://schemas.openxmlformats.org/officeDocument/2006/relationships" r:blip="">
              <dgm:adjLst/>
            </dgm:shape>
            <dgm:presOf/>
          </dgm:layoutNode>
        </dgm:if>
        <dgm:else name="Name13">
          <dgm:layoutNode name="parBackupRTL">
            <dgm:alg type="sp"/>
            <dgm:shape xmlns:r="http://schemas.openxmlformats.org/officeDocument/2006/relationships" r:blip="">
              <dgm:adjLst/>
            </dgm:shape>
            <dgm:presOf/>
          </dgm:layoutNode>
        </dgm:else>
      </dgm:choose>
      <dgm:forEach name="Name14" axis="followSib" ptType="sibTrans" hideLastTrans="0" cnt="1">
        <dgm:layoutNode name="parSpace">
          <dgm:alg type="sp"/>
          <dgm:shape xmlns:r="http://schemas.openxmlformats.org/officeDocument/2006/relationships" r:blip="">
            <dgm:adjLst/>
          </dgm:shape>
          <dgm:presOf/>
        </dgm:layoutNode>
      </dgm:forEach>
      <dgm:forEach name="Name15" axis="ch" ptType="node">
        <dgm:choose name="Name16">
          <dgm:if name="Name17" func="var" arg="dir" op="equ" val="norm">
            <dgm:layoutNode name="desBackupLeftNorm">
              <dgm:alg type="sp"/>
              <dgm:shape xmlns:r="http://schemas.openxmlformats.org/officeDocument/2006/relationships" r:blip="">
                <dgm:adjLst/>
              </dgm:shape>
              <dgm:presOf/>
            </dgm:layoutNode>
          </dgm:if>
          <dgm:else name="Name18">
            <dgm:choose name="Name19">
              <dgm:if name="Name20" axis="self" ptType="node" func="pos" op="equ" val="1">
                <dgm:layoutNode name="desBackupRightRev">
                  <dgm:alg type="sp"/>
                  <dgm:shape xmlns:r="http://schemas.openxmlformats.org/officeDocument/2006/relationships" r:blip="">
                    <dgm:adjLst/>
                  </dgm:shape>
                  <dgm:presOf/>
                </dgm:layoutNode>
              </dgm:if>
              <dgm:else name="Name21"/>
            </dgm:choose>
          </dgm:else>
        </dgm:choose>
        <dgm:layoutNode name="desComposite">
          <dgm:alg type="composite"/>
          <dgm:shape xmlns:r="http://schemas.openxmlformats.org/officeDocument/2006/relationships" r:blip="">
            <dgm:adjLst/>
          </dgm:shape>
          <dgm:choose name="Name22">
            <dgm:if name="Name23" func="var" arg="dir" op="equ" val="norm">
              <dgm:constrLst>
                <dgm:constr type="ctrX" for="ch" forName="desCircle" refType="w" fact="0.5"/>
                <dgm:constr type="ctrY" for="ch" forName="desCircle" refType="h" fact="0.5"/>
                <dgm:constr type="w" for="ch" forName="desCircle" refType="w" fact="0.3249"/>
                <dgm:constr type="h" for="ch" forName="desCircle" refType="w" refFor="ch" refForName="desCircle"/>
                <dgm:constr type="l" for="ch" forName="chTx"/>
                <dgm:constr type="b" for="ch" forName="chTx" refType="h"/>
                <dgm:constr type="w" for="ch" forName="chTx" refType="w" fact="0.5786"/>
                <dgm:constr type="h" for="ch" forName="chTx" refType="h" fact="0.4525"/>
                <dgm:constr type="r" for="ch" forName="desTx" refType="w"/>
                <dgm:constr type="t" for="ch" forName="desTx"/>
                <dgm:constr type="w" for="ch" forName="desTx" refType="w" fact="0.5786"/>
                <dgm:constr type="h" for="ch" forName="desTx" refType="h" fact="0.4525"/>
              </dgm:constrLst>
            </dgm:if>
            <dgm:else name="Name24">
              <dgm:constrLst>
                <dgm:constr type="ctrX" for="ch" forName="desCircle" refType="w" fact="0.5"/>
                <dgm:constr type="ctrY" for="ch" forName="desCircle" refType="h" fact="0.5"/>
                <dgm:constr type="w" for="ch" forName="desCircle" refType="w" fact="0.3249"/>
                <dgm:constr type="h" for="ch" forName="desCircle" refType="w" refFor="ch" refForName="desCircle"/>
                <dgm:constr type="r" for="ch" forName="chTx" refType="w"/>
                <dgm:constr type="b" for="ch" forName="chTx" refType="h"/>
                <dgm:constr type="w" for="ch" forName="chTx" refType="w" fact="0.5786"/>
                <dgm:constr type="h" for="ch" forName="chTx" refType="h" fact="0.4525"/>
                <dgm:constr type="l" for="ch" forName="desTx"/>
                <dgm:constr type="t" for="ch" forName="desTx"/>
                <dgm:constr type="w" for="ch" forName="desTx" refType="w" fact="0.5786"/>
                <dgm:constr type="h" for="ch" forName="desTx" refType="h" fact="0.4525"/>
              </dgm:constrLst>
            </dgm:else>
          </dgm:choose>
          <dgm:layoutNode name="desCircle" styleLbl="node1">
            <dgm:alg type="sp"/>
            <dgm:shape xmlns:r="http://schemas.openxmlformats.org/officeDocument/2006/relationships" type="ellipse" r:blip="">
              <dgm:adjLst/>
            </dgm:shape>
            <dgm:presOf/>
            <dgm:constrLst>
              <dgm:constr type="h" refType="w" op="equ"/>
            </dgm:constrLst>
          </dgm:layoutNode>
          <dgm:layoutNode name="chTx" styleLbl="revTx">
            <dgm:choose name="Name25">
              <dgm:if name="Name26" func="var" arg="dir" op="equ" val="norm">
                <dgm:alg type="tx">
                  <dgm:param type="autoTxRot" val="grav"/>
                  <dgm:param type="parTxLTRAlign" val="r"/>
                  <dgm:param type="txAnchorVert" val="mid"/>
                  <dgm:param type="txAnchorVertCh" val="mid"/>
                </dgm:alg>
                <dgm:shape xmlns:r="http://schemas.openxmlformats.org/officeDocument/2006/relationships" rot="295" type="rect" r:blip="">
                  <dgm:adjLst/>
                </dgm:shape>
                <dgm:presOf axis="self" ptType="node"/>
              </dgm:if>
              <dgm:else name="Name27">
                <dgm:alg type="tx">
                  <dgm:param type="autoTxRot" val="grav"/>
                  <dgm:param type="parTxLTRAlign" val="l"/>
                  <dgm:param type="txAnchorVert" val="mid"/>
                  <dgm:param type="txAnchorVertCh" val="mid"/>
                </dgm:alg>
                <dgm:shape xmlns:r="http://schemas.openxmlformats.org/officeDocument/2006/relationships" rot="65" type="rect" r:blip="">
                  <dgm:adjLst/>
                </dgm:shape>
                <dgm:presOf axis="self" ptType="node"/>
              </dgm:else>
            </dgm:choose>
            <dgm:choose name="Name28">
              <dgm:if name="Name29" func="var" arg="dir" op="equ" val="norm">
                <dgm:constrLst>
                  <dgm:constr type="lMarg"/>
                  <dgm:constr type="rMarg" refType="primFontSz" fact="0.2"/>
                  <dgm:constr type="tMarg"/>
                  <dgm:constr type="bMarg"/>
                </dgm:constrLst>
              </dgm:if>
              <dgm:else name="Name30">
                <dgm:constrLst>
                  <dgm:constr type="rMarg"/>
                  <dgm:constr type="lMarg" refType="primFontSz" fact="0.2"/>
                  <dgm:constr type="tMarg"/>
                  <dgm:constr type="bMarg"/>
                </dgm:constrLst>
              </dgm:else>
            </dgm:choose>
            <dgm:ruleLst>
              <dgm:rule type="primFontSz" val="5" fact="NaN" max="NaN"/>
            </dgm:ruleLst>
          </dgm:layoutNode>
          <dgm:layoutNode name="desTx" styleLbl="revTx">
            <dgm:varLst>
              <dgm:bulletEnabled val="1"/>
            </dgm:varLst>
            <dgm:choose name="Name31">
              <dgm:if name="Name32" func="var" arg="dir" op="equ" val="norm">
                <dgm:alg type="tx">
                  <dgm:param type="autoTxRot" val="grav"/>
                  <dgm:param type="parTxLTRAlign" val="l"/>
                  <dgm:param type="shpTxLTRAlignCh" val="l"/>
                  <dgm:param type="stBulletLvl" val="1"/>
                  <dgm:param type="txAnchorVert" val="mid"/>
                </dgm:alg>
                <dgm:shape xmlns:r="http://schemas.openxmlformats.org/officeDocument/2006/relationships" rot="295" type="rect" r:blip="">
                  <dgm:adjLst/>
                </dgm:shape>
                <dgm:presOf axis="des" ptType="node"/>
              </dgm:if>
              <dgm:else name="Name33">
                <dgm:alg type="tx">
                  <dgm:param type="autoTxRot" val="grav"/>
                  <dgm:param type="parTxLTRAlign" val="r"/>
                  <dgm:param type="shpTxLTRAlignCh" val="r"/>
                  <dgm:param type="stBulletLvl" val="1"/>
                  <dgm:param type="txAnchorVert" val="mid"/>
                </dgm:alg>
                <dgm:shape xmlns:r="http://schemas.openxmlformats.org/officeDocument/2006/relationships" rot="65" type="rect" r:blip="">
                  <dgm:adjLst/>
                </dgm:shape>
                <dgm:presOf axis="des" ptType="node"/>
              </dgm:else>
            </dgm:choose>
            <dgm:choose name="Name34">
              <dgm:if name="Name35" func="var" arg="dir" op="equ" val="norm">
                <dgm:constrLst>
                  <dgm:constr type="rMarg"/>
                  <dgm:constr type="lMarg" refType="primFontSz" fact="0.2"/>
                  <dgm:constr type="tMarg"/>
                  <dgm:constr type="bMarg"/>
                </dgm:constrLst>
              </dgm:if>
              <dgm:else name="Name36">
                <dgm:constrLst>
                  <dgm:constr type="lMarg"/>
                  <dgm:constr type="rMarg" refType="primFontSz" fact="0.2"/>
                  <dgm:constr type="tMarg"/>
                  <dgm:constr type="bMarg"/>
                </dgm:constrLst>
              </dgm:else>
            </dgm:choose>
            <dgm:ruleLst>
              <dgm:rule type="primFontSz" val="5" fact="NaN" max="NaN"/>
            </dgm:ruleLst>
          </dgm:layoutNode>
        </dgm:layoutNode>
        <dgm:layoutNode name="desBackupRightNorm">
          <dgm:alg type="sp"/>
          <dgm:shape xmlns:r="http://schemas.openxmlformats.org/officeDocument/2006/relationships" r:blip="">
            <dgm:adjLst/>
          </dgm:shape>
          <dgm:presOf/>
        </dgm:layoutNode>
        <dgm:choose name="Name37">
          <dgm:if name="Name38" func="var" arg="dir" op="neq" val="norm">
            <dgm:choose name="Name39">
              <dgm:if name="Name40" axis="self" ptType="node" func="revPos" op="neq" val="1">
                <dgm:layoutNode name="desBackupLeftRev">
                  <dgm:alg type="sp"/>
                  <dgm:shape xmlns:r="http://schemas.openxmlformats.org/officeDocument/2006/relationships" r:blip="">
                    <dgm:adjLst/>
                  </dgm:shape>
                  <dgm:presOf/>
                </dgm:layoutNode>
              </dgm:if>
              <dgm:else name="Name41"/>
            </dgm:choose>
          </dgm:if>
          <dgm:else name="Name42"/>
        </dgm:choose>
        <dgm:forEach name="Name43" axis="followSib" ptType="sibTrans" hideLastTrans="0" cnt="1">
          <dgm:layoutNode name="desSpace">
            <dgm:alg type="sp"/>
            <dgm:shape xmlns:r="http://schemas.openxmlformats.org/officeDocument/2006/relationships" r:blip="">
              <dgm:adjLst/>
            </dgm:shape>
            <dgm:presOf/>
          </dgm:layoutNode>
        </dgm:forEach>
      </dgm:forEach>
      <dgm:choose name="Name44">
        <dgm:if name="Name45" func="var" arg="dir" op="neq" val="norm">
          <dgm:layoutNode name="parBackupRev">
            <dgm:alg type="sp"/>
            <dgm:shape xmlns:r="http://schemas.openxmlformats.org/officeDocument/2006/relationships" r:blip="">
              <dgm:adjLst/>
            </dgm:shape>
            <dgm:presOf/>
          </dgm:layoutNode>
        </dgm:if>
        <dgm:else name="Name46"/>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D4179AA-4A50-4F90-80DA-F8289B511D89}" type="datetimeFigureOut">
              <a:rPr lang="fr-BE" smtClean="0"/>
              <a:t>09-12-25</a:t>
            </a:fld>
            <a:endParaRPr lang="fr-BE"/>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58E8E4-87F3-420F-8B16-5A2047EAB20C}" type="slidenum">
              <a:rPr lang="fr-BE" smtClean="0"/>
              <a:t>‹#›</a:t>
            </a:fld>
            <a:endParaRPr lang="fr-BE"/>
          </a:p>
        </p:txBody>
      </p:sp>
    </p:spTree>
    <p:extLst>
      <p:ext uri="{BB962C8B-B14F-4D97-AF65-F5344CB8AC3E}">
        <p14:creationId xmlns:p14="http://schemas.microsoft.com/office/powerpoint/2010/main" val="19474422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7556EB-5C46-4556-B6B9-ADE43D09CF46}" type="datetimeFigureOut">
              <a:rPr lang="fr-BE" smtClean="0"/>
              <a:t>09-12-25</a:t>
            </a:fld>
            <a:endParaRPr lang="fr-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4F2C25-99DC-4E03-B761-F0DD23C54933}" type="slidenum">
              <a:rPr lang="fr-BE" smtClean="0"/>
              <a:t>‹#›</a:t>
            </a:fld>
            <a:endParaRPr lang="fr-BE"/>
          </a:p>
        </p:txBody>
      </p:sp>
    </p:spTree>
    <p:extLst>
      <p:ext uri="{BB962C8B-B14F-4D97-AF65-F5344CB8AC3E}">
        <p14:creationId xmlns:p14="http://schemas.microsoft.com/office/powerpoint/2010/main" val="4228317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2</a:t>
            </a:fld>
            <a:endParaRPr lang="fr-BE"/>
          </a:p>
        </p:txBody>
      </p:sp>
    </p:spTree>
    <p:extLst>
      <p:ext uri="{BB962C8B-B14F-4D97-AF65-F5344CB8AC3E}">
        <p14:creationId xmlns:p14="http://schemas.microsoft.com/office/powerpoint/2010/main" val="892081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14</a:t>
            </a:fld>
            <a:endParaRPr lang="fr-BE"/>
          </a:p>
        </p:txBody>
      </p:sp>
    </p:spTree>
    <p:extLst>
      <p:ext uri="{BB962C8B-B14F-4D97-AF65-F5344CB8AC3E}">
        <p14:creationId xmlns:p14="http://schemas.microsoft.com/office/powerpoint/2010/main" val="27055834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15</a:t>
            </a:fld>
            <a:endParaRPr lang="fr-BE"/>
          </a:p>
        </p:txBody>
      </p:sp>
    </p:spTree>
    <p:extLst>
      <p:ext uri="{BB962C8B-B14F-4D97-AF65-F5344CB8AC3E}">
        <p14:creationId xmlns:p14="http://schemas.microsoft.com/office/powerpoint/2010/main" val="16916945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16</a:t>
            </a:fld>
            <a:endParaRPr lang="fr-BE"/>
          </a:p>
        </p:txBody>
      </p:sp>
    </p:spTree>
    <p:extLst>
      <p:ext uri="{BB962C8B-B14F-4D97-AF65-F5344CB8AC3E}">
        <p14:creationId xmlns:p14="http://schemas.microsoft.com/office/powerpoint/2010/main" val="350122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17</a:t>
            </a:fld>
            <a:endParaRPr lang="fr-BE"/>
          </a:p>
        </p:txBody>
      </p:sp>
    </p:spTree>
    <p:extLst>
      <p:ext uri="{BB962C8B-B14F-4D97-AF65-F5344CB8AC3E}">
        <p14:creationId xmlns:p14="http://schemas.microsoft.com/office/powerpoint/2010/main" val="31968643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18</a:t>
            </a:fld>
            <a:endParaRPr lang="fr-BE"/>
          </a:p>
        </p:txBody>
      </p:sp>
    </p:spTree>
    <p:extLst>
      <p:ext uri="{BB962C8B-B14F-4D97-AF65-F5344CB8AC3E}">
        <p14:creationId xmlns:p14="http://schemas.microsoft.com/office/powerpoint/2010/main" val="2002984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19</a:t>
            </a:fld>
            <a:endParaRPr lang="fr-BE"/>
          </a:p>
        </p:txBody>
      </p:sp>
    </p:spTree>
    <p:extLst>
      <p:ext uri="{BB962C8B-B14F-4D97-AF65-F5344CB8AC3E}">
        <p14:creationId xmlns:p14="http://schemas.microsoft.com/office/powerpoint/2010/main" val="15369513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20</a:t>
            </a:fld>
            <a:endParaRPr lang="fr-BE"/>
          </a:p>
        </p:txBody>
      </p:sp>
    </p:spTree>
    <p:extLst>
      <p:ext uri="{BB962C8B-B14F-4D97-AF65-F5344CB8AC3E}">
        <p14:creationId xmlns:p14="http://schemas.microsoft.com/office/powerpoint/2010/main" val="30112964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D824F-17F2-EC84-1ACE-A6C2C5FE27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7E0A7F-752B-66D4-D329-15FF43ECB3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CCAF62-7A84-AF39-2664-4347B52EEFF7}"/>
              </a:ext>
            </a:extLst>
          </p:cNvPr>
          <p:cNvSpPr>
            <a:spLocks noGrp="1"/>
          </p:cNvSpPr>
          <p:nvPr>
            <p:ph type="body" idx="1"/>
          </p:nvPr>
        </p:nvSpPr>
        <p:spPr/>
        <p:txBody>
          <a:bodyPr/>
          <a:lstStyle/>
          <a:p>
            <a:endParaRPr lang="fr-BE" dirty="0"/>
          </a:p>
        </p:txBody>
      </p:sp>
      <p:sp>
        <p:nvSpPr>
          <p:cNvPr id="4" name="Slide Number Placeholder 3">
            <a:extLst>
              <a:ext uri="{FF2B5EF4-FFF2-40B4-BE49-F238E27FC236}">
                <a16:creationId xmlns:a16="http://schemas.microsoft.com/office/drawing/2014/main" id="{3806E56F-41AF-C430-7A44-DEAD040089BD}"/>
              </a:ext>
            </a:extLst>
          </p:cNvPr>
          <p:cNvSpPr>
            <a:spLocks noGrp="1"/>
          </p:cNvSpPr>
          <p:nvPr>
            <p:ph type="sldNum" sz="quarter" idx="10"/>
          </p:nvPr>
        </p:nvSpPr>
        <p:spPr/>
        <p:txBody>
          <a:bodyPr/>
          <a:lstStyle/>
          <a:p>
            <a:fld id="{D64F2C25-99DC-4E03-B761-F0DD23C54933}" type="slidenum">
              <a:rPr lang="fr-BE" smtClean="0"/>
              <a:t>21</a:t>
            </a:fld>
            <a:endParaRPr lang="fr-BE"/>
          </a:p>
        </p:txBody>
      </p:sp>
    </p:spTree>
    <p:extLst>
      <p:ext uri="{BB962C8B-B14F-4D97-AF65-F5344CB8AC3E}">
        <p14:creationId xmlns:p14="http://schemas.microsoft.com/office/powerpoint/2010/main" val="30704733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err="1"/>
              <a:t>Civiele</a:t>
            </a:r>
            <a:r>
              <a:rPr lang="fr-BE" dirty="0"/>
              <a:t> </a:t>
            </a:r>
            <a:r>
              <a:rPr lang="fr-BE" dirty="0" err="1"/>
              <a:t>bescherming</a:t>
            </a:r>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22</a:t>
            </a:fld>
            <a:endParaRPr lang="fr-BE"/>
          </a:p>
        </p:txBody>
      </p:sp>
    </p:spTree>
    <p:extLst>
      <p:ext uri="{BB962C8B-B14F-4D97-AF65-F5344CB8AC3E}">
        <p14:creationId xmlns:p14="http://schemas.microsoft.com/office/powerpoint/2010/main" val="23413751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23</a:t>
            </a:fld>
            <a:endParaRPr lang="fr-BE"/>
          </a:p>
        </p:txBody>
      </p:sp>
    </p:spTree>
    <p:extLst>
      <p:ext uri="{BB962C8B-B14F-4D97-AF65-F5344CB8AC3E}">
        <p14:creationId xmlns:p14="http://schemas.microsoft.com/office/powerpoint/2010/main" val="592985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3</a:t>
            </a:fld>
            <a:endParaRPr lang="fr-BE"/>
          </a:p>
        </p:txBody>
      </p:sp>
    </p:spTree>
    <p:extLst>
      <p:ext uri="{BB962C8B-B14F-4D97-AF65-F5344CB8AC3E}">
        <p14:creationId xmlns:p14="http://schemas.microsoft.com/office/powerpoint/2010/main" val="3518355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24</a:t>
            </a:fld>
            <a:endParaRPr lang="fr-BE"/>
          </a:p>
        </p:txBody>
      </p:sp>
    </p:spTree>
    <p:extLst>
      <p:ext uri="{BB962C8B-B14F-4D97-AF65-F5344CB8AC3E}">
        <p14:creationId xmlns:p14="http://schemas.microsoft.com/office/powerpoint/2010/main" val="38425271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25</a:t>
            </a:fld>
            <a:endParaRPr lang="fr-BE"/>
          </a:p>
        </p:txBody>
      </p:sp>
    </p:spTree>
    <p:extLst>
      <p:ext uri="{BB962C8B-B14F-4D97-AF65-F5344CB8AC3E}">
        <p14:creationId xmlns:p14="http://schemas.microsoft.com/office/powerpoint/2010/main" val="33233035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26</a:t>
            </a:fld>
            <a:endParaRPr lang="fr-BE"/>
          </a:p>
        </p:txBody>
      </p:sp>
    </p:spTree>
    <p:extLst>
      <p:ext uri="{BB962C8B-B14F-4D97-AF65-F5344CB8AC3E}">
        <p14:creationId xmlns:p14="http://schemas.microsoft.com/office/powerpoint/2010/main" val="22597927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28</a:t>
            </a:fld>
            <a:endParaRPr lang="fr-BE"/>
          </a:p>
        </p:txBody>
      </p:sp>
    </p:spTree>
    <p:extLst>
      <p:ext uri="{BB962C8B-B14F-4D97-AF65-F5344CB8AC3E}">
        <p14:creationId xmlns:p14="http://schemas.microsoft.com/office/powerpoint/2010/main" val="39421413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29</a:t>
            </a:fld>
            <a:endParaRPr lang="fr-BE"/>
          </a:p>
        </p:txBody>
      </p:sp>
    </p:spTree>
    <p:extLst>
      <p:ext uri="{BB962C8B-B14F-4D97-AF65-F5344CB8AC3E}">
        <p14:creationId xmlns:p14="http://schemas.microsoft.com/office/powerpoint/2010/main" val="1870550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31</a:t>
            </a:fld>
            <a:endParaRPr lang="fr-BE"/>
          </a:p>
        </p:txBody>
      </p:sp>
    </p:spTree>
    <p:extLst>
      <p:ext uri="{BB962C8B-B14F-4D97-AF65-F5344CB8AC3E}">
        <p14:creationId xmlns:p14="http://schemas.microsoft.com/office/powerpoint/2010/main" val="23713130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32</a:t>
            </a:fld>
            <a:endParaRPr lang="fr-BE"/>
          </a:p>
        </p:txBody>
      </p:sp>
    </p:spTree>
    <p:extLst>
      <p:ext uri="{BB962C8B-B14F-4D97-AF65-F5344CB8AC3E}">
        <p14:creationId xmlns:p14="http://schemas.microsoft.com/office/powerpoint/2010/main" val="6014323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33</a:t>
            </a:fld>
            <a:endParaRPr lang="fr-BE"/>
          </a:p>
        </p:txBody>
      </p:sp>
    </p:spTree>
    <p:extLst>
      <p:ext uri="{BB962C8B-B14F-4D97-AF65-F5344CB8AC3E}">
        <p14:creationId xmlns:p14="http://schemas.microsoft.com/office/powerpoint/2010/main" val="25067156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34</a:t>
            </a:fld>
            <a:endParaRPr lang="fr-BE"/>
          </a:p>
        </p:txBody>
      </p:sp>
    </p:spTree>
    <p:extLst>
      <p:ext uri="{BB962C8B-B14F-4D97-AF65-F5344CB8AC3E}">
        <p14:creationId xmlns:p14="http://schemas.microsoft.com/office/powerpoint/2010/main" val="3313770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35</a:t>
            </a:fld>
            <a:endParaRPr lang="fr-BE"/>
          </a:p>
        </p:txBody>
      </p:sp>
    </p:spTree>
    <p:extLst>
      <p:ext uri="{BB962C8B-B14F-4D97-AF65-F5344CB8AC3E}">
        <p14:creationId xmlns:p14="http://schemas.microsoft.com/office/powerpoint/2010/main" val="4248987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4</a:t>
            </a:fld>
            <a:endParaRPr lang="fr-BE"/>
          </a:p>
        </p:txBody>
      </p:sp>
    </p:spTree>
    <p:extLst>
      <p:ext uri="{BB962C8B-B14F-4D97-AF65-F5344CB8AC3E}">
        <p14:creationId xmlns:p14="http://schemas.microsoft.com/office/powerpoint/2010/main" val="2351003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36</a:t>
            </a:fld>
            <a:endParaRPr lang="fr-BE"/>
          </a:p>
        </p:txBody>
      </p:sp>
    </p:spTree>
    <p:extLst>
      <p:ext uri="{BB962C8B-B14F-4D97-AF65-F5344CB8AC3E}">
        <p14:creationId xmlns:p14="http://schemas.microsoft.com/office/powerpoint/2010/main" val="30850666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41</a:t>
            </a:fld>
            <a:endParaRPr lang="fr-BE"/>
          </a:p>
        </p:txBody>
      </p:sp>
    </p:spTree>
    <p:extLst>
      <p:ext uri="{BB962C8B-B14F-4D97-AF65-F5344CB8AC3E}">
        <p14:creationId xmlns:p14="http://schemas.microsoft.com/office/powerpoint/2010/main" val="22196792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42</a:t>
            </a:fld>
            <a:endParaRPr lang="fr-BE"/>
          </a:p>
        </p:txBody>
      </p:sp>
    </p:spTree>
    <p:extLst>
      <p:ext uri="{BB962C8B-B14F-4D97-AF65-F5344CB8AC3E}">
        <p14:creationId xmlns:p14="http://schemas.microsoft.com/office/powerpoint/2010/main" val="9688536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45</a:t>
            </a:fld>
            <a:endParaRPr lang="fr-BE"/>
          </a:p>
        </p:txBody>
      </p:sp>
    </p:spTree>
    <p:extLst>
      <p:ext uri="{BB962C8B-B14F-4D97-AF65-F5344CB8AC3E}">
        <p14:creationId xmlns:p14="http://schemas.microsoft.com/office/powerpoint/2010/main" val="20430611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48</a:t>
            </a:fld>
            <a:endParaRPr lang="fr-BE"/>
          </a:p>
        </p:txBody>
      </p:sp>
    </p:spTree>
    <p:extLst>
      <p:ext uri="{BB962C8B-B14F-4D97-AF65-F5344CB8AC3E}">
        <p14:creationId xmlns:p14="http://schemas.microsoft.com/office/powerpoint/2010/main" val="17627667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50</a:t>
            </a:fld>
            <a:endParaRPr lang="fr-BE"/>
          </a:p>
        </p:txBody>
      </p:sp>
    </p:spTree>
    <p:extLst>
      <p:ext uri="{BB962C8B-B14F-4D97-AF65-F5344CB8AC3E}">
        <p14:creationId xmlns:p14="http://schemas.microsoft.com/office/powerpoint/2010/main" val="9774112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51</a:t>
            </a:fld>
            <a:endParaRPr lang="fr-BE"/>
          </a:p>
        </p:txBody>
      </p:sp>
    </p:spTree>
    <p:extLst>
      <p:ext uri="{BB962C8B-B14F-4D97-AF65-F5344CB8AC3E}">
        <p14:creationId xmlns:p14="http://schemas.microsoft.com/office/powerpoint/2010/main" val="28029952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52</a:t>
            </a:fld>
            <a:endParaRPr lang="fr-BE"/>
          </a:p>
        </p:txBody>
      </p:sp>
    </p:spTree>
    <p:extLst>
      <p:ext uri="{BB962C8B-B14F-4D97-AF65-F5344CB8AC3E}">
        <p14:creationId xmlns:p14="http://schemas.microsoft.com/office/powerpoint/2010/main" val="7029783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53</a:t>
            </a:fld>
            <a:endParaRPr lang="fr-BE"/>
          </a:p>
        </p:txBody>
      </p:sp>
    </p:spTree>
    <p:extLst>
      <p:ext uri="{BB962C8B-B14F-4D97-AF65-F5344CB8AC3E}">
        <p14:creationId xmlns:p14="http://schemas.microsoft.com/office/powerpoint/2010/main" val="2763378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55</a:t>
            </a:fld>
            <a:endParaRPr lang="fr-BE"/>
          </a:p>
        </p:txBody>
      </p:sp>
    </p:spTree>
    <p:extLst>
      <p:ext uri="{BB962C8B-B14F-4D97-AF65-F5344CB8AC3E}">
        <p14:creationId xmlns:p14="http://schemas.microsoft.com/office/powerpoint/2010/main" val="1145195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5</a:t>
            </a:fld>
            <a:endParaRPr lang="fr-BE"/>
          </a:p>
        </p:txBody>
      </p:sp>
    </p:spTree>
    <p:extLst>
      <p:ext uri="{BB962C8B-B14F-4D97-AF65-F5344CB8AC3E}">
        <p14:creationId xmlns:p14="http://schemas.microsoft.com/office/powerpoint/2010/main" val="23247726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56</a:t>
            </a:fld>
            <a:endParaRPr lang="fr-BE"/>
          </a:p>
        </p:txBody>
      </p:sp>
    </p:spTree>
    <p:extLst>
      <p:ext uri="{BB962C8B-B14F-4D97-AF65-F5344CB8AC3E}">
        <p14:creationId xmlns:p14="http://schemas.microsoft.com/office/powerpoint/2010/main" val="20996521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57</a:t>
            </a:fld>
            <a:endParaRPr lang="fr-BE"/>
          </a:p>
        </p:txBody>
      </p:sp>
    </p:spTree>
    <p:extLst>
      <p:ext uri="{BB962C8B-B14F-4D97-AF65-F5344CB8AC3E}">
        <p14:creationId xmlns:p14="http://schemas.microsoft.com/office/powerpoint/2010/main" val="1868920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639ED-F451-530B-BBB1-8399F455BE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1B1B3B-A933-D26E-23FF-B481D7F83A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17CA52-3B39-B219-962A-1873F6270000}"/>
              </a:ext>
            </a:extLst>
          </p:cNvPr>
          <p:cNvSpPr>
            <a:spLocks noGrp="1"/>
          </p:cNvSpPr>
          <p:nvPr>
            <p:ph type="body" idx="1"/>
          </p:nvPr>
        </p:nvSpPr>
        <p:spPr/>
        <p:txBody>
          <a:bodyPr/>
          <a:lstStyle/>
          <a:p>
            <a:endParaRPr lang="fr-BE"/>
          </a:p>
        </p:txBody>
      </p:sp>
      <p:sp>
        <p:nvSpPr>
          <p:cNvPr id="4" name="Slide Number Placeholder 3">
            <a:extLst>
              <a:ext uri="{FF2B5EF4-FFF2-40B4-BE49-F238E27FC236}">
                <a16:creationId xmlns:a16="http://schemas.microsoft.com/office/drawing/2014/main" id="{5C0E2D85-5F26-C303-15C8-5CBFF500D8BC}"/>
              </a:ext>
            </a:extLst>
          </p:cNvPr>
          <p:cNvSpPr>
            <a:spLocks noGrp="1"/>
          </p:cNvSpPr>
          <p:nvPr>
            <p:ph type="sldNum" sz="quarter" idx="10"/>
          </p:nvPr>
        </p:nvSpPr>
        <p:spPr/>
        <p:txBody>
          <a:bodyPr/>
          <a:lstStyle/>
          <a:p>
            <a:fld id="{D64F2C25-99DC-4E03-B761-F0DD23C54933}" type="slidenum">
              <a:rPr lang="fr-BE" smtClean="0"/>
              <a:t>62</a:t>
            </a:fld>
            <a:endParaRPr lang="fr-BE"/>
          </a:p>
        </p:txBody>
      </p:sp>
    </p:spTree>
    <p:extLst>
      <p:ext uri="{BB962C8B-B14F-4D97-AF65-F5344CB8AC3E}">
        <p14:creationId xmlns:p14="http://schemas.microsoft.com/office/powerpoint/2010/main" val="55861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26BF0-0D3E-11F2-7565-D246AF2EC2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2489A0-765F-F553-E75F-9DFDB68435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DAA0DF-EC5A-36E6-E5BA-9A2303490A1C}"/>
              </a:ext>
            </a:extLst>
          </p:cNvPr>
          <p:cNvSpPr>
            <a:spLocks noGrp="1"/>
          </p:cNvSpPr>
          <p:nvPr>
            <p:ph type="body" idx="1"/>
          </p:nvPr>
        </p:nvSpPr>
        <p:spPr/>
        <p:txBody>
          <a:bodyPr/>
          <a:lstStyle/>
          <a:p>
            <a:endParaRPr lang="fr-BE"/>
          </a:p>
        </p:txBody>
      </p:sp>
      <p:sp>
        <p:nvSpPr>
          <p:cNvPr id="4" name="Slide Number Placeholder 3">
            <a:extLst>
              <a:ext uri="{FF2B5EF4-FFF2-40B4-BE49-F238E27FC236}">
                <a16:creationId xmlns:a16="http://schemas.microsoft.com/office/drawing/2014/main" id="{AE29422F-2DBE-567B-9B7E-66B8F8FD875F}"/>
              </a:ext>
            </a:extLst>
          </p:cNvPr>
          <p:cNvSpPr>
            <a:spLocks noGrp="1"/>
          </p:cNvSpPr>
          <p:nvPr>
            <p:ph type="sldNum" sz="quarter" idx="10"/>
          </p:nvPr>
        </p:nvSpPr>
        <p:spPr/>
        <p:txBody>
          <a:bodyPr/>
          <a:lstStyle/>
          <a:p>
            <a:fld id="{D64F2C25-99DC-4E03-B761-F0DD23C54933}" type="slidenum">
              <a:rPr lang="fr-BE" smtClean="0"/>
              <a:t>67</a:t>
            </a:fld>
            <a:endParaRPr lang="fr-BE"/>
          </a:p>
        </p:txBody>
      </p:sp>
    </p:spTree>
    <p:extLst>
      <p:ext uri="{BB962C8B-B14F-4D97-AF65-F5344CB8AC3E}">
        <p14:creationId xmlns:p14="http://schemas.microsoft.com/office/powerpoint/2010/main" val="2418484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69875" algn="just">
              <a:spcAft>
                <a:spcPts val="600"/>
              </a:spcAft>
              <a:tabLst>
                <a:tab pos="269875" algn="l"/>
              </a:tabLst>
            </a:pPr>
            <a:r>
              <a:rPr lang="fr-BE" sz="1800" b="1" dirty="0">
                <a:effectLst/>
                <a:latin typeface="Tw Cen MT" panose="020B0602020104020603" pitchFamily="34" charset="0"/>
                <a:ea typeface="Times New Roman" panose="02020603050405020304" pitchFamily="18" charset="0"/>
                <a:cs typeface="Times New Roman" panose="02020603050405020304" pitchFamily="18" charset="0"/>
              </a:rPr>
              <a:t>1. Généralités</a:t>
            </a:r>
          </a:p>
          <a:p>
            <a:pPr marL="269875" algn="just">
              <a:spcAft>
                <a:spcPts val="600"/>
              </a:spcAft>
              <a:tabLst>
                <a:tab pos="269875" algn="l"/>
              </a:tabLst>
            </a:pPr>
            <a:r>
              <a:rPr lang="fr-BE" sz="1800" dirty="0">
                <a:effectLst/>
                <a:latin typeface="Tw Cen MT" panose="020B0602020104020603" pitchFamily="34" charset="0"/>
                <a:ea typeface="Times New Roman" panose="02020603050405020304" pitchFamily="18" charset="0"/>
                <a:cs typeface="Times New Roman" panose="02020603050405020304" pitchFamily="18" charset="0"/>
              </a:rPr>
              <a:t>Dans le cadre de notre engagement continu à assurer la sécurité et le bien-être au sein de la Défense, ce document vise à limiter les conséquences néfastes d’une situation d’urgence. Ce document détaille de manière exhaustive les mesures humaines, organisationnelles et matérielles mises en place pour répondre efficacement à tout type d’urgences ou de crise.</a:t>
            </a:r>
          </a:p>
          <a:p>
            <a:pPr marL="269875" algn="just">
              <a:spcAft>
                <a:spcPts val="600"/>
              </a:spcAft>
              <a:tabLst>
                <a:tab pos="269875" algn="l"/>
              </a:tabLst>
            </a:pPr>
            <a:r>
              <a:rPr lang="fr-BE" sz="1800" dirty="0">
                <a:effectLst/>
                <a:latin typeface="Tw Cen MT" panose="020B0602020104020603" pitchFamily="34" charset="0"/>
                <a:ea typeface="Times New Roman" panose="02020603050405020304" pitchFamily="18" charset="0"/>
                <a:cs typeface="Times New Roman" panose="02020603050405020304" pitchFamily="18" charset="0"/>
              </a:rPr>
              <a:t>Il faut souligner que le contenu de ce document ne concerne pas l'implication de la Défense dans l'organisation des secours dans le cadre de l'aide à la nation, ni l'articulation des différentes disciplines en cas de crise, mais bien la préparation et la réactivité spécifiques au sein-même de notre organisation.</a:t>
            </a:r>
          </a:p>
          <a:p>
            <a:pPr marL="269875" algn="just">
              <a:spcAft>
                <a:spcPts val="600"/>
              </a:spcAft>
              <a:tabLst>
                <a:tab pos="269875" algn="l"/>
              </a:tabLst>
            </a:pPr>
            <a:r>
              <a:rPr lang="fr-BE" sz="1800" dirty="0">
                <a:effectLst/>
                <a:latin typeface="Tw Cen MT" panose="020B0602020104020603" pitchFamily="34" charset="0"/>
                <a:ea typeface="Times New Roman" panose="02020603050405020304" pitchFamily="18" charset="0"/>
                <a:cs typeface="Times New Roman" panose="02020603050405020304" pitchFamily="18" charset="0"/>
              </a:rPr>
              <a:t>Les </a:t>
            </a:r>
            <a:r>
              <a:rPr lang="fr-BE" sz="1800" dirty="0">
                <a:effectLst/>
                <a:highlight>
                  <a:srgbClr val="FFFF00"/>
                </a:highlight>
                <a:latin typeface="Tw Cen MT" panose="020B0602020104020603" pitchFamily="34" charset="0"/>
                <a:ea typeface="Times New Roman" panose="02020603050405020304" pitchFamily="18" charset="0"/>
                <a:cs typeface="Times New Roman" panose="02020603050405020304" pitchFamily="18" charset="0"/>
              </a:rPr>
              <a:t>Plans Internes d'Urgence</a:t>
            </a:r>
            <a:r>
              <a:rPr lang="fr-BE" sz="1800" dirty="0">
                <a:effectLst/>
                <a:latin typeface="Tw Cen MT" panose="020B0602020104020603" pitchFamily="34" charset="0"/>
                <a:ea typeface="Times New Roman" panose="02020603050405020304" pitchFamily="18" charset="0"/>
                <a:cs typeface="Times New Roman" panose="02020603050405020304" pitchFamily="18" charset="0"/>
              </a:rPr>
              <a:t> (PIU) constituent un élément clé de ce document. Ils sont composés de scénarios de crise probables, accompagnés de réponses adaptées à chacun de ces scénarios. Ces plans sont le fruit d'une analyse rigoureuse et d'une compréhension approfondie des risques potentiels auxquels nous pourrions être confrontés.</a:t>
            </a:r>
          </a:p>
          <a:p>
            <a:pPr marL="269875" algn="just">
              <a:spcAft>
                <a:spcPts val="600"/>
              </a:spcAft>
              <a:tabLst>
                <a:tab pos="269875" algn="l"/>
              </a:tabLst>
            </a:pPr>
            <a:r>
              <a:rPr lang="fr-BE" sz="1800" dirty="0">
                <a:effectLst/>
                <a:latin typeface="Tw Cen MT" panose="020B0602020104020603" pitchFamily="34" charset="0"/>
                <a:ea typeface="Times New Roman" panose="02020603050405020304" pitchFamily="18" charset="0"/>
                <a:cs typeface="Times New Roman" panose="02020603050405020304" pitchFamily="18" charset="0"/>
              </a:rPr>
              <a:t>De plus, les PIU ne sont pas statiques ; ils sont testés périodiquement pour assurer leur efficacité et leur pertinence. Cette démarche fait partie intégrante de notre stratégie de gestion des risques habituelle, soutenue par le Système Dynamique de Gestion des Risques (SDGR). Ce processus continu de test et d'évaluation garantit que notre organisation est non seulement préparée à faire face à des situations d'urgence, mais aussi équipée pour les gérer de manière efficiente et efficace.</a:t>
            </a:r>
          </a:p>
          <a:p>
            <a:pPr marL="742950" lvl="1" indent="-285750" algn="just">
              <a:spcBef>
                <a:spcPts val="900"/>
              </a:spcBef>
              <a:spcAft>
                <a:spcPts val="900"/>
              </a:spcAft>
              <a:buSzPts val="1100"/>
              <a:buFont typeface="Tw Cen MT" panose="020B0602020104020603" pitchFamily="34" charset="0"/>
              <a:buAutoNum type="alphaLcPeriod"/>
              <a:tabLst>
                <a:tab pos="540385" algn="l"/>
              </a:tabLst>
            </a:pPr>
            <a:r>
              <a:rPr lang="fr-BE" sz="1100" b="1" dirty="0">
                <a:effectLst/>
                <a:latin typeface="Tw Cen MT" panose="020B0602020104020603" pitchFamily="34" charset="0"/>
              </a:rPr>
              <a:t>Objectifs des plans d’urgence internes</a:t>
            </a:r>
          </a:p>
          <a:p>
            <a:pPr marL="540385" algn="just">
              <a:spcAft>
                <a:spcPts val="600"/>
              </a:spcAft>
              <a:tabLst>
                <a:tab pos="540385" algn="l"/>
              </a:tabLst>
            </a:pP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Dans un environnement où les risques et les incertitudes font partie intégrante de notre quotidien, l'élaboration d'un PIU se présente comme une démarche essentielle pour toute organisation soucieuse de sa pérennité et de la sécurité de ses </a:t>
            </a:r>
            <a:r>
              <a:rPr lang="fr-BE" sz="1100" dirty="0" err="1">
                <a:effectLst/>
                <a:latin typeface="Tw Cen MT" panose="020B0602020104020603" pitchFamily="34" charset="0"/>
                <a:ea typeface="Times New Roman" panose="02020603050405020304" pitchFamily="18" charset="0"/>
                <a:cs typeface="Times New Roman" panose="02020603050405020304" pitchFamily="18" charset="0"/>
              </a:rPr>
              <a:t>actoren</a:t>
            </a: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 Le PIU, en tant qu'outil stratégique et opérationnel, est conçu pour anticiper, gérer et atténuer les impacts d’éventuelles situations d'urgence, tant internes qu’externes. Il sont nécessaire lors de l’organisation d’évènements pouvant accueillir du public.  Cette synthèse vise à éclairer les objectifs fondamentaux d'un tel plan.</a:t>
            </a:r>
          </a:p>
          <a:p>
            <a:pPr marL="1257300" lvl="2" indent="-342900" algn="just">
              <a:spcAft>
                <a:spcPts val="600"/>
              </a:spcAft>
              <a:buFont typeface="Symbol" panose="05050102010706020507" pitchFamily="18" charset="2"/>
              <a:buChar char=""/>
              <a:tabLst>
                <a:tab pos="810260" algn="l"/>
              </a:tabLst>
            </a:pP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Améliorer les principes de prévention</a:t>
            </a:r>
          </a:p>
          <a:p>
            <a:pPr marL="1257300" lvl="2" indent="-342900" algn="just">
              <a:spcAft>
                <a:spcPts val="600"/>
              </a:spcAft>
              <a:buFont typeface="Symbol" panose="05050102010706020507" pitchFamily="18" charset="2"/>
              <a:buChar char=""/>
              <a:tabLst>
                <a:tab pos="810260" algn="l"/>
              </a:tabLst>
            </a:pP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Mettre en œuvre le personnel et les intervenants formés et entraînés en cas de crise</a:t>
            </a:r>
          </a:p>
          <a:p>
            <a:pPr marL="1257300" lvl="2" indent="-342900" algn="just">
              <a:spcAft>
                <a:spcPts val="600"/>
              </a:spcAft>
              <a:buFont typeface="Symbol" panose="05050102010706020507" pitchFamily="18" charset="2"/>
              <a:buChar char=""/>
              <a:tabLst>
                <a:tab pos="810260" algn="l"/>
              </a:tabLst>
            </a:pP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Faciliter l’intervention des secours externes</a:t>
            </a:r>
          </a:p>
          <a:p>
            <a:pPr marL="1257300" lvl="2" indent="-342900" algn="just">
              <a:spcAft>
                <a:spcPts val="600"/>
              </a:spcAft>
              <a:buFont typeface="Symbol" panose="05050102010706020507" pitchFamily="18" charset="2"/>
              <a:buChar char=""/>
              <a:tabLst>
                <a:tab pos="810260" algn="l"/>
              </a:tabLst>
            </a:pP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Diminuer les impacts des pertes humaines et matérielles</a:t>
            </a:r>
          </a:p>
          <a:p>
            <a:pPr marL="1257300" lvl="2" indent="-342900" algn="just">
              <a:spcAft>
                <a:spcPts val="600"/>
              </a:spcAft>
              <a:buFont typeface="Symbol" panose="05050102010706020507" pitchFamily="18" charset="2"/>
              <a:buChar char=""/>
              <a:tabLst>
                <a:tab pos="810260" algn="l"/>
              </a:tabLst>
            </a:pP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Garantir au maximum le maintien de l’opérationnalité et la continuité des activités et des processus</a:t>
            </a:r>
          </a:p>
          <a:p>
            <a:pPr marL="1257300" lvl="2" indent="-342900" algn="just">
              <a:spcAft>
                <a:spcPts val="600"/>
              </a:spcAft>
              <a:buFont typeface="Symbol" panose="05050102010706020507" pitchFamily="18" charset="2"/>
              <a:buChar char=""/>
              <a:tabLst>
                <a:tab pos="810260" algn="l"/>
              </a:tabLst>
            </a:pP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Protéger l’environnement</a:t>
            </a:r>
          </a:p>
          <a:p>
            <a:pPr marL="1257300" lvl="2" indent="-342900" algn="just">
              <a:spcAft>
                <a:spcPts val="600"/>
              </a:spcAft>
              <a:buFont typeface="Symbol" panose="05050102010706020507" pitchFamily="18" charset="2"/>
              <a:buChar char=""/>
              <a:tabLst>
                <a:tab pos="810260" algn="l"/>
              </a:tabLst>
            </a:pP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Respecter la législation en matière de bien-être et celle de la sécurité civile</a:t>
            </a:r>
          </a:p>
          <a:p>
            <a:pPr marL="269875" algn="just">
              <a:spcAft>
                <a:spcPts val="600"/>
              </a:spcAft>
              <a:tabLst>
                <a:tab pos="269875" algn="l"/>
              </a:tabLst>
            </a:pPr>
            <a:endParaRPr lang="fr-BE" sz="1800" dirty="0">
              <a:effectLst/>
              <a:latin typeface="Tw Cen MT" panose="020B0602020104020603" pitchFamily="34" charset="0"/>
              <a:ea typeface="Times New Roman" panose="02020603050405020304" pitchFamily="18" charset="0"/>
              <a:cs typeface="Times New Roman" panose="02020603050405020304" pitchFamily="18" charset="0"/>
            </a:endParaRP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7</a:t>
            </a:fld>
            <a:endParaRPr lang="fr-BE"/>
          </a:p>
        </p:txBody>
      </p:sp>
    </p:spTree>
    <p:extLst>
      <p:ext uri="{BB962C8B-B14F-4D97-AF65-F5344CB8AC3E}">
        <p14:creationId xmlns:p14="http://schemas.microsoft.com/office/powerpoint/2010/main" val="4222962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8</a:t>
            </a:fld>
            <a:endParaRPr lang="fr-BE"/>
          </a:p>
        </p:txBody>
      </p:sp>
    </p:spTree>
    <p:extLst>
      <p:ext uri="{BB962C8B-B14F-4D97-AF65-F5344CB8AC3E}">
        <p14:creationId xmlns:p14="http://schemas.microsoft.com/office/powerpoint/2010/main" val="39827041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lgn="just">
              <a:spcBef>
                <a:spcPts val="900"/>
              </a:spcBef>
              <a:spcAft>
                <a:spcPts val="900"/>
              </a:spcAft>
              <a:buSzPts val="1100"/>
              <a:buFont typeface="Tw Cen MT" panose="020B0602020104020603" pitchFamily="34" charset="0"/>
              <a:buAutoNum type="alphaLcPeriod"/>
              <a:tabLst>
                <a:tab pos="540385" algn="l"/>
              </a:tabLst>
            </a:pPr>
            <a:r>
              <a:rPr lang="fr-BE" sz="1100" b="1" dirty="0">
                <a:effectLst/>
                <a:latin typeface="Tw Cen MT" panose="020B0602020104020603" pitchFamily="34" charset="0"/>
              </a:rPr>
              <a:t>Références légales, définitions, terminologie</a:t>
            </a:r>
          </a:p>
          <a:p>
            <a:pPr marL="1143000" lvl="2" indent="-228600" algn="just">
              <a:spcBef>
                <a:spcPts val="900"/>
              </a:spcBef>
              <a:spcAft>
                <a:spcPts val="900"/>
              </a:spcAft>
              <a:buSzPts val="1100"/>
              <a:buFont typeface="Tw Cen MT" panose="020B0602020104020603" pitchFamily="34" charset="0"/>
              <a:buAutoNum type="romanLcPeriod"/>
              <a:tabLst>
                <a:tab pos="810260" algn="l"/>
              </a:tabLst>
            </a:pPr>
            <a:r>
              <a:rPr lang="nl-BE" sz="1100" b="1" dirty="0" err="1">
                <a:effectLst/>
                <a:latin typeface="Tw Cen MT" panose="020B0602020104020603" pitchFamily="34" charset="0"/>
              </a:rPr>
              <a:t>Législation</a:t>
            </a:r>
            <a:endParaRPr lang="fr-BE" sz="1100" b="1" dirty="0">
              <a:effectLst/>
              <a:latin typeface="Tw Cen MT" panose="020B0602020104020603" pitchFamily="34" charset="0"/>
            </a:endParaRPr>
          </a:p>
          <a:p>
            <a:pPr marL="810260" algn="just">
              <a:spcAft>
                <a:spcPts val="600"/>
              </a:spcAft>
              <a:tabLst>
                <a:tab pos="810260" algn="l"/>
              </a:tabLst>
            </a:pPr>
            <a:r>
              <a:rPr lang="fr-BE" sz="1100" u="sng" dirty="0">
                <a:effectLst/>
                <a:latin typeface="Tw Cen MT" panose="020B0602020104020603" pitchFamily="34" charset="0"/>
                <a:ea typeface="Times New Roman" panose="02020603050405020304" pitchFamily="18" charset="0"/>
                <a:cs typeface="Times New Roman" panose="02020603050405020304" pitchFamily="18" charset="0"/>
              </a:rPr>
              <a:t>Intervention en interne</a:t>
            </a: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 : La loi du 4 août 1996 relative au bien-être des travailleurs lors de l’exécution de leur travail et le Code du bien-être constituent les législations de référence à prendre prioritairement en compte.</a:t>
            </a:r>
          </a:p>
          <a:p>
            <a:pPr marL="810260" algn="just">
              <a:spcAft>
                <a:spcPts val="600"/>
              </a:spcAft>
              <a:tabLst>
                <a:tab pos="810260" algn="l"/>
              </a:tabLst>
            </a:pPr>
            <a:r>
              <a:rPr lang="fr-BE" sz="1100" u="sng" dirty="0">
                <a:effectLst/>
                <a:latin typeface="Tw Cen MT" panose="020B0602020104020603" pitchFamily="34" charset="0"/>
                <a:ea typeface="Times New Roman" panose="02020603050405020304" pitchFamily="18" charset="0"/>
                <a:cs typeface="Times New Roman" panose="02020603050405020304" pitchFamily="18" charset="0"/>
              </a:rPr>
              <a:t>Intervention en externe</a:t>
            </a: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 : L’Arrêté Royal du 22 mai 2019, relatif à la planification d'urgence et la gestion de situations d'urgence à l'échelon communal et provincial et au rôle des bourgmestres et des gouverneurs de province en cas d'événements et de situations de crise nécessitant une coordination ou une gestion à l'échelon national, explique comment est organisé les secours extérieurs.</a:t>
            </a:r>
          </a:p>
          <a:p>
            <a:pPr marL="810260" algn="just">
              <a:spcAft>
                <a:spcPts val="600"/>
              </a:spcAft>
              <a:tabLst>
                <a:tab pos="810260" algn="l"/>
              </a:tabLst>
            </a:pP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Les PIU ne peuvent donc pas être confondus avec les « plans d’urgences et d’intervention ».  Ceux-ci sont expliqués dans le §1.b.ii.4). </a:t>
            </a:r>
          </a:p>
          <a:p>
            <a:pPr marL="810260" algn="just">
              <a:spcAft>
                <a:spcPts val="600"/>
              </a:spcAft>
              <a:tabLst>
                <a:tab pos="810260" algn="l"/>
              </a:tabLst>
            </a:pP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Les autres références légales et réglementaires sont reprises en annexe A.</a:t>
            </a:r>
          </a:p>
          <a:p>
            <a:pPr marL="1143000" lvl="2" indent="-228600" algn="just">
              <a:spcBef>
                <a:spcPts val="900"/>
              </a:spcBef>
              <a:spcAft>
                <a:spcPts val="900"/>
              </a:spcAft>
              <a:buSzPts val="1100"/>
              <a:buFont typeface="Tw Cen MT" panose="020B0602020104020603" pitchFamily="34" charset="0"/>
              <a:buAutoNum type="romanLcPeriod"/>
              <a:tabLst>
                <a:tab pos="810260" algn="l"/>
              </a:tabLst>
            </a:pPr>
            <a:r>
              <a:rPr lang="nl-BE" sz="1100" b="1" dirty="0" err="1">
                <a:effectLst/>
                <a:latin typeface="Tw Cen MT" panose="020B0602020104020603" pitchFamily="34" charset="0"/>
              </a:rPr>
              <a:t>Définitions</a:t>
            </a:r>
            <a:endParaRPr lang="fr-BE" sz="1100" b="1" dirty="0">
              <a:effectLst/>
              <a:latin typeface="Tw Cen MT" panose="020B0602020104020603" pitchFamily="34" charset="0"/>
            </a:endParaRPr>
          </a:p>
          <a:p>
            <a:pPr marL="1600200" lvl="3" indent="-228600" algn="just">
              <a:spcBef>
                <a:spcPts val="600"/>
              </a:spcBef>
              <a:spcAft>
                <a:spcPts val="600"/>
              </a:spcAft>
              <a:buSzPts val="1100"/>
              <a:buFont typeface="Tw Cen MT" panose="020B0602020104020603" pitchFamily="34" charset="0"/>
              <a:buAutoNum type="arabicParenR"/>
            </a:pPr>
            <a:r>
              <a:rPr lang="fr-BE" sz="1100" b="1" dirty="0">
                <a:effectLst/>
                <a:latin typeface="Tw Cen MT" panose="020B0602020104020603" pitchFamily="34" charset="0"/>
              </a:rPr>
              <a:t>Le Dossier d'Intervention et le Code du Bien-être au Travail</a:t>
            </a:r>
          </a:p>
          <a:p>
            <a:pPr lvl="4" algn="just">
              <a:spcAft>
                <a:spcPts val="600"/>
              </a:spcAft>
            </a:pP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Le dossier d'intervention est un élément central de la stratégie de prévention des incendies en milieu de travail. Conformément au Code du Bien-être au travail, ce dossier rassemble tous les éléments nécessaires à la mise en œuvre effective de la politique de prévention. Cela inclut les plans de l'établissement, les moyens de lutte contre l'incendie, les voies d'évacuation, et les procédures d'intervention en cas d'incendie. La création et la maintenance d'un tel dossier sont en parfaite adéquation avec les obligations légales stipulées dans le Code, visant à assurer la sécurité et la santé des travailleurs en prévenant les risques professionnels.</a:t>
            </a:r>
          </a:p>
          <a:p>
            <a:pPr lvl="4" algn="just">
              <a:spcAft>
                <a:spcPts val="600"/>
              </a:spcAft>
            </a:pP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Dans ce dossier, chaque situation envisagée peut être considérée comme un scénario du PIU.</a:t>
            </a:r>
          </a:p>
          <a:p>
            <a:pPr lvl="4" algn="just">
              <a:spcAft>
                <a:spcPts val="600"/>
              </a:spcAft>
            </a:pP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Le contenu de ce dossier d’intervention est prescrit par le Code du bien-être, Art. III.3.-24.</a:t>
            </a:r>
          </a:p>
          <a:p>
            <a:pPr marL="1600200" lvl="3" indent="-228600" algn="just">
              <a:spcBef>
                <a:spcPts val="600"/>
              </a:spcBef>
              <a:spcAft>
                <a:spcPts val="600"/>
              </a:spcAft>
              <a:buSzPts val="1100"/>
              <a:buFont typeface="Tw Cen MT" panose="020B0602020104020603" pitchFamily="34" charset="0"/>
              <a:buAutoNum type="arabicParenR"/>
            </a:pPr>
            <a:r>
              <a:rPr lang="fr-BE" sz="1100" b="1" dirty="0">
                <a:effectLst/>
                <a:latin typeface="Tw Cen MT" panose="020B0602020104020603" pitchFamily="34" charset="0"/>
              </a:rPr>
              <a:t>Plans de prévention lors d’opérations (AJP-3.14)</a:t>
            </a:r>
          </a:p>
          <a:p>
            <a:pPr lvl="4" algn="just">
              <a:spcAft>
                <a:spcPts val="600"/>
              </a:spcAft>
            </a:pP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Dans le cadre de la mise en œuvre de la Force Protection, la </a:t>
            </a:r>
            <a:r>
              <a:rPr lang="fr-BE" sz="1100" dirty="0" err="1">
                <a:effectLst/>
                <a:latin typeface="Tw Cen MT" panose="020B0602020104020603" pitchFamily="34" charset="0"/>
                <a:ea typeface="Times New Roman" panose="02020603050405020304" pitchFamily="18" charset="0"/>
                <a:cs typeface="Times New Roman" panose="02020603050405020304" pitchFamily="18" charset="0"/>
              </a:rPr>
              <a:t>Ref</a:t>
            </a: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 6 prévoit une évaluation de la criticité des dangers et des menaces.  Dans cette analyse, la probabilité d’exploitation d’une vulnérabilité est envisagée.  Dans le cadre des PIU, cette analyse peut être à la fois mise en œuvre dans les concepts opérationnels et dans un temps qui peut être différé, dans l’appréciation du maintien opérationnel.  Par exemple, le risque de déforcer l’opération à cause d’un incendie doit être envisagé, au même titre que la réaction à prendre dans ce cas de figure.</a:t>
            </a:r>
          </a:p>
          <a:p>
            <a:pPr lvl="4" algn="just">
              <a:spcAft>
                <a:spcPts val="600"/>
              </a:spcAft>
            </a:pP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La </a:t>
            </a:r>
            <a:r>
              <a:rPr lang="fr-BE" sz="1100" dirty="0" err="1">
                <a:effectLst/>
                <a:latin typeface="Tw Cen MT" panose="020B0602020104020603" pitchFamily="34" charset="0"/>
                <a:ea typeface="Times New Roman" panose="02020603050405020304" pitchFamily="18" charset="0"/>
                <a:cs typeface="Times New Roman" panose="02020603050405020304" pitchFamily="18" charset="0"/>
              </a:rPr>
              <a:t>réévalution</a:t>
            </a: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 et la continuité des activités font partie des priorités du commandement lors des phases aiguës dans une crise.</a:t>
            </a:r>
          </a:p>
          <a:p>
            <a:pPr marL="1600200" lvl="3" indent="-228600" algn="just">
              <a:spcBef>
                <a:spcPts val="600"/>
              </a:spcBef>
              <a:spcAft>
                <a:spcPts val="600"/>
              </a:spcAft>
              <a:buSzPts val="1100"/>
              <a:buFont typeface="Tw Cen MT" panose="020B0602020104020603" pitchFamily="34" charset="0"/>
              <a:buAutoNum type="arabicParenR"/>
            </a:pPr>
            <a:r>
              <a:rPr lang="fr-BE" sz="1100" b="1" dirty="0">
                <a:effectLst/>
                <a:latin typeface="Tw Cen MT" panose="020B0602020104020603" pitchFamily="34" charset="0"/>
              </a:rPr>
              <a:t>Plans de prévention pour les évènements accueillant du public</a:t>
            </a:r>
          </a:p>
          <a:p>
            <a:pPr lvl="4" algn="just">
              <a:spcAft>
                <a:spcPts val="600"/>
              </a:spcAft>
            </a:pP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L’organisation d’évènements pouvant accueillir du public impose à l’organisateur des demandes aux autorités publiques.  Ces demandent doivent être accompagnées d’un dossier comprenant une analyse de risque et de PIU.  Ces documents sont ensuite soumis aux différents services publics (incendie, police, …).  Le dimensionnement des moyens est ainsi défini par ces services publics.</a:t>
            </a:r>
          </a:p>
          <a:p>
            <a:pPr marL="1600200" lvl="3" indent="-228600" algn="just">
              <a:spcBef>
                <a:spcPts val="600"/>
              </a:spcBef>
              <a:spcAft>
                <a:spcPts val="600"/>
              </a:spcAft>
              <a:buSzPts val="1100"/>
              <a:buFont typeface="Tw Cen MT" panose="020B0602020104020603" pitchFamily="34" charset="0"/>
              <a:buAutoNum type="arabicParenR"/>
            </a:pPr>
            <a:r>
              <a:rPr lang="fr-BE" sz="1100" b="1" dirty="0">
                <a:effectLst/>
                <a:latin typeface="Tw Cen MT" panose="020B0602020104020603" pitchFamily="34" charset="0"/>
              </a:rPr>
              <a:t>Plans généraux et particuliers d’urgences et d’intervention (PGUI, PPUI)</a:t>
            </a:r>
          </a:p>
          <a:p>
            <a:pPr lvl="4" algn="just">
              <a:spcAft>
                <a:spcPts val="600"/>
              </a:spcAft>
            </a:pP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Dans le contexte des activités industrielles et commerciales, en particulier pour les entreprises classées SEVESO qui gèrent des substances dangereuses, l'élaboration de plans de gestion des urgences est cruciale.  Ces plans doivent non seulement répondre aux exigences internes en matière de sécurité et de prévention des risques, mais aussi nécessiter une coordination étroite avec les services de secours publics.</a:t>
            </a:r>
          </a:p>
          <a:p>
            <a:pPr lvl="4" algn="just">
              <a:spcAft>
                <a:spcPts val="600"/>
              </a:spcAft>
            </a:pP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Dans ce dossier, chaque situation envisagée peut être considérée comme un scénario du PIU.</a:t>
            </a:r>
          </a:p>
          <a:p>
            <a:pPr marL="1600200" lvl="3" indent="-228600" algn="just">
              <a:spcBef>
                <a:spcPts val="600"/>
              </a:spcBef>
              <a:spcAft>
                <a:spcPts val="600"/>
              </a:spcAft>
              <a:buSzPts val="1100"/>
              <a:buFont typeface="Tw Cen MT" panose="020B0602020104020603" pitchFamily="34" charset="0"/>
              <a:buAutoNum type="arabicParenR"/>
            </a:pPr>
            <a:r>
              <a:rPr lang="fr-BE" sz="1100" b="1" dirty="0">
                <a:effectLst/>
                <a:latin typeface="Tw Cen MT" panose="020B0602020104020603" pitchFamily="34" charset="0"/>
              </a:rPr>
              <a:t>Plan d’Urgence Hospitalier (PUH)</a:t>
            </a:r>
          </a:p>
          <a:p>
            <a:pPr lvl="4" algn="just">
              <a:spcAft>
                <a:spcPts val="600"/>
              </a:spcAft>
            </a:pP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Le Plan d'Urgence Hospitalier est un dispositif essentiel dans la gestion des crises au sein des établissements de santé. Sa définition englobe l'ensemble des procédures et des stratégies mises en place pour répondre efficacement aux situations d'urgence qui pourraient survenir dans un contexte hospitalier. Cela inclut des scénarios variés, allant des catastrophes naturelles aux incidents internes tels que les épidémies ou les accidents technologiques.</a:t>
            </a:r>
          </a:p>
          <a:p>
            <a:pPr lvl="4" algn="just">
              <a:spcAft>
                <a:spcPts val="600"/>
              </a:spcAft>
            </a:pP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Tout comme le dossier d’intervention, qui compile les informations et les procédures nécessaires à la gestion efficace des urgences dans divers contextes, les PIU sont une composante des PUH. Ces plans spécifiques détaillent les actions à entreprendre en cas de crise, assurant ainsi une préparation adéquate et une réponse coordonnée. Ils incluent la mobilisation des ressources, la gestion du personnel, les protocoles de communication et de coordination avec les services externes, ainsi que les mesures d'évacuation et de sécurité des patients et du personnel.</a:t>
            </a:r>
          </a:p>
          <a:p>
            <a:pPr lvl="4" algn="just">
              <a:spcAft>
                <a:spcPts val="600"/>
              </a:spcAft>
            </a:pP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En intégrant les PIU dans les PUH, les hôpitaux renforcent leur capacité à gérer efficacement les urgences, minimisant ainsi les impacts sur la sécurité des patients et du personnel, tout en garantissant la continuité des soins essentiels. Cette intégration est fondamentale pour assurer une réponse rapide et organisée face aux imprévus, reflétant l'engagement du secteur de la santé à maintenir un environnement sûr et opérationnel en toutes circonstances.</a:t>
            </a:r>
          </a:p>
          <a:p>
            <a:pPr lvl="4" algn="just">
              <a:spcAft>
                <a:spcPts val="600"/>
              </a:spcAft>
            </a:pPr>
            <a:r>
              <a:rPr lang="fr-BE" sz="1100" dirty="0">
                <a:effectLst/>
                <a:latin typeface="Tw Cen MT" panose="020B0602020104020603" pitchFamily="34" charset="0"/>
                <a:ea typeface="Times New Roman" panose="02020603050405020304" pitchFamily="18" charset="0"/>
                <a:cs typeface="Times New Roman" panose="02020603050405020304" pitchFamily="18" charset="0"/>
              </a:rPr>
              <a:t>Dans ce dossier, chaque situation envisagée peut être considérée comme un scénario du PIU.</a:t>
            </a:r>
          </a:p>
          <a:p>
            <a:pPr marL="1600200" lvl="3" indent="-228600" algn="just">
              <a:spcBef>
                <a:spcPts val="600"/>
              </a:spcBef>
              <a:spcAft>
                <a:spcPts val="600"/>
              </a:spcAft>
              <a:buSzPts val="1100"/>
              <a:buFont typeface="Tw Cen MT" panose="020B0602020104020603" pitchFamily="34" charset="0"/>
              <a:buAutoNum type="arabicParenR"/>
            </a:pPr>
            <a:r>
              <a:rPr lang="fr-BE" sz="1100" b="1" dirty="0">
                <a:effectLst/>
                <a:latin typeface="Tw Cen MT" panose="020B0602020104020603" pitchFamily="34" charset="0"/>
              </a:rPr>
              <a:t>Résumé</a:t>
            </a:r>
          </a:p>
          <a:p>
            <a:pPr lvl="4" algn="just">
              <a:spcAft>
                <a:spcPts val="600"/>
              </a:spcAft>
            </a:pPr>
            <a:r>
              <a:rPr lang="fr-BE" sz="1100" dirty="0">
                <a:solidFill>
                  <a:srgbClr val="FF0000"/>
                </a:solidFill>
                <a:effectLst/>
                <a:latin typeface="Tw Cen MT" panose="020B0602020104020603" pitchFamily="34" charset="0"/>
                <a:ea typeface="Times New Roman" panose="02020603050405020304" pitchFamily="18" charset="0"/>
                <a:cs typeface="Times New Roman" panose="02020603050405020304" pitchFamily="18" charset="0"/>
              </a:rPr>
              <a:t>Le PIU est par conséquent un document commun à plusieurs dossiers et reprend la manière coordonnée de réagir face à l’ensemble des scénarios de crise envisagées par les analyses de risques respectives au</a:t>
            </a:r>
            <a:endParaRPr lang="fr-BE" dirty="0">
              <a:solidFill>
                <a:srgbClr val="FF0000"/>
              </a:solidFill>
            </a:endParaRPr>
          </a:p>
        </p:txBody>
      </p:sp>
      <p:sp>
        <p:nvSpPr>
          <p:cNvPr id="4" name="Slide Number Placeholder 3"/>
          <p:cNvSpPr>
            <a:spLocks noGrp="1"/>
          </p:cNvSpPr>
          <p:nvPr>
            <p:ph type="sldNum" sz="quarter" idx="10"/>
          </p:nvPr>
        </p:nvSpPr>
        <p:spPr/>
        <p:txBody>
          <a:bodyPr/>
          <a:lstStyle/>
          <a:p>
            <a:fld id="{D64F2C25-99DC-4E03-B761-F0DD23C54933}" type="slidenum">
              <a:rPr lang="fr-BE" smtClean="0"/>
              <a:t>9</a:t>
            </a:fld>
            <a:endParaRPr lang="fr-BE"/>
          </a:p>
        </p:txBody>
      </p:sp>
    </p:spTree>
    <p:extLst>
      <p:ext uri="{BB962C8B-B14F-4D97-AF65-F5344CB8AC3E}">
        <p14:creationId xmlns:p14="http://schemas.microsoft.com/office/powerpoint/2010/main" val="586255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10</a:t>
            </a:fld>
            <a:endParaRPr lang="fr-BE"/>
          </a:p>
        </p:txBody>
      </p:sp>
    </p:spTree>
    <p:extLst>
      <p:ext uri="{BB962C8B-B14F-4D97-AF65-F5344CB8AC3E}">
        <p14:creationId xmlns:p14="http://schemas.microsoft.com/office/powerpoint/2010/main" val="3606642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7759A-7966-310B-A14B-9746825AD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873029-D357-F2A0-DD6C-D56A729673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39C20C-3327-F1BE-E50E-F5C7FE232627}"/>
              </a:ext>
            </a:extLst>
          </p:cNvPr>
          <p:cNvSpPr>
            <a:spLocks noGrp="1"/>
          </p:cNvSpPr>
          <p:nvPr>
            <p:ph type="body" idx="1"/>
          </p:nvPr>
        </p:nvSpPr>
        <p:spPr/>
        <p:txBody>
          <a:bodyPr/>
          <a:lstStyle/>
          <a:p>
            <a:endParaRPr lang="fr-BE" dirty="0"/>
          </a:p>
        </p:txBody>
      </p:sp>
      <p:sp>
        <p:nvSpPr>
          <p:cNvPr id="4" name="Slide Number Placeholder 3">
            <a:extLst>
              <a:ext uri="{FF2B5EF4-FFF2-40B4-BE49-F238E27FC236}">
                <a16:creationId xmlns:a16="http://schemas.microsoft.com/office/drawing/2014/main" id="{AF70FEB1-7298-53FC-022D-A53946FFD5A0}"/>
              </a:ext>
            </a:extLst>
          </p:cNvPr>
          <p:cNvSpPr>
            <a:spLocks noGrp="1"/>
          </p:cNvSpPr>
          <p:nvPr>
            <p:ph type="sldNum" sz="quarter" idx="5"/>
          </p:nvPr>
        </p:nvSpPr>
        <p:spPr/>
        <p:txBody>
          <a:bodyPr/>
          <a:lstStyle/>
          <a:p>
            <a:fld id="{D64F2C25-99DC-4E03-B761-F0DD23C54933}" type="slidenum">
              <a:rPr lang="fr-BE" smtClean="0"/>
              <a:t>12</a:t>
            </a:fld>
            <a:endParaRPr lang="fr-BE"/>
          </a:p>
        </p:txBody>
      </p:sp>
    </p:spTree>
    <p:extLst>
      <p:ext uri="{BB962C8B-B14F-4D97-AF65-F5344CB8AC3E}">
        <p14:creationId xmlns:p14="http://schemas.microsoft.com/office/powerpoint/2010/main" val="33152759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pic>
        <p:nvPicPr>
          <p:cNvPr id="8" name="Defense_Horizontal_CMYK_White_FR-01.png" descr="Defense_Horizontal_CMYK_White_FR-01.png">
            <a:extLst>
              <a:ext uri="{FF2B5EF4-FFF2-40B4-BE49-F238E27FC236}">
                <a16:creationId xmlns:a16="http://schemas.microsoft.com/office/drawing/2014/main" id="{F5BA57AF-6CA7-AE4D-8561-832499B02F4F}"/>
              </a:ext>
            </a:extLst>
          </p:cNvPr>
          <p:cNvPicPr>
            <a:picLocks noChangeAspect="1"/>
          </p:cNvPicPr>
          <p:nvPr userDrawn="1"/>
        </p:nvPicPr>
        <p:blipFill>
          <a:blip r:embed="rId3"/>
          <a:srcRect l="5989" t="20121" r="5989" b="21753"/>
          <a:stretch>
            <a:fillRect/>
          </a:stretch>
        </p:blipFill>
        <p:spPr>
          <a:xfrm>
            <a:off x="9398009" y="354887"/>
            <a:ext cx="2509395" cy="462231"/>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kern="0" baseline="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4" name="Text Placeholder 18"/>
          <p:cNvSpPr>
            <a:spLocks noGrp="1"/>
          </p:cNvSpPr>
          <p:nvPr>
            <p:ph type="body" sz="quarter" idx="16" hasCustomPrompt="1"/>
          </p:nvPr>
        </p:nvSpPr>
        <p:spPr>
          <a:xfrm>
            <a:off x="376962" y="1186891"/>
            <a:ext cx="8220788" cy="245463"/>
          </a:xfrm>
          <a:prstGeom prst="rect">
            <a:avLst/>
          </a:prstGeom>
        </p:spPr>
        <p:txBody>
          <a:bodyPr/>
          <a:lstStyle>
            <a:lvl1pPr marL="0" indent="0">
              <a:buNone/>
              <a:defRPr sz="1100" b="0" i="0" cap="none" spc="300" baseline="0">
                <a:solidFill>
                  <a:schemeClr val="bg1"/>
                </a:solidFill>
                <a:latin typeface="Palanquin Regular" panose="020B0004020203020204" pitchFamily="34" charset="0"/>
              </a:defRPr>
            </a:lvl1pPr>
          </a:lstStyle>
          <a:p>
            <a:pPr lvl="0"/>
            <a:r>
              <a:rPr lang="fr-BE" dirty="0"/>
              <a:t>Day </a:t>
            </a:r>
            <a:r>
              <a:rPr lang="fr-BE" dirty="0" err="1"/>
              <a:t>Month</a:t>
            </a:r>
            <a:r>
              <a:rPr lang="fr-BE" dirty="0"/>
              <a:t> </a:t>
            </a:r>
            <a:r>
              <a:rPr lang="fr-BE" dirty="0" err="1"/>
              <a:t>Year</a:t>
            </a:r>
            <a:endParaRPr lang="fr-BE" dirty="0"/>
          </a:p>
        </p:txBody>
      </p:sp>
      <p:sp>
        <p:nvSpPr>
          <p:cNvPr id="13" name="Rectangle 6">
            <a:extLst>
              <a:ext uri="{FF2B5EF4-FFF2-40B4-BE49-F238E27FC236}">
                <a16:creationId xmlns:a16="http://schemas.microsoft.com/office/drawing/2014/main" id="{4F9F5938-E2C8-BC4B-A548-3C47C2F9BF03}"/>
              </a:ext>
            </a:extLst>
          </p:cNvPr>
          <p:cNvSpPr/>
          <p:nvPr userDrawn="1"/>
        </p:nvSpPr>
        <p:spPr>
          <a:xfrm>
            <a:off x="475512" y="1016332"/>
            <a:ext cx="496039" cy="45720"/>
          </a:xfrm>
          <a:prstGeom prst="rect">
            <a:avLst/>
          </a:prstGeom>
          <a:solidFill>
            <a:srgbClr val="FFFFFF"/>
          </a:solidFill>
          <a:ln w="12700">
            <a:miter lim="400000"/>
          </a:ln>
        </p:spPr>
        <p:txBody>
          <a:bodyPr lIns="45719" rIns="45719" anchor="ctr"/>
          <a:lstStyle/>
          <a:p>
            <a:pPr algn="ctr">
              <a:defRPr sz="2200">
                <a:solidFill>
                  <a:srgbClr val="FFFFFF"/>
                </a:solidFill>
              </a:defRPr>
            </a:pPr>
            <a:endParaRPr/>
          </a:p>
        </p:txBody>
      </p:sp>
      <p:sp>
        <p:nvSpPr>
          <p:cNvPr id="3" name="Text Placeholder 2"/>
          <p:cNvSpPr>
            <a:spLocks noGrp="1"/>
          </p:cNvSpPr>
          <p:nvPr>
            <p:ph type="body" sz="quarter" idx="17" hasCustomPrompt="1"/>
          </p:nvPr>
        </p:nvSpPr>
        <p:spPr>
          <a:xfrm>
            <a:off x="376962" y="436595"/>
            <a:ext cx="8233638" cy="198253"/>
          </a:xfrm>
        </p:spPr>
        <p:txBody>
          <a:bodyPr>
            <a:noAutofit/>
          </a:bodyPr>
          <a:lstStyle>
            <a:lvl1pPr>
              <a:defRPr sz="1300" cap="all" spc="300" baseline="0">
                <a:solidFill>
                  <a:schemeClr val="bg1"/>
                </a:solidFill>
                <a:latin typeface="Palanquin Bold" panose="020B0004020203020204" pitchFamily="34" charset="0"/>
              </a:defRPr>
            </a:lvl1pPr>
          </a:lstStyle>
          <a:p>
            <a:pPr lvl="0"/>
            <a:r>
              <a:rPr lang="en-US" dirty="0"/>
              <a:t>department</a:t>
            </a:r>
            <a:endParaRPr lang="fr-BE" dirty="0"/>
          </a:p>
        </p:txBody>
      </p:sp>
      <p:sp>
        <p:nvSpPr>
          <p:cNvPr id="18" name="Text Placeholder 2"/>
          <p:cNvSpPr>
            <a:spLocks noGrp="1"/>
          </p:cNvSpPr>
          <p:nvPr>
            <p:ph type="body" sz="quarter" idx="18" hasCustomPrompt="1"/>
          </p:nvPr>
        </p:nvSpPr>
        <p:spPr>
          <a:xfrm>
            <a:off x="376962" y="653898"/>
            <a:ext cx="8220788" cy="237595"/>
          </a:xfrm>
        </p:spPr>
        <p:txBody>
          <a:bodyPr>
            <a:noAutofit/>
          </a:bodyPr>
          <a:lstStyle>
            <a:lvl1pPr>
              <a:defRPr sz="1300" cap="all" spc="300" baseline="0">
                <a:solidFill>
                  <a:schemeClr val="bg1"/>
                </a:solidFill>
                <a:latin typeface="Palanquin Regular" panose="020B0004020203020204" pitchFamily="34" charset="0"/>
              </a:defRPr>
            </a:lvl1pPr>
          </a:lstStyle>
          <a:p>
            <a:pPr lvl="0"/>
            <a:r>
              <a:rPr lang="en-US" dirty="0"/>
              <a:t>name</a:t>
            </a:r>
            <a:endParaRPr lang="fr-BE" dirty="0"/>
          </a:p>
        </p:txBody>
      </p:sp>
    </p:spTree>
    <p:extLst>
      <p:ext uri="{BB962C8B-B14F-4D97-AF65-F5344CB8AC3E}">
        <p14:creationId xmlns:p14="http://schemas.microsoft.com/office/powerpoint/2010/main" val="1711455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10" name="Slide Number Placeholder 5"/>
          <p:cNvSpPr txBox="1">
            <a:spLocks/>
          </p:cNvSpPr>
          <p:nvPr userDrawn="1"/>
        </p:nvSpPr>
        <p:spPr>
          <a:xfrm>
            <a:off x="8763000" y="65087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pic>
        <p:nvPicPr>
          <p:cNvPr id="8" name="Defense_Horizontal_CMYK_White_FR-01.png" descr="Defense_Horizontal_CMYK_White_FR-01.png">
            <a:extLst>
              <a:ext uri="{FF2B5EF4-FFF2-40B4-BE49-F238E27FC236}">
                <a16:creationId xmlns:a16="http://schemas.microsoft.com/office/drawing/2014/main" id="{F5BA57AF-6CA7-AE4D-8561-832499B02F4F}"/>
              </a:ext>
            </a:extLst>
          </p:cNvPr>
          <p:cNvPicPr>
            <a:picLocks noChangeAspect="1"/>
          </p:cNvPicPr>
          <p:nvPr userDrawn="1"/>
        </p:nvPicPr>
        <p:blipFill>
          <a:blip r:embed="rId3"/>
          <a:srcRect l="5989" t="20121" r="5989" b="21753"/>
          <a:stretch>
            <a:fillRect/>
          </a:stretch>
        </p:blipFill>
        <p:spPr>
          <a:xfrm>
            <a:off x="9398009" y="354887"/>
            <a:ext cx="2509395" cy="462231"/>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Questions</a:t>
            </a:r>
            <a:endParaRPr dirty="0"/>
          </a:p>
        </p:txBody>
      </p:sp>
    </p:spTree>
    <p:extLst>
      <p:ext uri="{BB962C8B-B14F-4D97-AF65-F5344CB8AC3E}">
        <p14:creationId xmlns:p14="http://schemas.microsoft.com/office/powerpoint/2010/main" val="277779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5" name="Picture 2" descr="Picture 2"/>
          <p:cNvPicPr>
            <a:picLocks noChangeAspect="1"/>
          </p:cNvPicPr>
          <p:nvPr userDrawn="1"/>
        </p:nvPicPr>
        <p:blipFill>
          <a:blip r:embed="rId2"/>
          <a:stretch>
            <a:fillRect/>
          </a:stretch>
        </p:blipFill>
        <p:spPr>
          <a:xfrm>
            <a:off x="0" y="858"/>
            <a:ext cx="12190478" cy="6857143"/>
          </a:xfrm>
          <a:prstGeom prst="rect">
            <a:avLst/>
          </a:prstGeom>
          <a:ln w="12700">
            <a:miter lim="400000"/>
          </a:ln>
        </p:spPr>
      </p:pic>
      <p:pic>
        <p:nvPicPr>
          <p:cNvPr id="8" name="Defense_Horizontal_CMYK_White_FR-01.png" descr="Defense_Horizontal_CMYK_White_FR-01.png">
            <a:extLst>
              <a:ext uri="{FF2B5EF4-FFF2-40B4-BE49-F238E27FC236}">
                <a16:creationId xmlns:a16="http://schemas.microsoft.com/office/drawing/2014/main" id="{F5BA57AF-6CA7-AE4D-8561-832499B02F4F}"/>
              </a:ext>
            </a:extLst>
          </p:cNvPr>
          <p:cNvPicPr>
            <a:picLocks noChangeAspect="1"/>
          </p:cNvPicPr>
          <p:nvPr userDrawn="1"/>
        </p:nvPicPr>
        <p:blipFill>
          <a:blip r:embed="rId3"/>
          <a:srcRect l="5989" t="20121" r="5989" b="21753"/>
          <a:stretch>
            <a:fillRect/>
          </a:stretch>
        </p:blipFill>
        <p:spPr>
          <a:xfrm>
            <a:off x="9398009" y="354887"/>
            <a:ext cx="2509395" cy="462231"/>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6" name="Text Placeholder 2">
            <a:extLst>
              <a:ext uri="{FF2B5EF4-FFF2-40B4-BE49-F238E27FC236}">
                <a16:creationId xmlns:a16="http://schemas.microsoft.com/office/drawing/2014/main" id="{35B39D68-2118-624A-A3D1-0FC50A3053DD}"/>
              </a:ext>
            </a:extLst>
          </p:cNvPr>
          <p:cNvSpPr>
            <a:spLocks noGrp="1"/>
          </p:cNvSpPr>
          <p:nvPr>
            <p:ph type="body" sz="quarter" idx="14" hasCustomPrompt="1"/>
          </p:nvPr>
        </p:nvSpPr>
        <p:spPr>
          <a:xfrm>
            <a:off x="352162" y="5901969"/>
            <a:ext cx="2115219" cy="956032"/>
          </a:xfrm>
          <a:prstGeom prst="rect">
            <a:avLst/>
          </a:prstGeom>
        </p:spPr>
        <p:txBody>
          <a:bodyPr/>
          <a:lstStyle>
            <a:lvl1pPr marL="0" marR="0" indent="0" algn="l" defTabSz="914400" rtl="0" fontAlgn="auto" latinLnBrk="0" hangingPunct="0">
              <a:lnSpc>
                <a:spcPct val="100000"/>
              </a:lnSpc>
              <a:spcBef>
                <a:spcPts val="0"/>
              </a:spcBef>
              <a:spcAft>
                <a:spcPts val="0"/>
              </a:spcAft>
              <a:buClrTx/>
              <a:buSzTx/>
              <a:buFontTx/>
              <a:buNone/>
              <a:tabLst/>
              <a:defRPr kumimoji="0" lang="nl-NL" sz="3000" b="0" i="0" u="none" strike="noStrike" cap="none" spc="0" normalizeH="0" baseline="0" dirty="0">
                <a:ln>
                  <a:noFill/>
                </a:ln>
                <a:solidFill>
                  <a:srgbClr val="1A4652"/>
                </a:solidFill>
                <a:effectLst/>
                <a:uFillTx/>
                <a:latin typeface="Palanquin Bold"/>
                <a:ea typeface="Palanquin Bold"/>
                <a:cs typeface="Palanquin Bold"/>
                <a:sym typeface="Palanquin Bold"/>
              </a:defRPr>
            </a:lvl1pPr>
          </a:lstStyle>
          <a:p>
            <a:pPr lvl="0"/>
            <a:r>
              <a:rPr lang="en-US" dirty="0"/>
              <a:t>SUBTITLE</a:t>
            </a:r>
            <a:endParaRPr lang="nl-NL" dirty="0"/>
          </a:p>
        </p:txBody>
      </p:sp>
    </p:spTree>
    <p:extLst>
      <p:ext uri="{BB962C8B-B14F-4D97-AF65-F5344CB8AC3E}">
        <p14:creationId xmlns:p14="http://schemas.microsoft.com/office/powerpoint/2010/main" val="3481247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0"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sp>
        <p:nvSpPr>
          <p:cNvPr id="12" name="Rectangle 6"/>
          <p:cNvSpPr/>
          <p:nvPr userDrawn="1"/>
        </p:nvSpPr>
        <p:spPr>
          <a:xfrm>
            <a:off x="0" y="5286373"/>
            <a:ext cx="220574" cy="519114"/>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24010" y="191806"/>
            <a:ext cx="2847975" cy="800973"/>
          </a:xfrm>
          <a:prstGeom prst="rect">
            <a:avLst/>
          </a:prstGeom>
        </p:spPr>
      </p:pic>
      <p:sp>
        <p:nvSpPr>
          <p:cNvPr id="14" name="TextBox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Tree>
    <p:extLst>
      <p:ext uri="{BB962C8B-B14F-4D97-AF65-F5344CB8AC3E}">
        <p14:creationId xmlns:p14="http://schemas.microsoft.com/office/powerpoint/2010/main" val="2176371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Slide ">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14" hasCustomPrompt="1"/>
          </p:nvPr>
        </p:nvSpPr>
        <p:spPr>
          <a:xfrm>
            <a:off x="1959338" y="2315675"/>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Introduction</a:t>
            </a:r>
            <a:endParaRPr dirty="0"/>
          </a:p>
        </p:txBody>
      </p:sp>
      <p:sp>
        <p:nvSpPr>
          <p:cNvPr id="14" name="TextBox 9">
            <a:extLst>
              <a:ext uri="{FF2B5EF4-FFF2-40B4-BE49-F238E27FC236}">
                <a16:creationId xmlns:a16="http://schemas.microsoft.com/office/drawing/2014/main" id="{E14C724D-8150-584E-B310-03760B61CF59}"/>
              </a:ext>
            </a:extLst>
          </p:cNvPr>
          <p:cNvSpPr txBox="1">
            <a:spLocks noGrp="1"/>
          </p:cNvSpPr>
          <p:nvPr>
            <p:ph type="body" sz="quarter" idx="15" hasCustomPrompt="1"/>
          </p:nvPr>
        </p:nvSpPr>
        <p:spPr>
          <a:xfrm>
            <a:off x="1959338" y="2944368"/>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1</a:t>
            </a:r>
            <a:endParaRPr dirty="0"/>
          </a:p>
        </p:txBody>
      </p:sp>
      <p:sp>
        <p:nvSpPr>
          <p:cNvPr id="15"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8" y="3573061"/>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2</a:t>
            </a:r>
            <a:endParaRPr dirty="0"/>
          </a:p>
        </p:txBody>
      </p:sp>
      <p:sp>
        <p:nvSpPr>
          <p:cNvPr id="16" name="TextBox 9">
            <a:extLst>
              <a:ext uri="{FF2B5EF4-FFF2-40B4-BE49-F238E27FC236}">
                <a16:creationId xmlns:a16="http://schemas.microsoft.com/office/drawing/2014/main" id="{E14C724D-8150-584E-B310-03760B61CF59}"/>
              </a:ext>
            </a:extLst>
          </p:cNvPr>
          <p:cNvSpPr txBox="1">
            <a:spLocks noGrp="1"/>
          </p:cNvSpPr>
          <p:nvPr>
            <p:ph type="body" sz="quarter" idx="17" hasCustomPrompt="1"/>
          </p:nvPr>
        </p:nvSpPr>
        <p:spPr>
          <a:xfrm>
            <a:off x="1959338" y="4223394"/>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3</a:t>
            </a:r>
            <a:endParaRPr dirty="0"/>
          </a:p>
        </p:txBody>
      </p:sp>
      <p:sp>
        <p:nvSpPr>
          <p:cNvPr id="17" name="TextBox 9">
            <a:extLst>
              <a:ext uri="{FF2B5EF4-FFF2-40B4-BE49-F238E27FC236}">
                <a16:creationId xmlns:a16="http://schemas.microsoft.com/office/drawing/2014/main" id="{E14C724D-8150-584E-B310-03760B61CF59}"/>
              </a:ext>
            </a:extLst>
          </p:cNvPr>
          <p:cNvSpPr txBox="1">
            <a:spLocks noGrp="1"/>
          </p:cNvSpPr>
          <p:nvPr>
            <p:ph type="body" sz="quarter" idx="18" hasCustomPrompt="1"/>
          </p:nvPr>
        </p:nvSpPr>
        <p:spPr>
          <a:xfrm>
            <a:off x="1959338" y="4873947"/>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Conclusion</a:t>
            </a:r>
            <a:endParaRPr dirty="0"/>
          </a:p>
        </p:txBody>
      </p:sp>
      <p:sp>
        <p:nvSpPr>
          <p:cNvPr id="18" name="Text Placeholder 5"/>
          <p:cNvSpPr>
            <a:spLocks noGrp="1"/>
          </p:cNvSpPr>
          <p:nvPr>
            <p:ph type="body" sz="quarter" idx="19" hasCustomPrompt="1"/>
          </p:nvPr>
        </p:nvSpPr>
        <p:spPr>
          <a:xfrm>
            <a:off x="1068800" y="2246070"/>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1</a:t>
            </a:r>
            <a:endParaRPr lang="fr-BE" dirty="0"/>
          </a:p>
        </p:txBody>
      </p:sp>
      <p:sp>
        <p:nvSpPr>
          <p:cNvPr id="19" name="Text Placeholder 5"/>
          <p:cNvSpPr>
            <a:spLocks noGrp="1"/>
          </p:cNvSpPr>
          <p:nvPr>
            <p:ph type="body" sz="quarter" idx="20" hasCustomPrompt="1"/>
          </p:nvPr>
        </p:nvSpPr>
        <p:spPr>
          <a:xfrm>
            <a:off x="1068800" y="2879796"/>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2</a:t>
            </a:r>
            <a:endParaRPr lang="fr-BE" dirty="0"/>
          </a:p>
        </p:txBody>
      </p:sp>
      <p:sp>
        <p:nvSpPr>
          <p:cNvPr id="20" name="Text Placeholder 5"/>
          <p:cNvSpPr>
            <a:spLocks noGrp="1"/>
          </p:cNvSpPr>
          <p:nvPr>
            <p:ph type="body" sz="quarter" idx="21" hasCustomPrompt="1"/>
          </p:nvPr>
        </p:nvSpPr>
        <p:spPr>
          <a:xfrm>
            <a:off x="1068800" y="3513522"/>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3</a:t>
            </a:r>
            <a:endParaRPr lang="fr-BE" dirty="0"/>
          </a:p>
        </p:txBody>
      </p:sp>
      <p:sp>
        <p:nvSpPr>
          <p:cNvPr id="21" name="Text Placeholder 5"/>
          <p:cNvSpPr>
            <a:spLocks noGrp="1"/>
          </p:cNvSpPr>
          <p:nvPr>
            <p:ph type="body" sz="quarter" idx="22" hasCustomPrompt="1"/>
          </p:nvPr>
        </p:nvSpPr>
        <p:spPr>
          <a:xfrm>
            <a:off x="1068800" y="4158823"/>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4</a:t>
            </a:r>
            <a:endParaRPr lang="fr-BE" dirty="0"/>
          </a:p>
        </p:txBody>
      </p:sp>
      <p:sp>
        <p:nvSpPr>
          <p:cNvPr id="22" name="Text Placeholder 5"/>
          <p:cNvSpPr>
            <a:spLocks noGrp="1"/>
          </p:cNvSpPr>
          <p:nvPr>
            <p:ph type="body" sz="quarter" idx="23" hasCustomPrompt="1"/>
          </p:nvPr>
        </p:nvSpPr>
        <p:spPr>
          <a:xfrm>
            <a:off x="1068800" y="4809698"/>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5</a:t>
            </a:r>
            <a:endParaRPr lang="fr-BE" dirty="0"/>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24033" y="5869288"/>
            <a:ext cx="2847975" cy="800973"/>
          </a:xfrm>
          <a:prstGeom prst="rect">
            <a:avLst/>
          </a:prstGeom>
        </p:spPr>
      </p:pic>
    </p:spTree>
    <p:extLst>
      <p:ext uri="{BB962C8B-B14F-4D97-AF65-F5344CB8AC3E}">
        <p14:creationId xmlns:p14="http://schemas.microsoft.com/office/powerpoint/2010/main" val="4212160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rutured Text Slide">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23"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7" y="3434889"/>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4"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1959338" y="2234495"/>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5" name="Text Placeholder 9">
            <a:extLst>
              <a:ext uri="{FF2B5EF4-FFF2-40B4-BE49-F238E27FC236}">
                <a16:creationId xmlns:a16="http://schemas.microsoft.com/office/drawing/2014/main" id="{E14C724D-8150-584E-B310-03760B61CF59}"/>
              </a:ext>
            </a:extLst>
          </p:cNvPr>
          <p:cNvSpPr txBox="1">
            <a:spLocks noGrp="1"/>
          </p:cNvSpPr>
          <p:nvPr>
            <p:ph type="body" sz="quarter" idx="28" hasCustomPrompt="1"/>
          </p:nvPr>
        </p:nvSpPr>
        <p:spPr>
          <a:xfrm>
            <a:off x="1959338" y="4635283"/>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6" name="Text Placeholder 5"/>
          <p:cNvSpPr>
            <a:spLocks noGrp="1"/>
          </p:cNvSpPr>
          <p:nvPr>
            <p:ph type="body" sz="quarter" idx="24" hasCustomPrompt="1"/>
          </p:nvPr>
        </p:nvSpPr>
        <p:spPr>
          <a:xfrm>
            <a:off x="1055131" y="2234495"/>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1</a:t>
            </a:r>
            <a:endParaRPr lang="fr-BE" dirty="0"/>
          </a:p>
        </p:txBody>
      </p:sp>
      <p:sp>
        <p:nvSpPr>
          <p:cNvPr id="27" name="Text Placeholder 5"/>
          <p:cNvSpPr>
            <a:spLocks noGrp="1"/>
          </p:cNvSpPr>
          <p:nvPr>
            <p:ph type="body" sz="quarter" idx="25" hasCustomPrompt="1"/>
          </p:nvPr>
        </p:nvSpPr>
        <p:spPr>
          <a:xfrm>
            <a:off x="1064972" y="3434889"/>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2</a:t>
            </a:r>
            <a:endParaRPr lang="fr-BE" dirty="0"/>
          </a:p>
        </p:txBody>
      </p:sp>
      <p:sp>
        <p:nvSpPr>
          <p:cNvPr id="28" name="Text Placeholder 5"/>
          <p:cNvSpPr>
            <a:spLocks noGrp="1"/>
          </p:cNvSpPr>
          <p:nvPr>
            <p:ph type="body" sz="quarter" idx="26" hasCustomPrompt="1"/>
          </p:nvPr>
        </p:nvSpPr>
        <p:spPr>
          <a:xfrm>
            <a:off x="1055130" y="4635283"/>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3</a:t>
            </a:r>
            <a:endParaRPr lang="fr-BE" dirty="0"/>
          </a:p>
        </p:txBody>
      </p:sp>
      <p:pic>
        <p:nvPicPr>
          <p:cNvPr id="29" name="Picture 2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24033" y="5869288"/>
            <a:ext cx="2847975" cy="800973"/>
          </a:xfrm>
          <a:prstGeom prst="rect">
            <a:avLst/>
          </a:prstGeom>
        </p:spPr>
      </p:pic>
    </p:spTree>
    <p:extLst>
      <p:ext uri="{BB962C8B-B14F-4D97-AF65-F5344CB8AC3E}">
        <p14:creationId xmlns:p14="http://schemas.microsoft.com/office/powerpoint/2010/main" val="2230062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24033" y="5869288"/>
            <a:ext cx="2847975" cy="800973"/>
          </a:xfrm>
          <a:prstGeom prst="rect">
            <a:avLst/>
          </a:prstGeom>
        </p:spPr>
      </p:pic>
    </p:spTree>
    <p:extLst>
      <p:ext uri="{BB962C8B-B14F-4D97-AF65-F5344CB8AC3E}">
        <p14:creationId xmlns:p14="http://schemas.microsoft.com/office/powerpoint/2010/main" val="644648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pic>
        <p:nvPicPr>
          <p:cNvPr id="6"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24033" y="5869288"/>
            <a:ext cx="2847975" cy="800973"/>
          </a:xfrm>
          <a:prstGeom prst="rect">
            <a:avLst/>
          </a:prstGeom>
        </p:spPr>
      </p:pic>
      <p:sp>
        <p:nvSpPr>
          <p:cNvPr id="8" name="Rectangle 7">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9" y="745829"/>
            <a:ext cx="11293675" cy="707886"/>
          </a:xfrm>
          <a:prstGeom prst="rect">
            <a:avLst/>
          </a:prstGeom>
        </p:spPr>
        <p:txBody>
          <a:bodyPr wrap="square">
            <a:spAutoFit/>
          </a:bodyPr>
          <a:lstStyle>
            <a:lvl1pPr marL="0" indent="0">
              <a:lnSpc>
                <a:spcPct val="100000"/>
              </a:lnSpc>
              <a:spcBef>
                <a:spcPts val="0"/>
              </a:spcBef>
              <a:buSzTx/>
              <a:buFontTx/>
              <a:buNone/>
              <a:defRPr sz="4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sp>
        <p:nvSpPr>
          <p:cNvPr id="16"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Tree>
    <p:extLst>
      <p:ext uri="{BB962C8B-B14F-4D97-AF65-F5344CB8AC3E}">
        <p14:creationId xmlns:p14="http://schemas.microsoft.com/office/powerpoint/2010/main" val="1331326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Slide 1">
    <p:spTree>
      <p:nvGrpSpPr>
        <p:cNvPr id="1" name=""/>
        <p:cNvGrpSpPr/>
        <p:nvPr/>
      </p:nvGrpSpPr>
      <p:grpSpPr>
        <a:xfrm>
          <a:off x="0" y="0"/>
          <a:ext cx="0" cy="0"/>
          <a:chOff x="0" y="0"/>
          <a:chExt cx="0" cy="0"/>
        </a:xfrm>
      </p:grpSpPr>
      <p:sp>
        <p:nvSpPr>
          <p:cNvPr id="4" name="Rectangle 2"/>
          <p:cNvSpPr/>
          <p:nvPr userDrawn="1"/>
        </p:nvSpPr>
        <p:spPr>
          <a:xfrm>
            <a:off x="0" y="0"/>
            <a:ext cx="4343400" cy="6858000"/>
          </a:xfrm>
          <a:prstGeom prst="rect">
            <a:avLst/>
          </a:prstGeom>
          <a:solidFill>
            <a:srgbClr val="D9D9D9"/>
          </a:solidFill>
          <a:ln w="12700">
            <a:miter lim="400000"/>
          </a:ln>
        </p:spPr>
        <p:txBody>
          <a:bodyPr lIns="45719" rIns="45719" anchor="ctr"/>
          <a:lstStyle/>
          <a:p>
            <a:pPr algn="ctr">
              <a:defRPr>
                <a:solidFill>
                  <a:srgbClr val="D9D9D9"/>
                </a:solidFill>
              </a:defRPr>
            </a:pPr>
            <a:endParaRPr/>
          </a:p>
        </p:txBody>
      </p:sp>
      <p:sp>
        <p:nvSpPr>
          <p:cNvPr id="5" name="Rectangle 8"/>
          <p:cNvSpPr/>
          <p:nvPr userDrawn="1"/>
        </p:nvSpPr>
        <p:spPr>
          <a:xfrm>
            <a:off x="4343400" y="2170444"/>
            <a:ext cx="146100"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24033" y="5869288"/>
            <a:ext cx="2847975" cy="800973"/>
          </a:xfrm>
          <a:prstGeom prst="rect">
            <a:avLst/>
          </a:prstGeom>
        </p:spPr>
      </p:pic>
      <p:sp>
        <p:nvSpPr>
          <p:cNvPr id="8" name="TextBox 9"/>
          <p:cNvSpPr txBox="1">
            <a:spLocks noGrp="1"/>
          </p:cNvSpPr>
          <p:nvPr>
            <p:ph type="body" sz="quarter" idx="13" hasCustomPrompt="1"/>
          </p:nvPr>
        </p:nvSpPr>
        <p:spPr>
          <a:xfrm>
            <a:off x="4624409" y="2027180"/>
            <a:ext cx="557403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4624409" y="2875333"/>
            <a:ext cx="5574033" cy="2338694"/>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a:t>
            </a:r>
          </a:p>
        </p:txBody>
      </p:sp>
      <p:sp>
        <p:nvSpPr>
          <p:cNvPr id="10" name="Picture Placeholder 2"/>
          <p:cNvSpPr>
            <a:spLocks noGrp="1"/>
          </p:cNvSpPr>
          <p:nvPr>
            <p:ph type="pic" sz="quarter" idx="28"/>
          </p:nvPr>
        </p:nvSpPr>
        <p:spPr>
          <a:xfrm>
            <a:off x="0" y="0"/>
            <a:ext cx="4337050" cy="6858000"/>
          </a:xfrm>
          <a:prstGeom prst="rect">
            <a:avLst/>
          </a:prstGeom>
        </p:spPr>
        <p:txBody>
          <a:bodyPr/>
          <a:lstStyle>
            <a:lvl1pPr marL="0" indent="0" algn="ctr">
              <a:buFontTx/>
              <a:buNone/>
              <a:defRPr sz="2000" i="1">
                <a:noFill/>
                <a:latin typeface="Palanquin" panose="020B0004020203020204" pitchFamily="34" charset="0"/>
                <a:cs typeface="Palanquin" panose="020B0004020203020204" pitchFamily="34" charset="0"/>
              </a:defRPr>
            </a:lvl1pPr>
          </a:lstStyle>
          <a:p>
            <a:endParaRPr lang="fr-BE" dirty="0"/>
          </a:p>
        </p:txBody>
      </p:sp>
    </p:spTree>
    <p:extLst>
      <p:ext uri="{BB962C8B-B14F-4D97-AF65-F5344CB8AC3E}">
        <p14:creationId xmlns:p14="http://schemas.microsoft.com/office/powerpoint/2010/main" val="1573056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Slide 2">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10600" y="6356350"/>
            <a:ext cx="2743200" cy="365125"/>
          </a:xfrm>
          <a:prstGeom prst="rect">
            <a:avLst/>
          </a:prstGeom>
        </p:spPr>
        <p:txBody>
          <a:bodyPr/>
          <a:lstStyle/>
          <a:p>
            <a:fld id="{31868436-61E3-4D76-BA88-7E0BF7E3DF6A}" type="slidenum">
              <a:rPr lang="fr-BE" smtClean="0"/>
              <a:t>‹#›</a:t>
            </a:fld>
            <a:endParaRPr lang="fr-BE"/>
          </a:p>
        </p:txBody>
      </p:sp>
      <p:sp>
        <p:nvSpPr>
          <p:cNvPr id="4" name="Rectangle 2"/>
          <p:cNvSpPr/>
          <p:nvPr userDrawn="1"/>
        </p:nvSpPr>
        <p:spPr>
          <a:xfrm>
            <a:off x="7848600" y="0"/>
            <a:ext cx="4343400" cy="6858000"/>
          </a:xfrm>
          <a:prstGeom prst="rect">
            <a:avLst/>
          </a:prstGeom>
          <a:solidFill>
            <a:srgbClr val="1A4652"/>
          </a:solidFill>
          <a:ln w="12700">
            <a:miter lim="400000"/>
          </a:ln>
        </p:spPr>
        <p:txBody>
          <a:bodyPr lIns="45719" rIns="45719" anchor="ctr"/>
          <a:lstStyle/>
          <a:p>
            <a:pPr algn="ctr">
              <a:defRPr>
                <a:solidFill>
                  <a:srgbClr val="FFFFFF"/>
                </a:solidFill>
              </a:defRPr>
            </a:pPr>
            <a:endParaRPr/>
          </a:p>
        </p:txBody>
      </p:sp>
      <p:sp>
        <p:nvSpPr>
          <p:cNvPr id="5" name="Rectangle 4"/>
          <p:cNvSpPr/>
          <p:nvPr userDrawn="1"/>
        </p:nvSpPr>
        <p:spPr>
          <a:xfrm>
            <a:off x="0" y="0"/>
            <a:ext cx="7848600" cy="6858000"/>
          </a:xfrm>
          <a:prstGeom prst="rect">
            <a:avLst/>
          </a:prstGeom>
          <a:solidFill>
            <a:srgbClr val="D9D9D9"/>
          </a:solidFill>
          <a:ln w="12700">
            <a:miter lim="400000"/>
          </a:ln>
        </p:spPr>
        <p:txBody>
          <a:bodyPr lIns="45719" rIns="45719" anchor="ctr"/>
          <a:lstStyle/>
          <a:p>
            <a:pPr algn="ctr">
              <a:defRPr>
                <a:solidFill>
                  <a:srgbClr val="FFFFFF"/>
                </a:solidFill>
              </a:defRPr>
            </a:pPr>
            <a:endParaRPr/>
          </a:p>
        </p:txBody>
      </p:sp>
      <p:pic>
        <p:nvPicPr>
          <p:cNvPr id="6" name="Defense_Horizontal_CMYK_White_FR-01.png" descr="Defense_Horizontal_CMYK_White_FR-01.png"/>
          <p:cNvPicPr>
            <a:picLocks noChangeAspect="1"/>
          </p:cNvPicPr>
          <p:nvPr userDrawn="1"/>
        </p:nvPicPr>
        <p:blipFill>
          <a:blip r:embed="rId2"/>
          <a:srcRect l="5989" t="20121" r="5989" b="21753"/>
          <a:stretch>
            <a:fillRect/>
          </a:stretch>
        </p:blipFill>
        <p:spPr>
          <a:xfrm>
            <a:off x="9398009" y="6038660"/>
            <a:ext cx="2509395" cy="462231"/>
          </a:xfrm>
          <a:prstGeom prst="rect">
            <a:avLst/>
          </a:prstGeom>
          <a:ln w="12700">
            <a:miter lim="400000"/>
          </a:ln>
        </p:spPr>
      </p:pic>
      <p:sp>
        <p:nvSpPr>
          <p:cNvPr id="7"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8388790" y="677042"/>
            <a:ext cx="3263021" cy="5004509"/>
          </a:xfrm>
          <a:prstGeom prst="rect">
            <a:avLst/>
          </a:prstGeom>
        </p:spPr>
        <p:txBody>
          <a:bodyPr wrap="square">
            <a:noAutofit/>
          </a:bodyPr>
          <a:lstStyle>
            <a:lvl1pPr marL="0" indent="0">
              <a:lnSpc>
                <a:spcPct val="100000"/>
              </a:lnSpc>
              <a:spcBef>
                <a:spcPts val="0"/>
              </a:spcBef>
              <a:buSzTx/>
              <a:buFontTx/>
              <a:buNone/>
              <a:defRPr kumimoji="0" sz="1800" b="0" i="0" u="none" strike="noStrike" cap="none" spc="0" normalizeH="0" baseline="0" dirty="0">
                <a:ln>
                  <a:noFill/>
                </a:ln>
                <a:solidFill>
                  <a:schemeClr val="bg1"/>
                </a:solidFill>
                <a:effectLst/>
                <a:uFillTx/>
                <a:latin typeface="Palanquin Regular"/>
                <a:ea typeface="Arial"/>
                <a:cs typeface="Arial"/>
                <a:sym typeface="Arial"/>
              </a:defRPr>
            </a:lvl1pPr>
          </a:lstStyle>
          <a:p>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a:t>
            </a:r>
          </a:p>
        </p:txBody>
      </p:sp>
      <p:sp>
        <p:nvSpPr>
          <p:cNvPr id="9"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10" name="Picture Placeholder 9"/>
          <p:cNvSpPr>
            <a:spLocks noGrp="1"/>
          </p:cNvSpPr>
          <p:nvPr>
            <p:ph type="pic" sz="quarter" idx="28"/>
          </p:nvPr>
        </p:nvSpPr>
        <p:spPr>
          <a:xfrm>
            <a:off x="0" y="0"/>
            <a:ext cx="7848600" cy="6858000"/>
          </a:xfrm>
        </p:spPr>
        <p:txBody>
          <a:bodyPr/>
          <a:lstStyle>
            <a:lvl1pPr>
              <a:defRPr>
                <a:noFill/>
              </a:defRPr>
            </a:lvl1pPr>
          </a:lstStyle>
          <a:p>
            <a:endParaRPr lang="fr-BE" dirty="0"/>
          </a:p>
        </p:txBody>
      </p:sp>
    </p:spTree>
    <p:extLst>
      <p:ext uri="{BB962C8B-B14F-4D97-AF65-F5344CB8AC3E}">
        <p14:creationId xmlns:p14="http://schemas.microsoft.com/office/powerpoint/2010/main" val="648048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 Placeholder 2"/>
          <p:cNvSpPr>
            <a:spLocks noGrp="1"/>
          </p:cNvSpPr>
          <p:nvPr>
            <p:ph type="body" idx="1"/>
          </p:nvPr>
        </p:nvSpPr>
        <p:spPr>
          <a:xfrm>
            <a:off x="838200" y="1825625"/>
            <a:ext cx="10515600" cy="427908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BE" dirty="0"/>
          </a:p>
          <a:p>
            <a:pPr lvl="4"/>
            <a:endParaRPr lang="en-US" dirty="0"/>
          </a:p>
          <a:p>
            <a:pPr lvl="4"/>
            <a:endParaRPr lang="fr-BE" dirty="0"/>
          </a:p>
        </p:txBody>
      </p:sp>
      <p:sp>
        <p:nvSpPr>
          <p:cNvPr id="11"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Tree>
    <p:extLst>
      <p:ext uri="{BB962C8B-B14F-4D97-AF65-F5344CB8AC3E}">
        <p14:creationId xmlns:p14="http://schemas.microsoft.com/office/powerpoint/2010/main" val="2447900341"/>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35" r:id="rId3"/>
    <p:sldLayoutId id="2147483729" r:id="rId4"/>
    <p:sldLayoutId id="2147483730" r:id="rId5"/>
    <p:sldLayoutId id="2147483731" r:id="rId6"/>
    <p:sldLayoutId id="2147483736" r:id="rId7"/>
    <p:sldLayoutId id="2147483737" r:id="rId8"/>
    <p:sldLayoutId id="2147483738" r:id="rId9"/>
    <p:sldLayoutId id="214748373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kern="1200" baseline="0">
          <a:solidFill>
            <a:srgbClr val="18465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health.belgium.be/nl/het-ziekenhuisnoodplan-znp" TargetMode="Externa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8" Type="http://schemas.openxmlformats.org/officeDocument/2006/relationships/diagramLayout" Target="../diagrams/layout8.xml"/><Relationship Id="rId13" Type="http://schemas.openxmlformats.org/officeDocument/2006/relationships/diagramLayout" Target="../diagrams/layout9.xml"/><Relationship Id="rId3" Type="http://schemas.openxmlformats.org/officeDocument/2006/relationships/diagramLayout" Target="../diagrams/layout7.xml"/><Relationship Id="rId7" Type="http://schemas.openxmlformats.org/officeDocument/2006/relationships/diagramData" Target="../diagrams/data8.xml"/><Relationship Id="rId12" Type="http://schemas.openxmlformats.org/officeDocument/2006/relationships/diagramData" Target="../diagrams/data9.xml"/><Relationship Id="rId2" Type="http://schemas.openxmlformats.org/officeDocument/2006/relationships/diagramData" Target="../diagrams/data7.xml"/><Relationship Id="rId16" Type="http://schemas.microsoft.com/office/2007/relationships/diagramDrawing" Target="../diagrams/drawing9.xml"/><Relationship Id="rId1" Type="http://schemas.openxmlformats.org/officeDocument/2006/relationships/slideLayout" Target="../slideLayouts/slideLayout6.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5" Type="http://schemas.openxmlformats.org/officeDocument/2006/relationships/diagramColors" Target="../diagrams/colors9.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 Id="rId14" Type="http://schemas.openxmlformats.org/officeDocument/2006/relationships/diagramQuickStyle" Target="../diagrams/quickStyle9.xml"/></Relationships>
</file>

<file path=ppt/slides/_rels/slide72.xml.rels><?xml version="1.0" encoding="UTF-8" standalone="yes"?>
<Relationships xmlns="http://schemas.openxmlformats.org/package/2006/relationships"><Relationship Id="rId8" Type="http://schemas.openxmlformats.org/officeDocument/2006/relationships/diagramLayout" Target="../diagrams/layout11.xml"/><Relationship Id="rId13" Type="http://schemas.openxmlformats.org/officeDocument/2006/relationships/diagramLayout" Target="../diagrams/layout12.xml"/><Relationship Id="rId3" Type="http://schemas.openxmlformats.org/officeDocument/2006/relationships/diagramLayout" Target="../diagrams/layout10.xml"/><Relationship Id="rId7" Type="http://schemas.openxmlformats.org/officeDocument/2006/relationships/diagramData" Target="../diagrams/data11.xml"/><Relationship Id="rId12" Type="http://schemas.openxmlformats.org/officeDocument/2006/relationships/diagramData" Target="../diagrams/data12.xml"/><Relationship Id="rId2" Type="http://schemas.openxmlformats.org/officeDocument/2006/relationships/diagramData" Target="../diagrams/data10.xml"/><Relationship Id="rId16" Type="http://schemas.microsoft.com/office/2007/relationships/diagramDrawing" Target="../diagrams/drawing12.xml"/><Relationship Id="rId1" Type="http://schemas.openxmlformats.org/officeDocument/2006/relationships/slideLayout" Target="../slideLayouts/slideLayout6.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5" Type="http://schemas.openxmlformats.org/officeDocument/2006/relationships/diagramColors" Target="../diagrams/colors12.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 Id="rId14" Type="http://schemas.openxmlformats.org/officeDocument/2006/relationships/diagramQuickStyle" Target="../diagrams/quickStyle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52162" y="5092589"/>
            <a:ext cx="11672876" cy="1015663"/>
          </a:xfrm>
          <a:ln>
            <a:solidFill>
              <a:srgbClr val="005F6B"/>
            </a:solidFill>
          </a:ln>
        </p:spPr>
        <p:txBody>
          <a:bodyPr/>
          <a:lstStyle/>
          <a:p>
            <a:r>
              <a:rPr lang="fr-BE" dirty="0"/>
              <a:t>DGHWB-SPS-EMERGPL-001</a:t>
            </a:r>
          </a:p>
        </p:txBody>
      </p:sp>
      <p:sp>
        <p:nvSpPr>
          <p:cNvPr id="3" name="Text Placeholder 2"/>
          <p:cNvSpPr>
            <a:spLocks noGrp="1"/>
          </p:cNvSpPr>
          <p:nvPr>
            <p:ph type="body" sz="quarter" idx="16"/>
          </p:nvPr>
        </p:nvSpPr>
        <p:spPr/>
        <p:txBody>
          <a:bodyPr>
            <a:normAutofit lnSpcReduction="10000"/>
          </a:bodyPr>
          <a:lstStyle/>
          <a:p>
            <a:r>
              <a:rPr lang="fr-BE" dirty="0"/>
              <a:t>2025</a:t>
            </a:r>
          </a:p>
        </p:txBody>
      </p:sp>
      <p:sp>
        <p:nvSpPr>
          <p:cNvPr id="4" name="Text Placeholder 3"/>
          <p:cNvSpPr>
            <a:spLocks noGrp="1"/>
          </p:cNvSpPr>
          <p:nvPr>
            <p:ph type="body" sz="quarter" idx="17"/>
          </p:nvPr>
        </p:nvSpPr>
        <p:spPr/>
        <p:txBody>
          <a:bodyPr/>
          <a:lstStyle/>
          <a:p>
            <a:r>
              <a:rPr lang="fr-BE" dirty="0"/>
              <a:t>DEPARTMENT</a:t>
            </a:r>
          </a:p>
        </p:txBody>
      </p:sp>
      <p:sp>
        <p:nvSpPr>
          <p:cNvPr id="5" name="Text Placeholder 4"/>
          <p:cNvSpPr>
            <a:spLocks noGrp="1"/>
          </p:cNvSpPr>
          <p:nvPr>
            <p:ph type="body" sz="quarter" idx="18"/>
          </p:nvPr>
        </p:nvSpPr>
        <p:spPr/>
        <p:txBody>
          <a:bodyPr/>
          <a:lstStyle/>
          <a:p>
            <a:r>
              <a:rPr lang="fr-BE" dirty="0"/>
              <a:t>DG H&amp;WB</a:t>
            </a:r>
          </a:p>
        </p:txBody>
      </p:sp>
    </p:spTree>
    <p:extLst>
      <p:ext uri="{BB962C8B-B14F-4D97-AF65-F5344CB8AC3E}">
        <p14:creationId xmlns:p14="http://schemas.microsoft.com/office/powerpoint/2010/main" val="83146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fr-BE" dirty="0" err="1"/>
              <a:t>Actoren</a:t>
            </a:r>
            <a:endParaRPr lang="fr-BE" dirty="0"/>
          </a:p>
        </p:txBody>
      </p:sp>
      <p:sp>
        <p:nvSpPr>
          <p:cNvPr id="3" name="Text Placeholder 2"/>
          <p:cNvSpPr>
            <a:spLocks noGrp="1"/>
          </p:cNvSpPr>
          <p:nvPr>
            <p:ph type="body" sz="quarter" idx="27"/>
          </p:nvPr>
        </p:nvSpPr>
        <p:spPr/>
        <p:txBody>
          <a:bodyPr/>
          <a:lstStyle/>
          <a:p>
            <a:pPr marL="269875" algn="just">
              <a:spcAft>
                <a:spcPts val="600"/>
              </a:spcAft>
              <a:tabLst>
                <a:tab pos="269875" algn="l"/>
              </a:tabLst>
            </a:pPr>
            <a:r>
              <a:rPr lang="nl-BE" dirty="0">
                <a:latin typeface="+mn-lt"/>
                <a:ea typeface="Times New Roman" panose="02020603050405020304" pitchFamily="18" charset="0"/>
                <a:cs typeface="Times New Roman" panose="02020603050405020304" pitchFamily="18" charset="0"/>
              </a:rPr>
              <a:t>Voorbereiding op crisisbeheer impliceert onvermijdelijk de verdeling van missies en verantwoordelijkheden op elk niveau van de organisatie, zowel op het gebied van paraatheid als crisisrespons.</a:t>
            </a:r>
          </a:p>
          <a:p>
            <a:pPr marL="269875" algn="just">
              <a:spcAft>
                <a:spcPts val="600"/>
              </a:spcAft>
              <a:tabLst>
                <a:tab pos="269875" algn="l"/>
              </a:tabLst>
            </a:pPr>
            <a:endParaRPr lang="fr-BE" sz="1800" dirty="0">
              <a:effectLst/>
              <a:latin typeface="+mn-lt"/>
              <a:ea typeface="Times New Roman" panose="02020603050405020304" pitchFamily="18" charset="0"/>
              <a:cs typeface="Times New Roman" panose="02020603050405020304" pitchFamily="18" charset="0"/>
            </a:endParaRPr>
          </a:p>
        </p:txBody>
      </p:sp>
      <p:sp>
        <p:nvSpPr>
          <p:cNvPr id="4" name="Picture Placeholder 3"/>
          <p:cNvSpPr>
            <a:spLocks noGrp="1"/>
          </p:cNvSpPr>
          <p:nvPr>
            <p:ph type="pic" sz="quarter" idx="28"/>
          </p:nvPr>
        </p:nvSpPr>
        <p:spPr/>
        <p:txBody>
          <a:bodyPr/>
          <a:lstStyle/>
          <a:p>
            <a:endParaRPr lang="fr-BE"/>
          </a:p>
        </p:txBody>
      </p:sp>
    </p:spTree>
    <p:extLst>
      <p:ext uri="{BB962C8B-B14F-4D97-AF65-F5344CB8AC3E}">
        <p14:creationId xmlns:p14="http://schemas.microsoft.com/office/powerpoint/2010/main" val="2296714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97803-8533-3B4C-5520-7A4928E87E7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C500486-BF9C-9B1C-2CB9-BA1DF8DB4D6F}"/>
              </a:ext>
            </a:extLst>
          </p:cNvPr>
          <p:cNvSpPr>
            <a:spLocks noGrp="1"/>
          </p:cNvSpPr>
          <p:nvPr>
            <p:ph type="body" sz="quarter" idx="13"/>
          </p:nvPr>
        </p:nvSpPr>
        <p:spPr/>
        <p:txBody>
          <a:bodyPr/>
          <a:lstStyle/>
          <a:p>
            <a:r>
              <a:rPr lang="fr-BE" dirty="0"/>
              <a:t>Méthodologie </a:t>
            </a:r>
            <a:r>
              <a:rPr lang="fr-BE" dirty="0" err="1"/>
              <a:t>voor</a:t>
            </a:r>
            <a:r>
              <a:rPr lang="fr-BE" dirty="0"/>
              <a:t> het </a:t>
            </a:r>
            <a:r>
              <a:rPr lang="fr-BE" dirty="0" err="1"/>
              <a:t>directiescomité</a:t>
            </a:r>
            <a:r>
              <a:rPr lang="fr-BE" dirty="0"/>
              <a:t> </a:t>
            </a:r>
          </a:p>
        </p:txBody>
      </p:sp>
      <p:graphicFrame>
        <p:nvGraphicFramePr>
          <p:cNvPr id="7" name="Diagram 6">
            <a:extLst>
              <a:ext uri="{FF2B5EF4-FFF2-40B4-BE49-F238E27FC236}">
                <a16:creationId xmlns:a16="http://schemas.microsoft.com/office/drawing/2014/main" id="{7A7FD702-0152-CF4F-5599-92D7A04D603A}"/>
              </a:ext>
            </a:extLst>
          </p:cNvPr>
          <p:cNvGraphicFramePr/>
          <p:nvPr/>
        </p:nvGraphicFramePr>
        <p:xfrm>
          <a:off x="625642" y="1607419"/>
          <a:ext cx="11166353" cy="4913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Oval 1">
            <a:extLst>
              <a:ext uri="{FF2B5EF4-FFF2-40B4-BE49-F238E27FC236}">
                <a16:creationId xmlns:a16="http://schemas.microsoft.com/office/drawing/2014/main" id="{6E42E9B7-3AB9-A462-FB8B-9CB75A3ACBB4}"/>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9755284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53E94-5DD3-E74B-5B5E-CC8C914ED0A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A16981D-2861-AF59-0D3D-13D16DCCE139}"/>
              </a:ext>
            </a:extLst>
          </p:cNvPr>
          <p:cNvSpPr>
            <a:spLocks noGrp="1"/>
          </p:cNvSpPr>
          <p:nvPr>
            <p:ph type="body" sz="quarter" idx="13"/>
          </p:nvPr>
        </p:nvSpPr>
        <p:spPr>
          <a:xfrm>
            <a:off x="281008" y="745829"/>
            <a:ext cx="11166353" cy="707886"/>
          </a:xfrm>
        </p:spPr>
        <p:txBody>
          <a:bodyPr/>
          <a:lstStyle/>
          <a:p>
            <a:r>
              <a:rPr lang="fr-BE" dirty="0"/>
              <a:t>Méthodologie </a:t>
            </a:r>
            <a:r>
              <a:rPr lang="fr-BE" dirty="0" err="1"/>
              <a:t>voor</a:t>
            </a:r>
            <a:r>
              <a:rPr lang="fr-BE" dirty="0"/>
              <a:t> het </a:t>
            </a:r>
            <a:r>
              <a:rPr lang="fr-BE" dirty="0" err="1"/>
              <a:t>directiescomité</a:t>
            </a:r>
            <a:r>
              <a:rPr lang="fr-BE" dirty="0"/>
              <a:t> </a:t>
            </a:r>
          </a:p>
        </p:txBody>
      </p:sp>
      <p:graphicFrame>
        <p:nvGraphicFramePr>
          <p:cNvPr id="7" name="Diagram 6">
            <a:extLst>
              <a:ext uri="{FF2B5EF4-FFF2-40B4-BE49-F238E27FC236}">
                <a16:creationId xmlns:a16="http://schemas.microsoft.com/office/drawing/2014/main" id="{1A544C4B-9FDD-5EFB-7A59-1779C0A510F6}"/>
              </a:ext>
            </a:extLst>
          </p:cNvPr>
          <p:cNvGraphicFramePr/>
          <p:nvPr/>
        </p:nvGraphicFramePr>
        <p:xfrm>
          <a:off x="625642" y="1713297"/>
          <a:ext cx="11166352" cy="48076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Oval 1">
            <a:extLst>
              <a:ext uri="{FF2B5EF4-FFF2-40B4-BE49-F238E27FC236}">
                <a16:creationId xmlns:a16="http://schemas.microsoft.com/office/drawing/2014/main" id="{CBB821A7-C414-0B57-9DF8-74413A88541D}"/>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729567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0457B21-15E4-849E-D5E1-18AC0F78E249}"/>
              </a:ext>
            </a:extLst>
          </p:cNvPr>
          <p:cNvSpPr>
            <a:spLocks noGrp="1"/>
          </p:cNvSpPr>
          <p:nvPr>
            <p:ph type="body" sz="quarter" idx="13"/>
          </p:nvPr>
        </p:nvSpPr>
        <p:spPr/>
        <p:txBody>
          <a:bodyPr/>
          <a:lstStyle/>
          <a:p>
            <a:r>
              <a:rPr lang="fr-BE" dirty="0" err="1"/>
              <a:t>Actoren</a:t>
            </a:r>
            <a:endParaRPr lang="fr-BE" dirty="0"/>
          </a:p>
        </p:txBody>
      </p:sp>
      <p:sp>
        <p:nvSpPr>
          <p:cNvPr id="5" name="Text Placeholder 4">
            <a:extLst>
              <a:ext uri="{FF2B5EF4-FFF2-40B4-BE49-F238E27FC236}">
                <a16:creationId xmlns:a16="http://schemas.microsoft.com/office/drawing/2014/main" id="{83A28D55-4CF9-27AE-09A4-677E3887B960}"/>
              </a:ext>
            </a:extLst>
          </p:cNvPr>
          <p:cNvSpPr>
            <a:spLocks noGrp="1"/>
          </p:cNvSpPr>
          <p:nvPr>
            <p:ph type="body" sz="quarter" idx="16"/>
          </p:nvPr>
        </p:nvSpPr>
        <p:spPr>
          <a:xfrm>
            <a:off x="1959337" y="3573060"/>
            <a:ext cx="9488024" cy="369332"/>
          </a:xfrm>
        </p:spPr>
        <p:txBody>
          <a:bodyPr/>
          <a:lstStyle/>
          <a:p>
            <a:r>
              <a:rPr lang="fr-BE" dirty="0"/>
              <a:t>Comité</a:t>
            </a:r>
          </a:p>
        </p:txBody>
      </p:sp>
      <p:sp>
        <p:nvSpPr>
          <p:cNvPr id="9" name="Text Placeholder 8">
            <a:extLst>
              <a:ext uri="{FF2B5EF4-FFF2-40B4-BE49-F238E27FC236}">
                <a16:creationId xmlns:a16="http://schemas.microsoft.com/office/drawing/2014/main" id="{A9909C24-2D91-27C2-517D-8E8276E360D0}"/>
              </a:ext>
            </a:extLst>
          </p:cNvPr>
          <p:cNvSpPr>
            <a:spLocks noGrp="1"/>
          </p:cNvSpPr>
          <p:nvPr>
            <p:ph type="body" sz="quarter" idx="27"/>
          </p:nvPr>
        </p:nvSpPr>
        <p:spPr>
          <a:xfrm>
            <a:off x="1959337" y="2372666"/>
            <a:ext cx="9488024" cy="369332"/>
          </a:xfrm>
        </p:spPr>
        <p:txBody>
          <a:bodyPr/>
          <a:lstStyle/>
          <a:p>
            <a:r>
              <a:rPr lang="nl-BE" dirty="0"/>
              <a:t>Taakverdeling</a:t>
            </a:r>
          </a:p>
        </p:txBody>
      </p:sp>
      <p:sp>
        <p:nvSpPr>
          <p:cNvPr id="10" name="Text Placeholder 9">
            <a:extLst>
              <a:ext uri="{FF2B5EF4-FFF2-40B4-BE49-F238E27FC236}">
                <a16:creationId xmlns:a16="http://schemas.microsoft.com/office/drawing/2014/main" id="{CA1E091D-9153-61C1-D93E-3E7ACAE9338B}"/>
              </a:ext>
            </a:extLst>
          </p:cNvPr>
          <p:cNvSpPr>
            <a:spLocks noGrp="1"/>
          </p:cNvSpPr>
          <p:nvPr>
            <p:ph type="body" sz="quarter" idx="28"/>
          </p:nvPr>
        </p:nvSpPr>
        <p:spPr>
          <a:xfrm>
            <a:off x="1959337" y="4773454"/>
            <a:ext cx="9488024" cy="369332"/>
          </a:xfrm>
        </p:spPr>
        <p:txBody>
          <a:bodyPr/>
          <a:lstStyle/>
          <a:p>
            <a:r>
              <a:rPr lang="nl-BE" dirty="0"/>
              <a:t>Actoren bij het activeren van een scenario</a:t>
            </a:r>
            <a:endParaRPr lang="fr-BE" dirty="0"/>
          </a:p>
        </p:txBody>
      </p:sp>
      <p:sp>
        <p:nvSpPr>
          <p:cNvPr id="6" name="Text Placeholder 5">
            <a:extLst>
              <a:ext uri="{FF2B5EF4-FFF2-40B4-BE49-F238E27FC236}">
                <a16:creationId xmlns:a16="http://schemas.microsoft.com/office/drawing/2014/main" id="{1649CC67-CA26-602D-8DD2-085C78386B99}"/>
              </a:ext>
            </a:extLst>
          </p:cNvPr>
          <p:cNvSpPr>
            <a:spLocks noGrp="1"/>
          </p:cNvSpPr>
          <p:nvPr>
            <p:ph type="body" sz="quarter" idx="24"/>
          </p:nvPr>
        </p:nvSpPr>
        <p:spPr/>
        <p:txBody>
          <a:bodyPr/>
          <a:lstStyle/>
          <a:p>
            <a:r>
              <a:rPr lang="fr-BE" dirty="0"/>
              <a:t>1</a:t>
            </a:r>
          </a:p>
        </p:txBody>
      </p:sp>
      <p:sp>
        <p:nvSpPr>
          <p:cNvPr id="7" name="Text Placeholder 6">
            <a:extLst>
              <a:ext uri="{FF2B5EF4-FFF2-40B4-BE49-F238E27FC236}">
                <a16:creationId xmlns:a16="http://schemas.microsoft.com/office/drawing/2014/main" id="{3355EFAA-9A07-0627-6891-7CEE18B89FF0}"/>
              </a:ext>
            </a:extLst>
          </p:cNvPr>
          <p:cNvSpPr>
            <a:spLocks noGrp="1"/>
          </p:cNvSpPr>
          <p:nvPr>
            <p:ph type="body" sz="quarter" idx="25"/>
          </p:nvPr>
        </p:nvSpPr>
        <p:spPr/>
        <p:txBody>
          <a:bodyPr/>
          <a:lstStyle/>
          <a:p>
            <a:r>
              <a:rPr lang="fr-BE" dirty="0"/>
              <a:t>2</a:t>
            </a:r>
          </a:p>
        </p:txBody>
      </p:sp>
      <p:sp>
        <p:nvSpPr>
          <p:cNvPr id="8" name="Text Placeholder 7">
            <a:extLst>
              <a:ext uri="{FF2B5EF4-FFF2-40B4-BE49-F238E27FC236}">
                <a16:creationId xmlns:a16="http://schemas.microsoft.com/office/drawing/2014/main" id="{FC9A0B2A-D7D6-CDB7-F6E5-0AD9434EA5E7}"/>
              </a:ext>
            </a:extLst>
          </p:cNvPr>
          <p:cNvSpPr>
            <a:spLocks noGrp="1"/>
          </p:cNvSpPr>
          <p:nvPr>
            <p:ph type="body" sz="quarter" idx="26"/>
          </p:nvPr>
        </p:nvSpPr>
        <p:spPr/>
        <p:txBody>
          <a:bodyPr/>
          <a:lstStyle/>
          <a:p>
            <a:r>
              <a:rPr lang="fr-BE" dirty="0"/>
              <a:t>3</a:t>
            </a:r>
          </a:p>
        </p:txBody>
      </p:sp>
    </p:spTree>
    <p:extLst>
      <p:ext uri="{BB962C8B-B14F-4D97-AF65-F5344CB8AC3E}">
        <p14:creationId xmlns:p14="http://schemas.microsoft.com/office/powerpoint/2010/main" val="2410237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fr-BE" dirty="0" err="1"/>
              <a:t>Taakverdeling</a:t>
            </a:r>
            <a:r>
              <a:rPr lang="fr-BE" dirty="0"/>
              <a:t> - </a:t>
            </a:r>
            <a:r>
              <a:rPr lang="fr-BE" dirty="0" err="1"/>
              <a:t>Werkgever</a:t>
            </a:r>
            <a:endParaRPr lang="fr-BE" dirty="0"/>
          </a:p>
        </p:txBody>
      </p:sp>
      <p:sp>
        <p:nvSpPr>
          <p:cNvPr id="3" name="Text Placeholder 2"/>
          <p:cNvSpPr>
            <a:spLocks noGrp="1"/>
          </p:cNvSpPr>
          <p:nvPr>
            <p:ph type="body" sz="quarter" idx="27"/>
          </p:nvPr>
        </p:nvSpPr>
        <p:spPr>
          <a:xfrm>
            <a:off x="281008" y="1453715"/>
            <a:ext cx="11237400" cy="4076239"/>
          </a:xfrm>
        </p:spPr>
        <p:txBody>
          <a:bodyPr/>
          <a:lstStyle/>
          <a:p>
            <a:pPr>
              <a:lnSpc>
                <a:spcPct val="150000"/>
              </a:lnSpc>
            </a:pPr>
            <a:r>
              <a:rPr lang="nl-BE" b="1" dirty="0">
                <a:latin typeface="Palanquin Bold" panose="020B0004020203020204" pitchFamily="34" charset="0"/>
                <a:cs typeface="Palanquin Bold" panose="020B0004020203020204" pitchFamily="34" charset="0"/>
              </a:rPr>
              <a:t>Volgens de Code, de werkgever (CHOD en </a:t>
            </a:r>
            <a:r>
              <a:rPr lang="nl-BE" b="1" dirty="0" err="1">
                <a:latin typeface="Palanquin Bold" panose="020B0004020203020204" pitchFamily="34" charset="0"/>
                <a:cs typeface="Palanquin Bold" panose="020B0004020203020204" pitchFamily="34" charset="0"/>
              </a:rPr>
              <a:t>Korpstoverste</a:t>
            </a:r>
            <a:r>
              <a:rPr lang="nl-BE" b="1" dirty="0">
                <a:latin typeface="Palanquin Bold" panose="020B0004020203020204" pitchFamily="34" charset="0"/>
                <a:cs typeface="Palanquin Bold" panose="020B0004020203020204" pitchFamily="34" charset="0"/>
              </a:rPr>
              <a:t> op lokaal niveau) is verantwoordelijk voor het uitvoeren van de risicoanalyses en moet de waarschijnlijke scenario's definiëren.  Op basis van deze analyses neemt de werkgever de nodige maatregelen om</a:t>
            </a:r>
            <a:r>
              <a:rPr lang="fr-BE" b="1" dirty="0">
                <a:latin typeface="Palanquin Bold" panose="020B0004020203020204" pitchFamily="34" charset="0"/>
                <a:cs typeface="Palanquin Bold" panose="020B0004020203020204" pitchFamily="34" charset="0"/>
              </a:rPr>
              <a:t>:</a:t>
            </a:r>
          </a:p>
          <a:p>
            <a:pPr marL="285750" lvl="0" indent="-285750">
              <a:lnSpc>
                <a:spcPct val="150000"/>
              </a:lnSpc>
              <a:buFont typeface="Arial" panose="020B0604020202020204" pitchFamily="34" charset="0"/>
              <a:buChar char="•"/>
            </a:pPr>
            <a:r>
              <a:rPr lang="nl-BE" dirty="0"/>
              <a:t>Een grondige risicobeoordeling op hun werkplek uit te voeren om mogelijke noodsituaties te identificeren en passende noodplannen te ontwikkelen 
Zorgen voor de veiligheid van het personeel (en omstanders)
De oorzaken van schade te bestrijden
De nadelige effecten van de schade beperken
De tussenkomst van openbare hulpdiensten vergemakkelijken
De middelen toe te wijzen in termen van personeel, en hen de nodige materiële middelen en opleiding te geven
Rekening met het advies van de preventiediensten te houden (LDPBW in ons geval)</a:t>
            </a:r>
            <a:endParaRPr lang="fr-BE" dirty="0"/>
          </a:p>
        </p:txBody>
      </p:sp>
      <p:sp>
        <p:nvSpPr>
          <p:cNvPr id="4" name="Oval 3">
            <a:extLst>
              <a:ext uri="{FF2B5EF4-FFF2-40B4-BE49-F238E27FC236}">
                <a16:creationId xmlns:a16="http://schemas.microsoft.com/office/drawing/2014/main" id="{496A84AF-7F11-E3C3-D1DF-A5F0032A8B3D}"/>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871811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fr-BE" dirty="0" err="1"/>
              <a:t>Taken</a:t>
            </a:r>
            <a:r>
              <a:rPr lang="fr-BE" dirty="0"/>
              <a:t> – Kw Comd</a:t>
            </a:r>
          </a:p>
        </p:txBody>
      </p:sp>
      <p:sp>
        <p:nvSpPr>
          <p:cNvPr id="3" name="Text Placeholder 2"/>
          <p:cNvSpPr>
            <a:spLocks noGrp="1"/>
          </p:cNvSpPr>
          <p:nvPr>
            <p:ph type="body" sz="quarter" idx="27"/>
          </p:nvPr>
        </p:nvSpPr>
        <p:spPr>
          <a:xfrm>
            <a:off x="281008" y="1453715"/>
            <a:ext cx="11837198" cy="4076239"/>
          </a:xfrm>
        </p:spPr>
        <p:txBody>
          <a:bodyPr/>
          <a:lstStyle/>
          <a:p>
            <a:pPr lvl="0" algn="just">
              <a:spcAft>
                <a:spcPts val="600"/>
              </a:spcAft>
              <a:tabLst>
                <a:tab pos="540385" algn="l"/>
              </a:tabLst>
            </a:pPr>
            <a:r>
              <a:rPr lang="nl-NL" sz="1600" b="1" dirty="0">
                <a:latin typeface="+mn-lt"/>
                <a:ea typeface="Times New Roman" panose="02020603050405020304" pitchFamily="18" charset="0"/>
                <a:cs typeface="Times New Roman" panose="02020603050405020304" pitchFamily="18" charset="0"/>
              </a:rPr>
              <a:t>Voorbereiding </a:t>
            </a:r>
            <a:r>
              <a:rPr lang="nl-NL" sz="1600" b="1" dirty="0">
                <a:solidFill>
                  <a:srgbClr val="C00000"/>
                </a:solidFill>
                <a:latin typeface="+mn-lt"/>
                <a:ea typeface="Times New Roman" panose="02020603050405020304" pitchFamily="18" charset="0"/>
                <a:cs typeface="Times New Roman" panose="02020603050405020304" pitchFamily="18" charset="0"/>
                <a:sym typeface="Wingdings" panose="05000000000000000000" pitchFamily="2" charset="2"/>
              </a:rPr>
              <a:t></a:t>
            </a:r>
            <a:r>
              <a:rPr lang="nl-NL" sz="1600" b="1" dirty="0">
                <a:solidFill>
                  <a:srgbClr val="C00000"/>
                </a:solidFill>
                <a:latin typeface="+mn-lt"/>
                <a:ea typeface="Times New Roman" panose="02020603050405020304" pitchFamily="18" charset="0"/>
                <a:cs typeface="Times New Roman" panose="02020603050405020304" pitchFamily="18" charset="0"/>
              </a:rPr>
              <a:t> Oprichting van een beheerscomité binnen zijn </a:t>
            </a:r>
            <a:r>
              <a:rPr lang="nl-NL" sz="1600" b="1" dirty="0" err="1">
                <a:solidFill>
                  <a:srgbClr val="C00000"/>
                </a:solidFill>
                <a:latin typeface="+mn-lt"/>
                <a:ea typeface="Times New Roman" panose="02020603050405020304" pitchFamily="18" charset="0"/>
                <a:cs typeface="Times New Roman" panose="02020603050405020304" pitchFamily="18" charset="0"/>
              </a:rPr>
              <a:t>Kw</a:t>
            </a:r>
            <a:endParaRPr lang="nl-BE" sz="1600" b="1" dirty="0">
              <a:solidFill>
                <a:srgbClr val="C00000"/>
              </a:solidFill>
              <a:latin typeface="+mn-lt"/>
              <a:ea typeface="Times New Roman" panose="02020603050405020304" pitchFamily="18" charset="0"/>
              <a:cs typeface="Times New Roman" panose="02020603050405020304" pitchFamily="18" charset="0"/>
            </a:endParaRPr>
          </a:p>
          <a:p>
            <a:pPr marL="342900" lvl="0" indent="-342900" algn="just">
              <a:spcAft>
                <a:spcPts val="600"/>
              </a:spcAft>
              <a:buFont typeface="Tw Cen MT" panose="020B0602020104020603" pitchFamily="34" charset="0"/>
              <a:buChar char="-"/>
              <a:tabLst>
                <a:tab pos="540385" algn="l"/>
              </a:tabLst>
            </a:pPr>
            <a:r>
              <a:rPr lang="nl-NL" sz="1600" dirty="0">
                <a:latin typeface="+mn-lt"/>
                <a:ea typeface="Times New Roman" panose="02020603050405020304" pitchFamily="18" charset="0"/>
                <a:cs typeface="Times New Roman" panose="02020603050405020304" pitchFamily="18" charset="0"/>
              </a:rPr>
              <a:t>verantwoordelijk voor het identificeren van de </a:t>
            </a:r>
            <a:r>
              <a:rPr lang="nl-BE" sz="1600" dirty="0">
                <a:ea typeface="Times New Roman" panose="02020603050405020304" pitchFamily="18" charset="0"/>
                <a:cs typeface="Times New Roman" panose="02020603050405020304" pitchFamily="18" charset="0"/>
              </a:rPr>
              <a:t>van alle veelvoorkomende scenario's voor uw kwartier</a:t>
            </a:r>
            <a:endParaRPr lang="nl-NL" sz="1600" dirty="0">
              <a:latin typeface="+mn-lt"/>
              <a:ea typeface="Times New Roman" panose="02020603050405020304" pitchFamily="18" charset="0"/>
              <a:cs typeface="Times New Roman" panose="02020603050405020304" pitchFamily="18" charset="0"/>
            </a:endParaRPr>
          </a:p>
          <a:p>
            <a:pPr marL="342900" indent="-342900" algn="just">
              <a:spcAft>
                <a:spcPts val="600"/>
              </a:spcAft>
              <a:buFont typeface="Tw Cen MT" panose="020B0602020104020603" pitchFamily="34" charset="0"/>
              <a:buChar char="-"/>
              <a:tabLst>
                <a:tab pos="540385" algn="l"/>
              </a:tabLst>
            </a:pPr>
            <a:r>
              <a:rPr lang="nl-BE" sz="1600" dirty="0">
                <a:latin typeface="+mn-lt"/>
                <a:ea typeface="Times New Roman" panose="02020603050405020304" pitchFamily="18" charset="0"/>
                <a:cs typeface="Times New Roman" panose="02020603050405020304" pitchFamily="18" charset="0"/>
              </a:rPr>
              <a:t>Een kader opstellen dat het mogelijk maakt de verschillende scenario’s op een samenhangede manier uit te werken
Zorgen voor coördinatie tussen de INP van uw kwartier en die van de eenheden</a:t>
            </a:r>
          </a:p>
          <a:p>
            <a:pPr algn="just">
              <a:spcAft>
                <a:spcPts val="600"/>
              </a:spcAft>
              <a:tabLst>
                <a:tab pos="540385" algn="l"/>
              </a:tabLst>
            </a:pPr>
            <a:r>
              <a:rPr lang="nl-BE" sz="1600" b="1" dirty="0">
                <a:latin typeface="+mn-lt"/>
                <a:ea typeface="Times New Roman" panose="02020603050405020304" pitchFamily="18" charset="0"/>
                <a:cs typeface="Times New Roman" panose="02020603050405020304" pitchFamily="18" charset="0"/>
              </a:rPr>
              <a:t>Preventie - Organisatie</a:t>
            </a:r>
          </a:p>
          <a:p>
            <a:pPr marL="342900" indent="-342900" algn="just">
              <a:spcAft>
                <a:spcPts val="600"/>
              </a:spcAft>
              <a:buFont typeface="Tw Cen MT" panose="020B0602020104020603" pitchFamily="34" charset="0"/>
              <a:buChar char="-"/>
              <a:tabLst>
                <a:tab pos="540385" algn="l"/>
              </a:tabLst>
            </a:pPr>
            <a:r>
              <a:rPr lang="nl-BE" sz="1600" dirty="0">
                <a:latin typeface="+mn-lt"/>
                <a:ea typeface="Times New Roman" panose="02020603050405020304" pitchFamily="18" charset="0"/>
                <a:cs typeface="Times New Roman" panose="02020603050405020304" pitchFamily="18" charset="0"/>
              </a:rPr>
              <a:t>Besteed aandacht aan de controlepunten die nodig zijn om een crisis op te sporen en uit te roepen
Wijs personeel, opleiding en uitrusting toe aan het betrokken personeel
</a:t>
            </a:r>
            <a:r>
              <a:rPr lang="nl-BE" sz="1600" dirty="0">
                <a:ea typeface="Times New Roman" panose="02020603050405020304" pitchFamily="18" charset="0"/>
                <a:cs typeface="Times New Roman" panose="02020603050405020304" pitchFamily="18" charset="0"/>
              </a:rPr>
              <a:t>Onderhoud van alle detectie- en/of interventiemiddelen
Analyseer incidenten en interventiemiddelen</a:t>
            </a:r>
          </a:p>
          <a:p>
            <a:pPr algn="just">
              <a:spcAft>
                <a:spcPts val="600"/>
              </a:spcAft>
              <a:tabLst>
                <a:tab pos="540385" algn="l"/>
              </a:tabLst>
            </a:pPr>
            <a:r>
              <a:rPr lang="nl-BE" sz="1600" b="1" dirty="0">
                <a:latin typeface="+mn-lt"/>
                <a:ea typeface="Times New Roman" panose="02020603050405020304" pitchFamily="18" charset="0"/>
                <a:cs typeface="Times New Roman" panose="02020603050405020304" pitchFamily="18" charset="0"/>
              </a:rPr>
              <a:t>Communicatie - Opvolging</a:t>
            </a:r>
          </a:p>
          <a:p>
            <a:pPr marL="342900" indent="-342900" algn="just">
              <a:spcAft>
                <a:spcPts val="600"/>
              </a:spcAft>
              <a:buFont typeface="Tw Cen MT" panose="020B0602020104020603" pitchFamily="34" charset="0"/>
              <a:buChar char="-"/>
              <a:tabLst>
                <a:tab pos="540385" algn="l"/>
              </a:tabLst>
            </a:pPr>
            <a:r>
              <a:rPr lang="nl-BE" sz="1600" dirty="0">
                <a:ea typeface="Times New Roman" panose="02020603050405020304" pitchFamily="18" charset="0"/>
                <a:cs typeface="Times New Roman" panose="02020603050405020304" pitchFamily="18" charset="0"/>
              </a:rPr>
              <a:t>De elementen van de INP verspreiden onder alle betrokken partijen (inclusief derden, onderaannemers, bezoekers, ...)</a:t>
            </a:r>
          </a:p>
          <a:p>
            <a:pPr marL="342900" indent="-342900" algn="just">
              <a:spcAft>
                <a:spcPts val="600"/>
              </a:spcAft>
              <a:buFont typeface="Tw Cen MT" panose="020B0602020104020603" pitchFamily="34" charset="0"/>
              <a:buChar char="-"/>
              <a:tabLst>
                <a:tab pos="540385" algn="l"/>
              </a:tabLst>
            </a:pPr>
            <a:r>
              <a:rPr lang="nl-NL" sz="1600" dirty="0">
                <a:ea typeface="Times New Roman" panose="02020603050405020304" pitchFamily="18" charset="0"/>
                <a:cs typeface="Times New Roman" panose="02020603050405020304" pitchFamily="18" charset="0"/>
              </a:rPr>
              <a:t>Pas indien nodig het veiligheidsbeleid in zijn </a:t>
            </a:r>
            <a:r>
              <a:rPr lang="nl-NL" sz="1600" dirty="0" err="1">
                <a:ea typeface="Times New Roman" panose="02020603050405020304" pitchFamily="18" charset="0"/>
                <a:cs typeface="Times New Roman" panose="02020603050405020304" pitchFamily="18" charset="0"/>
              </a:rPr>
              <a:t>Kw</a:t>
            </a:r>
            <a:r>
              <a:rPr lang="nl-NL" sz="1600" dirty="0">
                <a:ea typeface="Times New Roman" panose="02020603050405020304" pitchFamily="18" charset="0"/>
                <a:cs typeface="Times New Roman" panose="02020603050405020304" pitchFamily="18" charset="0"/>
              </a:rPr>
              <a:t> aan.</a:t>
            </a:r>
            <a:r>
              <a:rPr lang="nl-BE" sz="1600" dirty="0">
                <a:latin typeface="+mn-lt"/>
                <a:ea typeface="Times New Roman" panose="02020603050405020304" pitchFamily="18" charset="0"/>
                <a:cs typeface="Times New Roman" panose="02020603050405020304" pitchFamily="18" charset="0"/>
              </a:rPr>
              <a:t>
Pas het veiligheidsbeleid in je kwartier aan als dat nodig is
Input en input van </a:t>
            </a:r>
            <a:r>
              <a:rPr lang="nl-BE" sz="1600" dirty="0" err="1">
                <a:latin typeface="+mn-lt"/>
                <a:ea typeface="Times New Roman" panose="02020603050405020304" pitchFamily="18" charset="0"/>
                <a:cs typeface="Times New Roman" panose="02020603050405020304" pitchFamily="18" charset="0"/>
              </a:rPr>
              <a:t>PA's</a:t>
            </a:r>
            <a:r>
              <a:rPr lang="nl-BE" sz="1600" dirty="0">
                <a:latin typeface="+mn-lt"/>
                <a:ea typeface="Times New Roman" panose="02020603050405020304" pitchFamily="18" charset="0"/>
                <a:cs typeface="Times New Roman" panose="02020603050405020304" pitchFamily="18" charset="0"/>
              </a:rPr>
              <a:t> vragen over de analyse en organisatie van reacties op geselecteerde scenario’s
BOC Advies
Escaleren van problemen naar het niveau van de DG's/ACOS, waarbij de effectiviteit van onmiddellijke maatregelen wordt gegarandeerd</a:t>
            </a:r>
          </a:p>
        </p:txBody>
      </p:sp>
      <p:sp>
        <p:nvSpPr>
          <p:cNvPr id="4" name="Oval 3">
            <a:extLst>
              <a:ext uri="{FF2B5EF4-FFF2-40B4-BE49-F238E27FC236}">
                <a16:creationId xmlns:a16="http://schemas.microsoft.com/office/drawing/2014/main" id="{874E2BFB-4792-F903-DC78-48779C787788}"/>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2102482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nl-BE" dirty="0"/>
              <a:t>Taakverdeling – Korpscommandanten</a:t>
            </a:r>
          </a:p>
        </p:txBody>
      </p:sp>
      <p:sp>
        <p:nvSpPr>
          <p:cNvPr id="3" name="Text Placeholder 2"/>
          <p:cNvSpPr>
            <a:spLocks noGrp="1"/>
          </p:cNvSpPr>
          <p:nvPr>
            <p:ph type="body" sz="quarter" idx="27"/>
          </p:nvPr>
        </p:nvSpPr>
        <p:spPr>
          <a:xfrm>
            <a:off x="281009" y="1779811"/>
            <a:ext cx="11237400" cy="4076239"/>
          </a:xfrm>
        </p:spPr>
        <p:txBody>
          <a:bodyPr/>
          <a:lstStyle/>
          <a:p>
            <a:pPr marL="342900" lvl="0" indent="-342900" algn="just">
              <a:spcAft>
                <a:spcPts val="600"/>
              </a:spcAft>
              <a:buFont typeface="Tw Cen MT" panose="020B0602020104020603" pitchFamily="34" charset="0"/>
              <a:buChar char="-"/>
              <a:tabLst>
                <a:tab pos="540385" algn="l"/>
              </a:tabLst>
            </a:pPr>
            <a:r>
              <a:rPr lang="nl-BE" dirty="0">
                <a:latin typeface="+mn-lt"/>
                <a:ea typeface="Times New Roman" panose="02020603050405020304" pitchFamily="18" charset="0"/>
                <a:cs typeface="Times New Roman" panose="02020603050405020304" pitchFamily="18" charset="0"/>
              </a:rPr>
              <a:t>Verantwoordelijke voor risicoanalyses en de definitie van scenario's die specifiek zijn voor zijn/haar eenheid
Deelnemen aan het Beheerscomité van het kwartier (zie 2.f.)
Implementeer en neem deel aan de inspanning om te reageren op de scenario's in uw kwartier
Wijs voor de scenario's personeels- en materiaalvereisten toe
Deelnemen aan oefeningen en trainingen
Analyseer incidenten. 
Pas het Lokaal Preventieplan (LPP) aan indien nodig
Escaleer indien nodig problemen naar de Kw Comd</a:t>
            </a:r>
            <a:endParaRPr lang="fr-BE" sz="1800" dirty="0">
              <a:effectLst/>
              <a:latin typeface="+mn-lt"/>
              <a:ea typeface="Times New Roman" panose="02020603050405020304" pitchFamily="18" charset="0"/>
              <a:cs typeface="Times New Roman" panose="02020603050405020304" pitchFamily="18" charset="0"/>
            </a:endParaRPr>
          </a:p>
        </p:txBody>
      </p:sp>
      <p:sp>
        <p:nvSpPr>
          <p:cNvPr id="4" name="Oval 3">
            <a:extLst>
              <a:ext uri="{FF2B5EF4-FFF2-40B4-BE49-F238E27FC236}">
                <a16:creationId xmlns:a16="http://schemas.microsoft.com/office/drawing/2014/main" id="{50276FB9-786C-2EB7-0ACF-E176F94A42D5}"/>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793569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nl-BE" dirty="0"/>
              <a:t>Taken – Preventiestructuur</a:t>
            </a:r>
          </a:p>
        </p:txBody>
      </p:sp>
      <p:sp>
        <p:nvSpPr>
          <p:cNvPr id="3" name="Text Placeholder 2"/>
          <p:cNvSpPr>
            <a:spLocks noGrp="1"/>
          </p:cNvSpPr>
          <p:nvPr>
            <p:ph type="body" sz="quarter" idx="27"/>
          </p:nvPr>
        </p:nvSpPr>
        <p:spPr>
          <a:xfrm>
            <a:off x="281009" y="1779811"/>
            <a:ext cx="11237400" cy="4076239"/>
          </a:xfrm>
        </p:spPr>
        <p:txBody>
          <a:bodyPr/>
          <a:lstStyle/>
          <a:p>
            <a:pPr algn="just">
              <a:spcAft>
                <a:spcPts val="600"/>
              </a:spcAft>
              <a:tabLst>
                <a:tab pos="540385" algn="l"/>
              </a:tabLst>
            </a:pPr>
            <a:r>
              <a:rPr lang="nl-BE" sz="1700" b="1" dirty="0">
                <a:latin typeface="+mj-lt"/>
                <a:ea typeface="Times New Roman" panose="02020603050405020304" pitchFamily="18" charset="0"/>
                <a:cs typeface="Times New Roman" panose="02020603050405020304" pitchFamily="18" charset="0"/>
              </a:rPr>
              <a:t>De lokale preventiediensten (LDPBW):</a:t>
            </a:r>
          </a:p>
          <a:p>
            <a:pPr marL="342900" indent="-342900" algn="just">
              <a:spcAft>
                <a:spcPts val="600"/>
              </a:spcAft>
              <a:buFont typeface="Tw Cen MT" panose="020B0602020104020603" pitchFamily="34" charset="0"/>
              <a:buChar char="-"/>
              <a:tabLst>
                <a:tab pos="540385" algn="l"/>
              </a:tabLst>
            </a:pPr>
            <a:r>
              <a:rPr lang="nl-NL" sz="1700" dirty="0">
                <a:latin typeface="+mn-lt"/>
                <a:ea typeface="Times New Roman" panose="02020603050405020304" pitchFamily="18" charset="0"/>
                <a:cs typeface="Times New Roman" panose="02020603050405020304" pitchFamily="18" charset="0"/>
              </a:rPr>
              <a:t>Advies geven aan autoriteiten over het identificeren van risico's en scenario's, methoden voor risicoanalyse, analyses en de afstemming tussen scenario's en wettelijke verplichtingen.</a:t>
            </a:r>
            <a:r>
              <a:rPr lang="nl-BE" sz="1700" dirty="0">
                <a:latin typeface="+mn-lt"/>
                <a:ea typeface="Times New Roman" panose="02020603050405020304" pitchFamily="18" charset="0"/>
                <a:cs typeface="Times New Roman" panose="02020603050405020304" pitchFamily="18" charset="0"/>
              </a:rPr>
              <a:t>
Deelnemen aan de voorbereiding van scenario's en hun reactie
Samen met de Preventieadviseurs Psychosociale Aspecten en de Preventieadviseurs Arbeidsarts zullen de Preventieadviseurs Veiligheid een advies uitbrengen over de INP
De autoriteiten helpen bij het nemen van beslissingen in een crisis
Deelnemen aan analyses na of na de oefening
Deelnemen aan het beheerscomité van hun kwartier</a:t>
            </a:r>
          </a:p>
          <a:p>
            <a:pPr algn="just">
              <a:spcAft>
                <a:spcPts val="600"/>
              </a:spcAft>
              <a:tabLst>
                <a:tab pos="540385" algn="l"/>
              </a:tabLst>
            </a:pPr>
            <a:r>
              <a:rPr lang="fr-BE" sz="1700" b="1" dirty="0">
                <a:latin typeface="+mj-lt"/>
                <a:ea typeface="Times New Roman" panose="02020603050405020304" pitchFamily="18" charset="0"/>
                <a:cs typeface="Times New Roman" panose="02020603050405020304" pitchFamily="18" charset="0"/>
              </a:rPr>
              <a:t>Op </a:t>
            </a:r>
            <a:r>
              <a:rPr lang="fr-BE" sz="1700" b="1" dirty="0" err="1">
                <a:latin typeface="+mj-lt"/>
                <a:ea typeface="Times New Roman" panose="02020603050405020304" pitchFamily="18" charset="0"/>
                <a:cs typeface="Times New Roman" panose="02020603050405020304" pitchFamily="18" charset="0"/>
              </a:rPr>
              <a:t>nationaal</a:t>
            </a:r>
            <a:r>
              <a:rPr lang="fr-BE" sz="1700" b="1" dirty="0">
                <a:latin typeface="+mj-lt"/>
                <a:ea typeface="Times New Roman" panose="02020603050405020304" pitchFamily="18" charset="0"/>
                <a:cs typeface="Times New Roman" panose="02020603050405020304" pitchFamily="18" charset="0"/>
              </a:rPr>
              <a:t> niveau </a:t>
            </a:r>
            <a:r>
              <a:rPr lang="fr-BE" sz="1700" b="1" dirty="0" err="1">
                <a:latin typeface="+mj-lt"/>
                <a:ea typeface="Times New Roman" panose="02020603050405020304" pitchFamily="18" charset="0"/>
                <a:cs typeface="Times New Roman" panose="02020603050405020304" pitchFamily="18" charset="0"/>
              </a:rPr>
              <a:t>zal</a:t>
            </a:r>
            <a:r>
              <a:rPr lang="fr-BE" sz="1700" b="1" dirty="0">
                <a:latin typeface="+mj-lt"/>
                <a:ea typeface="Times New Roman" panose="02020603050405020304" pitchFamily="18" charset="0"/>
                <a:cs typeface="Times New Roman" panose="02020603050405020304" pitchFamily="18" charset="0"/>
              </a:rPr>
              <a:t> de IDPBW </a:t>
            </a:r>
            <a:r>
              <a:rPr lang="nl-BE" sz="1700" b="1" dirty="0">
                <a:latin typeface="+mj-lt"/>
                <a:ea typeface="Times New Roman" panose="02020603050405020304" pitchFamily="18" charset="0"/>
                <a:cs typeface="Times New Roman" panose="02020603050405020304" pitchFamily="18" charset="0"/>
              </a:rPr>
              <a:t>proberen</a:t>
            </a:r>
            <a:r>
              <a:rPr lang="fr-BE" sz="1700" b="1" dirty="0">
                <a:latin typeface="+mj-lt"/>
                <a:ea typeface="Times New Roman" panose="02020603050405020304" pitchFamily="18" charset="0"/>
                <a:cs typeface="Times New Roman" panose="02020603050405020304" pitchFamily="18" charset="0"/>
              </a:rPr>
              <a:t>:</a:t>
            </a:r>
          </a:p>
          <a:p>
            <a:pPr marL="342900" indent="-342900" algn="just">
              <a:spcAft>
                <a:spcPts val="600"/>
              </a:spcAft>
              <a:buFont typeface="Tw Cen MT" panose="020B0602020104020603" pitchFamily="34" charset="0"/>
              <a:buChar char="-"/>
              <a:tabLst>
                <a:tab pos="540385" algn="l"/>
              </a:tabLst>
            </a:pPr>
            <a:r>
              <a:rPr lang="nl-BE" sz="1700" dirty="0">
                <a:latin typeface="+mn-lt"/>
                <a:ea typeface="Times New Roman" panose="02020603050405020304" pitchFamily="18" charset="0"/>
                <a:cs typeface="Times New Roman" panose="02020603050405020304" pitchFamily="18" charset="0"/>
              </a:rPr>
              <a:t>Gecentraliseerde documentatie onderhouden om scenario's te identificeren
Het definiëren van de meest universele respons die mogelijk is
Verspreiden van de wettelijke en reglementaire verplichtingen op dit gebied</a:t>
            </a:r>
            <a:endParaRPr lang="fr-BE" sz="1700" dirty="0">
              <a:effectLst/>
              <a:latin typeface="+mn-lt"/>
              <a:ea typeface="Times New Roman" panose="02020603050405020304" pitchFamily="18" charset="0"/>
              <a:cs typeface="Times New Roman" panose="02020603050405020304" pitchFamily="18" charset="0"/>
            </a:endParaRPr>
          </a:p>
        </p:txBody>
      </p:sp>
      <p:sp>
        <p:nvSpPr>
          <p:cNvPr id="4" name="Oval 3">
            <a:extLst>
              <a:ext uri="{FF2B5EF4-FFF2-40B4-BE49-F238E27FC236}">
                <a16:creationId xmlns:a16="http://schemas.microsoft.com/office/drawing/2014/main" id="{36C86E10-0E1C-9EC5-FFE6-6941260D7610}"/>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899384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nl-BE" dirty="0"/>
              <a:t>Taakverdeling – Sociaal overleg</a:t>
            </a:r>
          </a:p>
        </p:txBody>
      </p:sp>
      <p:sp>
        <p:nvSpPr>
          <p:cNvPr id="3" name="Text Placeholder 2"/>
          <p:cNvSpPr>
            <a:spLocks noGrp="1"/>
          </p:cNvSpPr>
          <p:nvPr>
            <p:ph type="body" sz="quarter" idx="27"/>
          </p:nvPr>
        </p:nvSpPr>
        <p:spPr>
          <a:xfrm>
            <a:off x="281009" y="1779811"/>
            <a:ext cx="11237400" cy="4076239"/>
          </a:xfrm>
        </p:spPr>
        <p:txBody>
          <a:bodyPr/>
          <a:lstStyle/>
          <a:p>
            <a:pPr algn="just">
              <a:spcAft>
                <a:spcPts val="600"/>
              </a:spcAft>
            </a:pPr>
            <a:r>
              <a:rPr lang="nl-BE" b="1" dirty="0">
                <a:latin typeface="+mj-lt"/>
                <a:ea typeface="Times New Roman" panose="02020603050405020304" pitchFamily="18" charset="0"/>
                <a:cs typeface="Times New Roman" panose="02020603050405020304" pitchFamily="18" charset="0"/>
              </a:rPr>
              <a:t>Het BOC zal een belangrijke rol spelen bij de validatie van INP:</a:t>
            </a:r>
          </a:p>
          <a:p>
            <a:pPr algn="just">
              <a:spcAft>
                <a:spcPts val="600"/>
              </a:spcAft>
            </a:pPr>
            <a:endParaRPr lang="fr-BE" dirty="0">
              <a:latin typeface="+mn-lt"/>
              <a:ea typeface="Times New Roman" panose="02020603050405020304" pitchFamily="18" charset="0"/>
              <a:cs typeface="Times New Roman" panose="02020603050405020304" pitchFamily="18" charset="0"/>
            </a:endParaRPr>
          </a:p>
          <a:p>
            <a:pPr marL="342900" lvl="0" indent="-342900" algn="just">
              <a:spcAft>
                <a:spcPts val="600"/>
              </a:spcAft>
              <a:buFont typeface="Tw Cen MT" panose="020B0602020104020603" pitchFamily="34" charset="0"/>
              <a:buChar char="-"/>
              <a:tabLst>
                <a:tab pos="540385" algn="l"/>
              </a:tabLst>
            </a:pPr>
            <a:r>
              <a:rPr lang="nl-BE" dirty="0">
                <a:latin typeface="+mn-lt"/>
                <a:ea typeface="Times New Roman" panose="02020603050405020304" pitchFamily="18" charset="0"/>
                <a:cs typeface="Times New Roman" panose="02020603050405020304" pitchFamily="18" charset="0"/>
              </a:rPr>
              <a:t>Valideer de risicoanalyse, de scenario's en de middelen die moeten worden geïmplementeerd om op het scenario te reageren
Volg oefeningen en praktijkcases op
Feedback geven op voorgestelde procesverbeteringen
</a:t>
            </a:r>
            <a:r>
              <a:rPr lang="nl-BE" dirty="0">
                <a:latin typeface="+mn-lt"/>
                <a:cs typeface="Times New Roman" panose="02020603050405020304" pitchFamily="18" charset="0"/>
              </a:rPr>
              <a:t>Volg GPP, JAP’s en LPP’s over </a:t>
            </a:r>
            <a:r>
              <a:rPr lang="nl-BE" dirty="0">
                <a:latin typeface="+mn-lt"/>
                <a:ea typeface="Times New Roman" panose="02020603050405020304" pitchFamily="18" charset="0"/>
                <a:cs typeface="Times New Roman" panose="02020603050405020304" pitchFamily="18" charset="0"/>
              </a:rPr>
              <a:t>dit onderwerp op.</a:t>
            </a:r>
            <a:endParaRPr lang="fr-BE" sz="1800" dirty="0">
              <a:effectLst/>
              <a:latin typeface="+mn-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0024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nl-BE" dirty="0"/>
              <a:t>Directiecomité – Actoren crisisvoorbereiding</a:t>
            </a:r>
          </a:p>
        </p:txBody>
      </p:sp>
      <p:sp>
        <p:nvSpPr>
          <p:cNvPr id="3" name="Text Placeholder 2"/>
          <p:cNvSpPr>
            <a:spLocks noGrp="1"/>
          </p:cNvSpPr>
          <p:nvPr>
            <p:ph type="body" sz="quarter" idx="27"/>
          </p:nvPr>
        </p:nvSpPr>
        <p:spPr>
          <a:xfrm>
            <a:off x="281009" y="1779811"/>
            <a:ext cx="11237400" cy="4076239"/>
          </a:xfrm>
        </p:spPr>
        <p:txBody>
          <a:bodyPr/>
          <a:lstStyle/>
          <a:p>
            <a:pPr algn="just">
              <a:spcAft>
                <a:spcPts val="600"/>
              </a:spcAft>
            </a:pPr>
            <a:r>
              <a:rPr lang="nl-BE" b="1" dirty="0">
                <a:latin typeface="+mj-lt"/>
                <a:ea typeface="Times New Roman" panose="02020603050405020304" pitchFamily="18" charset="0"/>
                <a:cs typeface="Times New Roman" panose="02020603050405020304" pitchFamily="18" charset="0"/>
              </a:rPr>
              <a:t>Aangesteld door Kw Comd 
Samengesteld uit vertegenwoordigers</a:t>
            </a:r>
            <a:endParaRPr lang="fr-BE" sz="1800" dirty="0">
              <a:effectLst/>
              <a:latin typeface="+mn-lt"/>
              <a:ea typeface="Times New Roman" panose="02020603050405020304" pitchFamily="18" charset="0"/>
              <a:cs typeface="Times New Roman" panose="02020603050405020304" pitchFamily="18" charset="0"/>
            </a:endParaRPr>
          </a:p>
          <a:p>
            <a:pPr marL="285750" indent="-285750" algn="just">
              <a:spcAft>
                <a:spcPts val="600"/>
              </a:spcAft>
              <a:buFontTx/>
              <a:buChar char="-"/>
            </a:pPr>
            <a:r>
              <a:rPr lang="nl-BE" sz="1600" dirty="0">
                <a:latin typeface="+mn-lt"/>
                <a:ea typeface="Times New Roman" panose="02020603050405020304" pitchFamily="18" charset="0"/>
                <a:cs typeface="Times New Roman" panose="02020603050405020304" pitchFamily="18" charset="0"/>
              </a:rPr>
              <a:t>De verschillende actoren op het gebied van crisisbeheersing, 
Vertegenwoordigers van resource managers, 
Vertegenwoordigers van de eenheden</a:t>
            </a:r>
            <a:endParaRPr lang="fr-BE" sz="1600" dirty="0">
              <a:effectLst/>
              <a:latin typeface="+mn-lt"/>
              <a:ea typeface="Times New Roman" panose="02020603050405020304" pitchFamily="18" charset="0"/>
              <a:cs typeface="Times New Roman" panose="02020603050405020304" pitchFamily="18" charset="0"/>
            </a:endParaRPr>
          </a:p>
          <a:p>
            <a:pPr marL="285750" indent="-285750" algn="just">
              <a:spcAft>
                <a:spcPts val="600"/>
              </a:spcAft>
              <a:buFontTx/>
              <a:buChar char="-"/>
            </a:pPr>
            <a:r>
              <a:rPr lang="fr-BE" sz="1600" dirty="0">
                <a:latin typeface="+mn-lt"/>
                <a:ea typeface="Times New Roman" panose="02020603050405020304" pitchFamily="18" charset="0"/>
                <a:cs typeface="Times New Roman" panose="02020603050405020304" pitchFamily="18" charset="0"/>
              </a:rPr>
              <a:t>De experts (PA, PA-AA, PAPA</a:t>
            </a:r>
            <a:r>
              <a:rPr lang="nl-NL" sz="1600" dirty="0">
                <a:latin typeface="+mn-lt"/>
                <a:ea typeface="Times New Roman" panose="02020603050405020304" pitchFamily="18" charset="0"/>
                <a:cs typeface="Times New Roman" panose="02020603050405020304" pitchFamily="18" charset="0"/>
              </a:rPr>
              <a:t> , andere deskundigen (bijvoorbeeld op het gebied van milieu, cybercriminaliteit, enz.)</a:t>
            </a:r>
            <a:endParaRPr lang="fr-BE" sz="1600" dirty="0">
              <a:effectLst/>
              <a:latin typeface="+mn-lt"/>
              <a:ea typeface="Times New Roman" panose="02020603050405020304" pitchFamily="18" charset="0"/>
              <a:cs typeface="Times New Roman" panose="02020603050405020304" pitchFamily="18" charset="0"/>
            </a:endParaRPr>
          </a:p>
          <a:p>
            <a:pPr lvl="0" algn="just">
              <a:spcAft>
                <a:spcPts val="600"/>
              </a:spcAft>
            </a:pPr>
            <a:r>
              <a:rPr lang="nl-BE" b="1" dirty="0">
                <a:latin typeface="+mj-lt"/>
                <a:cs typeface="Times New Roman" panose="02020603050405020304" pitchFamily="18" charset="0"/>
              </a:rPr>
              <a:t>Taken</a:t>
            </a:r>
          </a:p>
          <a:p>
            <a:pPr marL="285750" lvl="0" indent="-285750" algn="just">
              <a:spcAft>
                <a:spcPts val="600"/>
              </a:spcAft>
              <a:buFontTx/>
              <a:buChar char="-"/>
            </a:pPr>
            <a:r>
              <a:rPr lang="nl-BE" sz="1600" dirty="0">
                <a:latin typeface="+mn-lt"/>
                <a:cs typeface="Times New Roman" panose="02020603050405020304" pitchFamily="18" charset="0"/>
              </a:rPr>
              <a:t>Beoordeel risico's en definieer scenario's
Resources definiëren om te voldoen aan scenariobeheer
Organiseer interventie-oefeningen
Analyseer de fouten die aan de oorsprong van een scenario zouden hebben gelegen
Om mogelijke verbeteringen binnen het kader van de interventie of interventieoefeningen te analyseren.
De periodiciteit van de vergaderingen van het directiecomité wordt overgelaten aan het oordeel van de Kw Comd</a:t>
            </a:r>
            <a:endParaRPr lang="fr-BE" sz="1600" dirty="0">
              <a:latin typeface="+mn-lt"/>
              <a:cs typeface="Times New Roman" panose="02020603050405020304" pitchFamily="18" charset="0"/>
            </a:endParaRPr>
          </a:p>
        </p:txBody>
      </p:sp>
    </p:spTree>
    <p:extLst>
      <p:ext uri="{BB962C8B-B14F-4D97-AF65-F5344CB8AC3E}">
        <p14:creationId xmlns:p14="http://schemas.microsoft.com/office/powerpoint/2010/main" val="1705858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p:txBody>
          <a:bodyPr/>
          <a:lstStyle/>
          <a:p>
            <a:r>
              <a:rPr lang="fr-BE" dirty="0" err="1"/>
              <a:t>Intern</a:t>
            </a:r>
            <a:r>
              <a:rPr lang="fr-BE" dirty="0"/>
              <a:t> </a:t>
            </a:r>
            <a:r>
              <a:rPr lang="fr-BE" dirty="0" err="1"/>
              <a:t>noodplan</a:t>
            </a:r>
            <a:r>
              <a:rPr lang="fr-BE" dirty="0"/>
              <a:t> (INP)</a:t>
            </a:r>
          </a:p>
        </p:txBody>
      </p:sp>
      <p:sp>
        <p:nvSpPr>
          <p:cNvPr id="3" name="Text Placeholder 2"/>
          <p:cNvSpPr>
            <a:spLocks noGrp="1"/>
          </p:cNvSpPr>
          <p:nvPr>
            <p:ph type="body" sz="quarter" idx="14"/>
          </p:nvPr>
        </p:nvSpPr>
        <p:spPr>
          <a:xfrm>
            <a:off x="352162" y="5901969"/>
            <a:ext cx="11839838" cy="956032"/>
          </a:xfrm>
        </p:spPr>
        <p:txBody>
          <a:bodyPr>
            <a:normAutofit/>
          </a:bodyPr>
          <a:lstStyle/>
          <a:p>
            <a:r>
              <a:rPr lang="fr-BE" dirty="0"/>
              <a:t>Training </a:t>
            </a:r>
            <a:r>
              <a:rPr lang="fr-BE" dirty="0" err="1"/>
              <a:t>voor</a:t>
            </a:r>
            <a:r>
              <a:rPr lang="fr-BE" dirty="0"/>
              <a:t> Preventieadviseurs –en </a:t>
            </a:r>
            <a:r>
              <a:rPr lang="fr-BE" dirty="0" err="1"/>
              <a:t>assistenten</a:t>
            </a:r>
            <a:endParaRPr lang="fr-BE" dirty="0"/>
          </a:p>
        </p:txBody>
      </p:sp>
    </p:spTree>
    <p:extLst>
      <p:ext uri="{BB962C8B-B14F-4D97-AF65-F5344CB8AC3E}">
        <p14:creationId xmlns:p14="http://schemas.microsoft.com/office/powerpoint/2010/main" val="3331001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4D990BF4-801F-C7D0-6DF4-A9923EADB66D}"/>
              </a:ext>
            </a:extLst>
          </p:cNvPr>
          <p:cNvPicPr>
            <a:picLocks noChangeAspect="1"/>
          </p:cNvPicPr>
          <p:nvPr/>
        </p:nvPicPr>
        <p:blipFill>
          <a:blip r:embed="rId3"/>
          <a:stretch>
            <a:fillRect/>
          </a:stretch>
        </p:blipFill>
        <p:spPr>
          <a:xfrm>
            <a:off x="1937657" y="4495465"/>
            <a:ext cx="1195540" cy="938272"/>
          </a:xfrm>
          <a:prstGeom prst="rect">
            <a:avLst/>
          </a:prstGeom>
        </p:spPr>
      </p:pic>
      <p:sp>
        <p:nvSpPr>
          <p:cNvPr id="2" name="Text Placeholder 1"/>
          <p:cNvSpPr>
            <a:spLocks noGrp="1"/>
          </p:cNvSpPr>
          <p:nvPr>
            <p:ph type="body" sz="quarter" idx="13"/>
          </p:nvPr>
        </p:nvSpPr>
        <p:spPr>
          <a:xfrm>
            <a:off x="281008" y="745829"/>
            <a:ext cx="11166353" cy="707886"/>
          </a:xfrm>
        </p:spPr>
        <p:txBody>
          <a:bodyPr/>
          <a:lstStyle/>
          <a:p>
            <a:r>
              <a:rPr lang="nl-BE" dirty="0"/>
              <a:t>Factsheets, modules en fasen van een crisis</a:t>
            </a:r>
          </a:p>
        </p:txBody>
      </p:sp>
      <p:sp>
        <p:nvSpPr>
          <p:cNvPr id="7" name="Freeform: Shape 6">
            <a:extLst>
              <a:ext uri="{FF2B5EF4-FFF2-40B4-BE49-F238E27FC236}">
                <a16:creationId xmlns:a16="http://schemas.microsoft.com/office/drawing/2014/main" id="{1E4F5BB3-A066-2F0B-3B57-E245CC0C4AC2}"/>
              </a:ext>
            </a:extLst>
          </p:cNvPr>
          <p:cNvSpPr/>
          <p:nvPr/>
        </p:nvSpPr>
        <p:spPr>
          <a:xfrm>
            <a:off x="1427747" y="1982053"/>
            <a:ext cx="9865895" cy="3809955"/>
          </a:xfrm>
          <a:custGeom>
            <a:avLst/>
            <a:gdLst>
              <a:gd name="connsiteX0" fmla="*/ 0 w 12785558"/>
              <a:gd name="connsiteY0" fmla="*/ 3488305 h 3809955"/>
              <a:gd name="connsiteX1" fmla="*/ 80211 w 12785558"/>
              <a:gd name="connsiteY1" fmla="*/ 3488305 h 3809955"/>
              <a:gd name="connsiteX2" fmla="*/ 1283369 w 12785558"/>
              <a:gd name="connsiteY2" fmla="*/ 3472263 h 3809955"/>
              <a:gd name="connsiteX3" fmla="*/ 3015916 w 12785558"/>
              <a:gd name="connsiteY3" fmla="*/ 87379 h 3809955"/>
              <a:gd name="connsiteX4" fmla="*/ 6448927 w 12785558"/>
              <a:gd name="connsiteY4" fmla="*/ 1210326 h 3809955"/>
              <a:gd name="connsiteX5" fmla="*/ 8197516 w 12785558"/>
              <a:gd name="connsiteY5" fmla="*/ 3504347 h 3809955"/>
              <a:gd name="connsiteX6" fmla="*/ 10716127 w 12785558"/>
              <a:gd name="connsiteY6" fmla="*/ 3680810 h 3809955"/>
              <a:gd name="connsiteX7" fmla="*/ 12785558 w 12785558"/>
              <a:gd name="connsiteY7" fmla="*/ 2525779 h 3809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85558" h="3809955">
                <a:moveTo>
                  <a:pt x="0" y="3488305"/>
                </a:moveTo>
                <a:lnTo>
                  <a:pt x="80211" y="3488305"/>
                </a:lnTo>
                <a:cubicBezTo>
                  <a:pt x="294106" y="3485631"/>
                  <a:pt x="794085" y="4039084"/>
                  <a:pt x="1283369" y="3472263"/>
                </a:cubicBezTo>
                <a:cubicBezTo>
                  <a:pt x="1772653" y="2905442"/>
                  <a:pt x="2154990" y="464368"/>
                  <a:pt x="3015916" y="87379"/>
                </a:cubicBezTo>
                <a:cubicBezTo>
                  <a:pt x="3876842" y="-289611"/>
                  <a:pt x="5585327" y="640831"/>
                  <a:pt x="6448927" y="1210326"/>
                </a:cubicBezTo>
                <a:cubicBezTo>
                  <a:pt x="7312527" y="1779821"/>
                  <a:pt x="7486316" y="3092600"/>
                  <a:pt x="8197516" y="3504347"/>
                </a:cubicBezTo>
                <a:cubicBezTo>
                  <a:pt x="8908716" y="3916094"/>
                  <a:pt x="9951453" y="3843905"/>
                  <a:pt x="10716127" y="3680810"/>
                </a:cubicBezTo>
                <a:cubicBezTo>
                  <a:pt x="11480801" y="3517715"/>
                  <a:pt x="12459369" y="2664810"/>
                  <a:pt x="12785558" y="252577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8" name="Oval 7">
            <a:extLst>
              <a:ext uri="{FF2B5EF4-FFF2-40B4-BE49-F238E27FC236}">
                <a16:creationId xmlns:a16="http://schemas.microsoft.com/office/drawing/2014/main" id="{B86F52E2-1BDA-8028-F6E9-533804D9C420}"/>
              </a:ext>
            </a:extLst>
          </p:cNvPr>
          <p:cNvSpPr/>
          <p:nvPr/>
        </p:nvSpPr>
        <p:spPr>
          <a:xfrm>
            <a:off x="2478505" y="4822371"/>
            <a:ext cx="272716" cy="26297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10" name="Oval 9">
            <a:extLst>
              <a:ext uri="{FF2B5EF4-FFF2-40B4-BE49-F238E27FC236}">
                <a16:creationId xmlns:a16="http://schemas.microsoft.com/office/drawing/2014/main" id="{688C36BD-191F-8EF7-A922-152054DAE408}"/>
              </a:ext>
            </a:extLst>
          </p:cNvPr>
          <p:cNvSpPr/>
          <p:nvPr/>
        </p:nvSpPr>
        <p:spPr>
          <a:xfrm>
            <a:off x="2852630" y="3534507"/>
            <a:ext cx="272716" cy="26297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11" name="Oval 10">
            <a:extLst>
              <a:ext uri="{FF2B5EF4-FFF2-40B4-BE49-F238E27FC236}">
                <a16:creationId xmlns:a16="http://schemas.microsoft.com/office/drawing/2014/main" id="{FF7090F6-C9EC-7D6A-FA4D-6DC9106E0F0D}"/>
              </a:ext>
            </a:extLst>
          </p:cNvPr>
          <p:cNvSpPr/>
          <p:nvPr/>
        </p:nvSpPr>
        <p:spPr>
          <a:xfrm>
            <a:off x="4626315" y="2011365"/>
            <a:ext cx="272716" cy="26297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12" name="Oval 11">
            <a:extLst>
              <a:ext uri="{FF2B5EF4-FFF2-40B4-BE49-F238E27FC236}">
                <a16:creationId xmlns:a16="http://schemas.microsoft.com/office/drawing/2014/main" id="{CBB32441-A77B-F133-930D-27E754F5437F}"/>
              </a:ext>
            </a:extLst>
          </p:cNvPr>
          <p:cNvSpPr/>
          <p:nvPr/>
        </p:nvSpPr>
        <p:spPr>
          <a:xfrm>
            <a:off x="8041105" y="5529032"/>
            <a:ext cx="272716" cy="26297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13" name="Oval 12">
            <a:extLst>
              <a:ext uri="{FF2B5EF4-FFF2-40B4-BE49-F238E27FC236}">
                <a16:creationId xmlns:a16="http://schemas.microsoft.com/office/drawing/2014/main" id="{9CA18AC3-4FC0-5CA6-5379-F57786C054AC}"/>
              </a:ext>
            </a:extLst>
          </p:cNvPr>
          <p:cNvSpPr/>
          <p:nvPr/>
        </p:nvSpPr>
        <p:spPr>
          <a:xfrm>
            <a:off x="1413997" y="5397544"/>
            <a:ext cx="272716" cy="26297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14" name="Oval 13">
            <a:extLst>
              <a:ext uri="{FF2B5EF4-FFF2-40B4-BE49-F238E27FC236}">
                <a16:creationId xmlns:a16="http://schemas.microsoft.com/office/drawing/2014/main" id="{64A128BA-009F-A88C-D440-488122951BA1}"/>
              </a:ext>
            </a:extLst>
          </p:cNvPr>
          <p:cNvSpPr/>
          <p:nvPr/>
        </p:nvSpPr>
        <p:spPr>
          <a:xfrm>
            <a:off x="9675394" y="5464526"/>
            <a:ext cx="272716" cy="26297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19" name="TextBox 18">
            <a:extLst>
              <a:ext uri="{FF2B5EF4-FFF2-40B4-BE49-F238E27FC236}">
                <a16:creationId xmlns:a16="http://schemas.microsoft.com/office/drawing/2014/main" id="{2E14988F-77B9-9BC6-E488-63AF1D1797C3}"/>
              </a:ext>
            </a:extLst>
          </p:cNvPr>
          <p:cNvSpPr txBox="1"/>
          <p:nvPr/>
        </p:nvSpPr>
        <p:spPr>
          <a:xfrm>
            <a:off x="1153886" y="5910943"/>
            <a:ext cx="2383971" cy="369332"/>
          </a:xfrm>
          <a:prstGeom prst="rect">
            <a:avLst/>
          </a:prstGeom>
        </p:spPr>
        <p:txBody>
          <a:bodyPr wrap="square" rtlCol="0">
            <a:spAutoFit/>
          </a:bodyPr>
          <a:lstStyle/>
          <a:p>
            <a:r>
              <a:rPr lang="nl-BE" b="1" dirty="0"/>
              <a:t>Fase 1: Pre-crisis</a:t>
            </a:r>
          </a:p>
        </p:txBody>
      </p:sp>
      <p:sp>
        <p:nvSpPr>
          <p:cNvPr id="20" name="TextBox 19">
            <a:extLst>
              <a:ext uri="{FF2B5EF4-FFF2-40B4-BE49-F238E27FC236}">
                <a16:creationId xmlns:a16="http://schemas.microsoft.com/office/drawing/2014/main" id="{8439B54C-8FB0-F436-9222-2EB27787BDB5}"/>
              </a:ext>
            </a:extLst>
          </p:cNvPr>
          <p:cNvSpPr txBox="1"/>
          <p:nvPr/>
        </p:nvSpPr>
        <p:spPr>
          <a:xfrm>
            <a:off x="3211716" y="4530768"/>
            <a:ext cx="2949742" cy="646331"/>
          </a:xfrm>
          <a:prstGeom prst="rect">
            <a:avLst/>
          </a:prstGeom>
        </p:spPr>
        <p:txBody>
          <a:bodyPr wrap="square" rtlCol="0">
            <a:spAutoFit/>
          </a:bodyPr>
          <a:lstStyle/>
          <a:p>
            <a:r>
              <a:rPr lang="nl-BE" b="1" dirty="0"/>
              <a:t>Fase 2: Waarschuwing - Alarm</a:t>
            </a:r>
          </a:p>
        </p:txBody>
      </p:sp>
      <p:sp>
        <p:nvSpPr>
          <p:cNvPr id="21" name="TextBox 20">
            <a:extLst>
              <a:ext uri="{FF2B5EF4-FFF2-40B4-BE49-F238E27FC236}">
                <a16:creationId xmlns:a16="http://schemas.microsoft.com/office/drawing/2014/main" id="{7C6C51F9-9D83-FD24-8238-9E8BA546D158}"/>
              </a:ext>
            </a:extLst>
          </p:cNvPr>
          <p:cNvSpPr txBox="1"/>
          <p:nvPr/>
        </p:nvSpPr>
        <p:spPr>
          <a:xfrm>
            <a:off x="3210999" y="3450543"/>
            <a:ext cx="3216442" cy="369332"/>
          </a:xfrm>
          <a:prstGeom prst="rect">
            <a:avLst/>
          </a:prstGeom>
        </p:spPr>
        <p:txBody>
          <a:bodyPr wrap="square" rtlCol="0">
            <a:spAutoFit/>
          </a:bodyPr>
          <a:lstStyle/>
          <a:p>
            <a:r>
              <a:rPr lang="nl-BE" b="1" dirty="0"/>
              <a:t>Fase 3: Eerste reactie</a:t>
            </a:r>
          </a:p>
        </p:txBody>
      </p:sp>
      <p:sp>
        <p:nvSpPr>
          <p:cNvPr id="22" name="TextBox 21">
            <a:extLst>
              <a:ext uri="{FF2B5EF4-FFF2-40B4-BE49-F238E27FC236}">
                <a16:creationId xmlns:a16="http://schemas.microsoft.com/office/drawing/2014/main" id="{6D1332C9-0DD6-EBCE-FB5C-257627AD9E7B}"/>
              </a:ext>
            </a:extLst>
          </p:cNvPr>
          <p:cNvSpPr txBox="1"/>
          <p:nvPr/>
        </p:nvSpPr>
        <p:spPr>
          <a:xfrm>
            <a:off x="4975117" y="1958187"/>
            <a:ext cx="2383971" cy="369332"/>
          </a:xfrm>
          <a:prstGeom prst="rect">
            <a:avLst/>
          </a:prstGeom>
        </p:spPr>
        <p:txBody>
          <a:bodyPr wrap="square" rtlCol="0">
            <a:spAutoFit/>
          </a:bodyPr>
          <a:lstStyle/>
          <a:p>
            <a:r>
              <a:rPr lang="nl-BE" b="1" dirty="0"/>
              <a:t>Fase 4 : Stabilisatie</a:t>
            </a:r>
          </a:p>
        </p:txBody>
      </p:sp>
      <p:sp>
        <p:nvSpPr>
          <p:cNvPr id="23" name="TextBox 22">
            <a:extLst>
              <a:ext uri="{FF2B5EF4-FFF2-40B4-BE49-F238E27FC236}">
                <a16:creationId xmlns:a16="http://schemas.microsoft.com/office/drawing/2014/main" id="{08898247-C069-2A59-B9B1-D27A00893DBA}"/>
              </a:ext>
            </a:extLst>
          </p:cNvPr>
          <p:cNvSpPr txBox="1"/>
          <p:nvPr/>
        </p:nvSpPr>
        <p:spPr>
          <a:xfrm>
            <a:off x="7121835" y="5854924"/>
            <a:ext cx="2383971" cy="646331"/>
          </a:xfrm>
          <a:prstGeom prst="rect">
            <a:avLst/>
          </a:prstGeom>
        </p:spPr>
        <p:txBody>
          <a:bodyPr wrap="square" rtlCol="0">
            <a:spAutoFit/>
          </a:bodyPr>
          <a:lstStyle/>
          <a:p>
            <a:r>
              <a:rPr lang="nl-BE" b="1" dirty="0"/>
              <a:t>Fase 5: Einde van de crisis</a:t>
            </a:r>
          </a:p>
        </p:txBody>
      </p:sp>
      <p:sp>
        <p:nvSpPr>
          <p:cNvPr id="24" name="TextBox 23">
            <a:extLst>
              <a:ext uri="{FF2B5EF4-FFF2-40B4-BE49-F238E27FC236}">
                <a16:creationId xmlns:a16="http://schemas.microsoft.com/office/drawing/2014/main" id="{C6E735CC-8CF2-F1F7-3C68-2D6C28AE8A58}"/>
              </a:ext>
            </a:extLst>
          </p:cNvPr>
          <p:cNvSpPr txBox="1"/>
          <p:nvPr/>
        </p:nvSpPr>
        <p:spPr>
          <a:xfrm>
            <a:off x="8923421" y="4630693"/>
            <a:ext cx="2383971" cy="369332"/>
          </a:xfrm>
          <a:prstGeom prst="rect">
            <a:avLst/>
          </a:prstGeom>
        </p:spPr>
        <p:txBody>
          <a:bodyPr wrap="square" rtlCol="0">
            <a:spAutoFit/>
          </a:bodyPr>
          <a:lstStyle/>
          <a:p>
            <a:r>
              <a:rPr lang="nl-BE" b="1" dirty="0"/>
              <a:t>Fase 6: Leren</a:t>
            </a:r>
          </a:p>
        </p:txBody>
      </p:sp>
      <p:cxnSp>
        <p:nvCxnSpPr>
          <p:cNvPr id="28" name="Straight Arrow Connector 27">
            <a:extLst>
              <a:ext uri="{FF2B5EF4-FFF2-40B4-BE49-F238E27FC236}">
                <a16:creationId xmlns:a16="http://schemas.microsoft.com/office/drawing/2014/main" id="{89832689-62A1-EE3F-EABD-F4BC0F7F9C03}"/>
              </a:ext>
            </a:extLst>
          </p:cNvPr>
          <p:cNvCxnSpPr/>
          <p:nvPr/>
        </p:nvCxnSpPr>
        <p:spPr>
          <a:xfrm flipV="1">
            <a:off x="903514" y="1850565"/>
            <a:ext cx="0" cy="4528464"/>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9" name="Straight Arrow Connector 28">
            <a:extLst>
              <a:ext uri="{FF2B5EF4-FFF2-40B4-BE49-F238E27FC236}">
                <a16:creationId xmlns:a16="http://schemas.microsoft.com/office/drawing/2014/main" id="{43CE9178-DD69-7F6A-680F-47735735F80F}"/>
              </a:ext>
            </a:extLst>
          </p:cNvPr>
          <p:cNvCxnSpPr>
            <a:cxnSpLocks/>
          </p:cNvCxnSpPr>
          <p:nvPr/>
        </p:nvCxnSpPr>
        <p:spPr>
          <a:xfrm>
            <a:off x="1204877" y="6501255"/>
            <a:ext cx="5421086" cy="0"/>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1" name="TextBox 30">
            <a:extLst>
              <a:ext uri="{FF2B5EF4-FFF2-40B4-BE49-F238E27FC236}">
                <a16:creationId xmlns:a16="http://schemas.microsoft.com/office/drawing/2014/main" id="{69DA96CD-555C-9829-0E90-BD91DAEE2BA2}"/>
              </a:ext>
            </a:extLst>
          </p:cNvPr>
          <p:cNvSpPr txBox="1"/>
          <p:nvPr/>
        </p:nvSpPr>
        <p:spPr>
          <a:xfrm>
            <a:off x="1084562" y="1577667"/>
            <a:ext cx="1393943" cy="369332"/>
          </a:xfrm>
          <a:prstGeom prst="rect">
            <a:avLst/>
          </a:prstGeom>
        </p:spPr>
        <p:txBody>
          <a:bodyPr wrap="square" rtlCol="0">
            <a:spAutoFit/>
          </a:bodyPr>
          <a:lstStyle/>
          <a:p>
            <a:r>
              <a:rPr lang="nl-BE" b="1" dirty="0">
                <a:solidFill>
                  <a:schemeClr val="accent5">
                    <a:lumMod val="75000"/>
                  </a:schemeClr>
                </a:solidFill>
              </a:rPr>
              <a:t>Intensiteit</a:t>
            </a:r>
          </a:p>
        </p:txBody>
      </p:sp>
      <p:sp>
        <p:nvSpPr>
          <p:cNvPr id="32" name="TextBox 31">
            <a:extLst>
              <a:ext uri="{FF2B5EF4-FFF2-40B4-BE49-F238E27FC236}">
                <a16:creationId xmlns:a16="http://schemas.microsoft.com/office/drawing/2014/main" id="{88C2419A-BD6D-EF5A-5859-8530311BE5CA}"/>
              </a:ext>
            </a:extLst>
          </p:cNvPr>
          <p:cNvSpPr txBox="1"/>
          <p:nvPr/>
        </p:nvSpPr>
        <p:spPr>
          <a:xfrm>
            <a:off x="5730470" y="6194363"/>
            <a:ext cx="1393943" cy="369332"/>
          </a:xfrm>
          <a:prstGeom prst="rect">
            <a:avLst/>
          </a:prstGeom>
        </p:spPr>
        <p:txBody>
          <a:bodyPr wrap="square" rtlCol="0">
            <a:spAutoFit/>
          </a:bodyPr>
          <a:lstStyle/>
          <a:p>
            <a:r>
              <a:rPr lang="nl-BE" b="1" dirty="0">
                <a:solidFill>
                  <a:schemeClr val="accent5">
                    <a:lumMod val="75000"/>
                  </a:schemeClr>
                </a:solidFill>
              </a:rPr>
              <a:t>Duur</a:t>
            </a:r>
          </a:p>
        </p:txBody>
      </p:sp>
      <p:sp>
        <p:nvSpPr>
          <p:cNvPr id="3" name="Oval 2">
            <a:extLst>
              <a:ext uri="{FF2B5EF4-FFF2-40B4-BE49-F238E27FC236}">
                <a16:creationId xmlns:a16="http://schemas.microsoft.com/office/drawing/2014/main" id="{D2AD6368-F3A0-A241-65C1-8F18DF7CE32E}"/>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7894855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552C0-E585-96C1-A263-BB40467D08FC}"/>
            </a:ext>
          </a:extLst>
        </p:cNvPr>
        <p:cNvGrpSpPr/>
        <p:nvPr/>
      </p:nvGrpSpPr>
      <p:grpSpPr>
        <a:xfrm>
          <a:off x="0" y="0"/>
          <a:ext cx="0" cy="0"/>
          <a:chOff x="0" y="0"/>
          <a:chExt cx="0" cy="0"/>
        </a:xfrm>
      </p:grpSpPr>
      <p:pic>
        <p:nvPicPr>
          <p:cNvPr id="26" name="Picture 25">
            <a:extLst>
              <a:ext uri="{FF2B5EF4-FFF2-40B4-BE49-F238E27FC236}">
                <a16:creationId xmlns:a16="http://schemas.microsoft.com/office/drawing/2014/main" id="{79CB31CD-B41B-22E8-1178-C71CEFD6DB09}"/>
              </a:ext>
            </a:extLst>
          </p:cNvPr>
          <p:cNvPicPr>
            <a:picLocks noChangeAspect="1"/>
          </p:cNvPicPr>
          <p:nvPr/>
        </p:nvPicPr>
        <p:blipFill>
          <a:blip r:embed="rId3"/>
          <a:stretch>
            <a:fillRect/>
          </a:stretch>
        </p:blipFill>
        <p:spPr>
          <a:xfrm>
            <a:off x="1937657" y="4495465"/>
            <a:ext cx="1195540" cy="938272"/>
          </a:xfrm>
          <a:prstGeom prst="rect">
            <a:avLst/>
          </a:prstGeom>
        </p:spPr>
      </p:pic>
      <p:sp>
        <p:nvSpPr>
          <p:cNvPr id="2" name="Text Placeholder 1">
            <a:extLst>
              <a:ext uri="{FF2B5EF4-FFF2-40B4-BE49-F238E27FC236}">
                <a16:creationId xmlns:a16="http://schemas.microsoft.com/office/drawing/2014/main" id="{5636CC5E-3A65-955B-BFA0-487F7B43CD4A}"/>
              </a:ext>
            </a:extLst>
          </p:cNvPr>
          <p:cNvSpPr>
            <a:spLocks noGrp="1"/>
          </p:cNvSpPr>
          <p:nvPr>
            <p:ph type="body" sz="quarter" idx="13"/>
          </p:nvPr>
        </p:nvSpPr>
        <p:spPr>
          <a:xfrm>
            <a:off x="281008" y="745829"/>
            <a:ext cx="11166353" cy="707886"/>
          </a:xfrm>
        </p:spPr>
        <p:txBody>
          <a:bodyPr/>
          <a:lstStyle/>
          <a:p>
            <a:r>
              <a:rPr lang="nl-BE" dirty="0"/>
              <a:t>Factsheets, modules en fasen van een crisis</a:t>
            </a:r>
          </a:p>
        </p:txBody>
      </p:sp>
      <p:sp>
        <p:nvSpPr>
          <p:cNvPr id="7" name="Freeform: Shape 6">
            <a:extLst>
              <a:ext uri="{FF2B5EF4-FFF2-40B4-BE49-F238E27FC236}">
                <a16:creationId xmlns:a16="http://schemas.microsoft.com/office/drawing/2014/main" id="{6B86BFED-B973-ABD7-BCF5-40288F0E4B57}"/>
              </a:ext>
            </a:extLst>
          </p:cNvPr>
          <p:cNvSpPr/>
          <p:nvPr/>
        </p:nvSpPr>
        <p:spPr>
          <a:xfrm>
            <a:off x="1427747" y="1982053"/>
            <a:ext cx="9865895" cy="3809955"/>
          </a:xfrm>
          <a:custGeom>
            <a:avLst/>
            <a:gdLst>
              <a:gd name="connsiteX0" fmla="*/ 0 w 12785558"/>
              <a:gd name="connsiteY0" fmla="*/ 3488305 h 3809955"/>
              <a:gd name="connsiteX1" fmla="*/ 80211 w 12785558"/>
              <a:gd name="connsiteY1" fmla="*/ 3488305 h 3809955"/>
              <a:gd name="connsiteX2" fmla="*/ 1283369 w 12785558"/>
              <a:gd name="connsiteY2" fmla="*/ 3472263 h 3809955"/>
              <a:gd name="connsiteX3" fmla="*/ 3015916 w 12785558"/>
              <a:gd name="connsiteY3" fmla="*/ 87379 h 3809955"/>
              <a:gd name="connsiteX4" fmla="*/ 6448927 w 12785558"/>
              <a:gd name="connsiteY4" fmla="*/ 1210326 h 3809955"/>
              <a:gd name="connsiteX5" fmla="*/ 8197516 w 12785558"/>
              <a:gd name="connsiteY5" fmla="*/ 3504347 h 3809955"/>
              <a:gd name="connsiteX6" fmla="*/ 10716127 w 12785558"/>
              <a:gd name="connsiteY6" fmla="*/ 3680810 h 3809955"/>
              <a:gd name="connsiteX7" fmla="*/ 12785558 w 12785558"/>
              <a:gd name="connsiteY7" fmla="*/ 2525779 h 3809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85558" h="3809955">
                <a:moveTo>
                  <a:pt x="0" y="3488305"/>
                </a:moveTo>
                <a:lnTo>
                  <a:pt x="80211" y="3488305"/>
                </a:lnTo>
                <a:cubicBezTo>
                  <a:pt x="294106" y="3485631"/>
                  <a:pt x="794085" y="4039084"/>
                  <a:pt x="1283369" y="3472263"/>
                </a:cubicBezTo>
                <a:cubicBezTo>
                  <a:pt x="1772653" y="2905442"/>
                  <a:pt x="2154990" y="464368"/>
                  <a:pt x="3015916" y="87379"/>
                </a:cubicBezTo>
                <a:cubicBezTo>
                  <a:pt x="3876842" y="-289611"/>
                  <a:pt x="5585327" y="640831"/>
                  <a:pt x="6448927" y="1210326"/>
                </a:cubicBezTo>
                <a:cubicBezTo>
                  <a:pt x="7312527" y="1779821"/>
                  <a:pt x="7486316" y="3092600"/>
                  <a:pt x="8197516" y="3504347"/>
                </a:cubicBezTo>
                <a:cubicBezTo>
                  <a:pt x="8908716" y="3916094"/>
                  <a:pt x="9951453" y="3843905"/>
                  <a:pt x="10716127" y="3680810"/>
                </a:cubicBezTo>
                <a:cubicBezTo>
                  <a:pt x="11480801" y="3517715"/>
                  <a:pt x="12459369" y="2664810"/>
                  <a:pt x="12785558" y="2525779"/>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8" name="Oval 7">
            <a:extLst>
              <a:ext uri="{FF2B5EF4-FFF2-40B4-BE49-F238E27FC236}">
                <a16:creationId xmlns:a16="http://schemas.microsoft.com/office/drawing/2014/main" id="{68F57572-7263-7766-9CD4-D2AF304A36DE}"/>
              </a:ext>
            </a:extLst>
          </p:cNvPr>
          <p:cNvSpPr/>
          <p:nvPr/>
        </p:nvSpPr>
        <p:spPr>
          <a:xfrm>
            <a:off x="2478505" y="4822371"/>
            <a:ext cx="272716" cy="26297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10" name="Oval 9">
            <a:extLst>
              <a:ext uri="{FF2B5EF4-FFF2-40B4-BE49-F238E27FC236}">
                <a16:creationId xmlns:a16="http://schemas.microsoft.com/office/drawing/2014/main" id="{07D267F1-CA98-D5E7-F60B-BFA5E2EC843D}"/>
              </a:ext>
            </a:extLst>
          </p:cNvPr>
          <p:cNvSpPr/>
          <p:nvPr/>
        </p:nvSpPr>
        <p:spPr>
          <a:xfrm>
            <a:off x="2852630" y="3534507"/>
            <a:ext cx="272716" cy="26297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11" name="Oval 10">
            <a:extLst>
              <a:ext uri="{FF2B5EF4-FFF2-40B4-BE49-F238E27FC236}">
                <a16:creationId xmlns:a16="http://schemas.microsoft.com/office/drawing/2014/main" id="{53D175E5-A989-DB5D-0F25-C3E215B08D39}"/>
              </a:ext>
            </a:extLst>
          </p:cNvPr>
          <p:cNvSpPr/>
          <p:nvPr/>
        </p:nvSpPr>
        <p:spPr>
          <a:xfrm>
            <a:off x="4626315" y="2011365"/>
            <a:ext cx="272716" cy="26297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12" name="Oval 11">
            <a:extLst>
              <a:ext uri="{FF2B5EF4-FFF2-40B4-BE49-F238E27FC236}">
                <a16:creationId xmlns:a16="http://schemas.microsoft.com/office/drawing/2014/main" id="{D9FB741A-98A4-0046-6945-8F2E3C6170F3}"/>
              </a:ext>
            </a:extLst>
          </p:cNvPr>
          <p:cNvSpPr/>
          <p:nvPr/>
        </p:nvSpPr>
        <p:spPr>
          <a:xfrm>
            <a:off x="8041105" y="5529032"/>
            <a:ext cx="272716" cy="26297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13" name="Oval 12">
            <a:extLst>
              <a:ext uri="{FF2B5EF4-FFF2-40B4-BE49-F238E27FC236}">
                <a16:creationId xmlns:a16="http://schemas.microsoft.com/office/drawing/2014/main" id="{9AC9AFA9-DF5F-A180-5DB8-E59B33F6D69B}"/>
              </a:ext>
            </a:extLst>
          </p:cNvPr>
          <p:cNvSpPr/>
          <p:nvPr/>
        </p:nvSpPr>
        <p:spPr>
          <a:xfrm>
            <a:off x="1413997" y="5397544"/>
            <a:ext cx="272716" cy="26297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14" name="Oval 13">
            <a:extLst>
              <a:ext uri="{FF2B5EF4-FFF2-40B4-BE49-F238E27FC236}">
                <a16:creationId xmlns:a16="http://schemas.microsoft.com/office/drawing/2014/main" id="{0A9490CC-7094-5EFA-75BD-C9F60612E4A0}"/>
              </a:ext>
            </a:extLst>
          </p:cNvPr>
          <p:cNvSpPr/>
          <p:nvPr/>
        </p:nvSpPr>
        <p:spPr>
          <a:xfrm>
            <a:off x="9675394" y="5464526"/>
            <a:ext cx="272716" cy="26297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15" name="Freeform: Shape 14">
            <a:extLst>
              <a:ext uri="{FF2B5EF4-FFF2-40B4-BE49-F238E27FC236}">
                <a16:creationId xmlns:a16="http://schemas.microsoft.com/office/drawing/2014/main" id="{35D49BDD-81E6-ECF8-B894-06396231E04D}"/>
              </a:ext>
            </a:extLst>
          </p:cNvPr>
          <p:cNvSpPr/>
          <p:nvPr/>
        </p:nvSpPr>
        <p:spPr>
          <a:xfrm>
            <a:off x="4550229" y="2253343"/>
            <a:ext cx="6313714" cy="3539702"/>
          </a:xfrm>
          <a:custGeom>
            <a:avLst/>
            <a:gdLst>
              <a:gd name="connsiteX0" fmla="*/ 0 w 9231086"/>
              <a:gd name="connsiteY0" fmla="*/ 3309257 h 3539702"/>
              <a:gd name="connsiteX1" fmla="*/ 3777343 w 9231086"/>
              <a:gd name="connsiteY1" fmla="*/ 3309257 h 3539702"/>
              <a:gd name="connsiteX2" fmla="*/ 6890657 w 9231086"/>
              <a:gd name="connsiteY2" fmla="*/ 914400 h 3539702"/>
              <a:gd name="connsiteX3" fmla="*/ 9231086 w 9231086"/>
              <a:gd name="connsiteY3" fmla="*/ 0 h 3539702"/>
            </a:gdLst>
            <a:ahLst/>
            <a:cxnLst>
              <a:cxn ang="0">
                <a:pos x="connsiteX0" y="connsiteY0"/>
              </a:cxn>
              <a:cxn ang="0">
                <a:pos x="connsiteX1" y="connsiteY1"/>
              </a:cxn>
              <a:cxn ang="0">
                <a:pos x="connsiteX2" y="connsiteY2"/>
              </a:cxn>
              <a:cxn ang="0">
                <a:pos x="connsiteX3" y="connsiteY3"/>
              </a:cxn>
            </a:cxnLst>
            <a:rect l="l" t="t" r="r" b="b"/>
            <a:pathLst>
              <a:path w="9231086" h="3539702">
                <a:moveTo>
                  <a:pt x="0" y="3309257"/>
                </a:moveTo>
                <a:cubicBezTo>
                  <a:pt x="1314450" y="3508828"/>
                  <a:pt x="2628900" y="3708400"/>
                  <a:pt x="3777343" y="3309257"/>
                </a:cubicBezTo>
                <a:cubicBezTo>
                  <a:pt x="4925786" y="2910114"/>
                  <a:pt x="5981700" y="1465943"/>
                  <a:pt x="6890657" y="914400"/>
                </a:cubicBezTo>
                <a:cubicBezTo>
                  <a:pt x="7799614" y="362857"/>
                  <a:pt x="8873672" y="79829"/>
                  <a:pt x="9231086" y="0"/>
                </a:cubicBezTo>
              </a:path>
            </a:pathLst>
          </a:cu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16" name="Oval 15">
            <a:extLst>
              <a:ext uri="{FF2B5EF4-FFF2-40B4-BE49-F238E27FC236}">
                <a16:creationId xmlns:a16="http://schemas.microsoft.com/office/drawing/2014/main" id="{7B72A0E0-9636-8E02-4359-2EF82E7D9E98}"/>
              </a:ext>
            </a:extLst>
          </p:cNvPr>
          <p:cNvSpPr/>
          <p:nvPr/>
        </p:nvSpPr>
        <p:spPr>
          <a:xfrm>
            <a:off x="4413871" y="5419264"/>
            <a:ext cx="272716" cy="26297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17" name="Oval 16">
            <a:extLst>
              <a:ext uri="{FF2B5EF4-FFF2-40B4-BE49-F238E27FC236}">
                <a16:creationId xmlns:a16="http://schemas.microsoft.com/office/drawing/2014/main" id="{C372D69E-5A83-7939-2BEF-1538C414118A}"/>
              </a:ext>
            </a:extLst>
          </p:cNvPr>
          <p:cNvSpPr/>
          <p:nvPr/>
        </p:nvSpPr>
        <p:spPr>
          <a:xfrm>
            <a:off x="7357597" y="5145351"/>
            <a:ext cx="272716" cy="26297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18" name="Oval 17">
            <a:extLst>
              <a:ext uri="{FF2B5EF4-FFF2-40B4-BE49-F238E27FC236}">
                <a16:creationId xmlns:a16="http://schemas.microsoft.com/office/drawing/2014/main" id="{0ABDF66C-6234-0AE2-023C-D71AE6297C8B}"/>
              </a:ext>
            </a:extLst>
          </p:cNvPr>
          <p:cNvSpPr/>
          <p:nvPr/>
        </p:nvSpPr>
        <p:spPr>
          <a:xfrm>
            <a:off x="10057254" y="2414909"/>
            <a:ext cx="272716" cy="26297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19" name="TextBox 18">
            <a:extLst>
              <a:ext uri="{FF2B5EF4-FFF2-40B4-BE49-F238E27FC236}">
                <a16:creationId xmlns:a16="http://schemas.microsoft.com/office/drawing/2014/main" id="{1BBA1B68-46DD-E3BB-3DA8-2726874E2205}"/>
              </a:ext>
            </a:extLst>
          </p:cNvPr>
          <p:cNvSpPr txBox="1"/>
          <p:nvPr/>
        </p:nvSpPr>
        <p:spPr>
          <a:xfrm>
            <a:off x="1153886" y="5910943"/>
            <a:ext cx="2383971" cy="369332"/>
          </a:xfrm>
          <a:prstGeom prst="rect">
            <a:avLst/>
          </a:prstGeom>
        </p:spPr>
        <p:txBody>
          <a:bodyPr wrap="square" rtlCol="0">
            <a:spAutoFit/>
          </a:bodyPr>
          <a:lstStyle/>
          <a:p>
            <a:r>
              <a:rPr lang="nl-BE" b="1" dirty="0"/>
              <a:t>Fase 1: Pre-crisis</a:t>
            </a:r>
          </a:p>
        </p:txBody>
      </p:sp>
      <p:sp>
        <p:nvSpPr>
          <p:cNvPr id="20" name="TextBox 19">
            <a:extLst>
              <a:ext uri="{FF2B5EF4-FFF2-40B4-BE49-F238E27FC236}">
                <a16:creationId xmlns:a16="http://schemas.microsoft.com/office/drawing/2014/main" id="{8934FBB7-62E9-B537-E0FE-FB9573BBDD8E}"/>
              </a:ext>
            </a:extLst>
          </p:cNvPr>
          <p:cNvSpPr txBox="1"/>
          <p:nvPr/>
        </p:nvSpPr>
        <p:spPr>
          <a:xfrm>
            <a:off x="3211716" y="4530768"/>
            <a:ext cx="2949742" cy="646331"/>
          </a:xfrm>
          <a:prstGeom prst="rect">
            <a:avLst/>
          </a:prstGeom>
        </p:spPr>
        <p:txBody>
          <a:bodyPr wrap="square" rtlCol="0">
            <a:spAutoFit/>
          </a:bodyPr>
          <a:lstStyle/>
          <a:p>
            <a:r>
              <a:rPr lang="nl-BE" b="1" dirty="0"/>
              <a:t>Fase 2: Waarschuwing - Alarm</a:t>
            </a:r>
          </a:p>
        </p:txBody>
      </p:sp>
      <p:sp>
        <p:nvSpPr>
          <p:cNvPr id="21" name="TextBox 20">
            <a:extLst>
              <a:ext uri="{FF2B5EF4-FFF2-40B4-BE49-F238E27FC236}">
                <a16:creationId xmlns:a16="http://schemas.microsoft.com/office/drawing/2014/main" id="{25C15020-27B0-6FC8-8F8A-FEE729CB9DCC}"/>
              </a:ext>
            </a:extLst>
          </p:cNvPr>
          <p:cNvSpPr txBox="1"/>
          <p:nvPr/>
        </p:nvSpPr>
        <p:spPr>
          <a:xfrm>
            <a:off x="3210999" y="3450543"/>
            <a:ext cx="3216442" cy="369332"/>
          </a:xfrm>
          <a:prstGeom prst="rect">
            <a:avLst/>
          </a:prstGeom>
        </p:spPr>
        <p:txBody>
          <a:bodyPr wrap="square" rtlCol="0">
            <a:spAutoFit/>
          </a:bodyPr>
          <a:lstStyle/>
          <a:p>
            <a:r>
              <a:rPr lang="nl-BE" b="1" dirty="0"/>
              <a:t>Fase 3: Eerste reactie</a:t>
            </a:r>
          </a:p>
        </p:txBody>
      </p:sp>
      <p:sp>
        <p:nvSpPr>
          <p:cNvPr id="22" name="TextBox 21">
            <a:extLst>
              <a:ext uri="{FF2B5EF4-FFF2-40B4-BE49-F238E27FC236}">
                <a16:creationId xmlns:a16="http://schemas.microsoft.com/office/drawing/2014/main" id="{EDC141D4-7377-6B0A-9ECB-52AEA2209FA5}"/>
              </a:ext>
            </a:extLst>
          </p:cNvPr>
          <p:cNvSpPr txBox="1"/>
          <p:nvPr/>
        </p:nvSpPr>
        <p:spPr>
          <a:xfrm>
            <a:off x="4975117" y="1958187"/>
            <a:ext cx="2383971" cy="369332"/>
          </a:xfrm>
          <a:prstGeom prst="rect">
            <a:avLst/>
          </a:prstGeom>
        </p:spPr>
        <p:txBody>
          <a:bodyPr wrap="square" rtlCol="0">
            <a:spAutoFit/>
          </a:bodyPr>
          <a:lstStyle/>
          <a:p>
            <a:r>
              <a:rPr lang="nl-BE" b="1" dirty="0"/>
              <a:t>Fase 4 : Stabilisatie</a:t>
            </a:r>
          </a:p>
        </p:txBody>
      </p:sp>
      <p:sp>
        <p:nvSpPr>
          <p:cNvPr id="23" name="TextBox 22">
            <a:extLst>
              <a:ext uri="{FF2B5EF4-FFF2-40B4-BE49-F238E27FC236}">
                <a16:creationId xmlns:a16="http://schemas.microsoft.com/office/drawing/2014/main" id="{86E6559B-8CE9-41FE-AC7B-B52852DFCCAB}"/>
              </a:ext>
            </a:extLst>
          </p:cNvPr>
          <p:cNvSpPr txBox="1"/>
          <p:nvPr/>
        </p:nvSpPr>
        <p:spPr>
          <a:xfrm>
            <a:off x="7121835" y="5854924"/>
            <a:ext cx="2383971" cy="646331"/>
          </a:xfrm>
          <a:prstGeom prst="rect">
            <a:avLst/>
          </a:prstGeom>
        </p:spPr>
        <p:txBody>
          <a:bodyPr wrap="square" rtlCol="0">
            <a:spAutoFit/>
          </a:bodyPr>
          <a:lstStyle/>
          <a:p>
            <a:r>
              <a:rPr lang="nl-BE" b="1" dirty="0"/>
              <a:t>Fase 5: Einde van de crisis</a:t>
            </a:r>
          </a:p>
        </p:txBody>
      </p:sp>
      <p:sp>
        <p:nvSpPr>
          <p:cNvPr id="24" name="TextBox 23">
            <a:extLst>
              <a:ext uri="{FF2B5EF4-FFF2-40B4-BE49-F238E27FC236}">
                <a16:creationId xmlns:a16="http://schemas.microsoft.com/office/drawing/2014/main" id="{509E91F5-4001-94CA-04F1-60EFB44E39F0}"/>
              </a:ext>
            </a:extLst>
          </p:cNvPr>
          <p:cNvSpPr txBox="1"/>
          <p:nvPr/>
        </p:nvSpPr>
        <p:spPr>
          <a:xfrm>
            <a:off x="8923421" y="4630693"/>
            <a:ext cx="2383971" cy="369332"/>
          </a:xfrm>
          <a:prstGeom prst="rect">
            <a:avLst/>
          </a:prstGeom>
        </p:spPr>
        <p:txBody>
          <a:bodyPr wrap="square" rtlCol="0">
            <a:spAutoFit/>
          </a:bodyPr>
          <a:lstStyle/>
          <a:p>
            <a:r>
              <a:rPr lang="nl-BE" b="1" dirty="0"/>
              <a:t>Fase 6: Leren</a:t>
            </a:r>
          </a:p>
        </p:txBody>
      </p:sp>
      <p:sp>
        <p:nvSpPr>
          <p:cNvPr id="25" name="TextBox 24">
            <a:extLst>
              <a:ext uri="{FF2B5EF4-FFF2-40B4-BE49-F238E27FC236}">
                <a16:creationId xmlns:a16="http://schemas.microsoft.com/office/drawing/2014/main" id="{F629AA14-0A84-D8EE-DD82-3C754489CF0C}"/>
              </a:ext>
            </a:extLst>
          </p:cNvPr>
          <p:cNvSpPr txBox="1"/>
          <p:nvPr/>
        </p:nvSpPr>
        <p:spPr>
          <a:xfrm>
            <a:off x="9792058" y="2809373"/>
            <a:ext cx="2025815" cy="646331"/>
          </a:xfrm>
          <a:prstGeom prst="rect">
            <a:avLst/>
          </a:prstGeom>
        </p:spPr>
        <p:txBody>
          <a:bodyPr wrap="square" rtlCol="0">
            <a:spAutoFit/>
          </a:bodyPr>
          <a:lstStyle/>
          <a:p>
            <a:r>
              <a:rPr lang="nl-BE" dirty="0">
                <a:solidFill>
                  <a:srgbClr val="C00000"/>
                </a:solidFill>
              </a:rPr>
              <a:t>Escalatie  van de crisis</a:t>
            </a:r>
          </a:p>
        </p:txBody>
      </p:sp>
      <p:cxnSp>
        <p:nvCxnSpPr>
          <p:cNvPr id="28" name="Straight Arrow Connector 27">
            <a:extLst>
              <a:ext uri="{FF2B5EF4-FFF2-40B4-BE49-F238E27FC236}">
                <a16:creationId xmlns:a16="http://schemas.microsoft.com/office/drawing/2014/main" id="{9CFBC0CA-51BE-3EEC-B8A0-8073B095BF1C}"/>
              </a:ext>
            </a:extLst>
          </p:cNvPr>
          <p:cNvCxnSpPr/>
          <p:nvPr/>
        </p:nvCxnSpPr>
        <p:spPr>
          <a:xfrm flipV="1">
            <a:off x="903514" y="1850565"/>
            <a:ext cx="0" cy="4528464"/>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9" name="Straight Arrow Connector 28">
            <a:extLst>
              <a:ext uri="{FF2B5EF4-FFF2-40B4-BE49-F238E27FC236}">
                <a16:creationId xmlns:a16="http://schemas.microsoft.com/office/drawing/2014/main" id="{D10D03E0-BF91-50EA-286B-0418CBBF256E}"/>
              </a:ext>
            </a:extLst>
          </p:cNvPr>
          <p:cNvCxnSpPr>
            <a:cxnSpLocks/>
          </p:cNvCxnSpPr>
          <p:nvPr/>
        </p:nvCxnSpPr>
        <p:spPr>
          <a:xfrm>
            <a:off x="1204877" y="6501255"/>
            <a:ext cx="5421086" cy="0"/>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1" name="TextBox 30">
            <a:extLst>
              <a:ext uri="{FF2B5EF4-FFF2-40B4-BE49-F238E27FC236}">
                <a16:creationId xmlns:a16="http://schemas.microsoft.com/office/drawing/2014/main" id="{6FB5B973-7AB4-51A4-E4D4-C83BD0A9A467}"/>
              </a:ext>
            </a:extLst>
          </p:cNvPr>
          <p:cNvSpPr txBox="1"/>
          <p:nvPr/>
        </p:nvSpPr>
        <p:spPr>
          <a:xfrm>
            <a:off x="1084562" y="1577667"/>
            <a:ext cx="1393943" cy="369332"/>
          </a:xfrm>
          <a:prstGeom prst="rect">
            <a:avLst/>
          </a:prstGeom>
        </p:spPr>
        <p:txBody>
          <a:bodyPr wrap="square" rtlCol="0">
            <a:spAutoFit/>
          </a:bodyPr>
          <a:lstStyle/>
          <a:p>
            <a:r>
              <a:rPr lang="nl-BE" b="1" dirty="0">
                <a:solidFill>
                  <a:schemeClr val="accent5">
                    <a:lumMod val="75000"/>
                  </a:schemeClr>
                </a:solidFill>
              </a:rPr>
              <a:t>Intensiteit</a:t>
            </a:r>
          </a:p>
        </p:txBody>
      </p:sp>
      <p:sp>
        <p:nvSpPr>
          <p:cNvPr id="32" name="TextBox 31">
            <a:extLst>
              <a:ext uri="{FF2B5EF4-FFF2-40B4-BE49-F238E27FC236}">
                <a16:creationId xmlns:a16="http://schemas.microsoft.com/office/drawing/2014/main" id="{25E676E7-EE42-636B-76FD-7E66A58A7AF3}"/>
              </a:ext>
            </a:extLst>
          </p:cNvPr>
          <p:cNvSpPr txBox="1"/>
          <p:nvPr/>
        </p:nvSpPr>
        <p:spPr>
          <a:xfrm>
            <a:off x="5730470" y="6194363"/>
            <a:ext cx="1393943" cy="369332"/>
          </a:xfrm>
          <a:prstGeom prst="rect">
            <a:avLst/>
          </a:prstGeom>
        </p:spPr>
        <p:txBody>
          <a:bodyPr wrap="square" rtlCol="0">
            <a:spAutoFit/>
          </a:bodyPr>
          <a:lstStyle/>
          <a:p>
            <a:r>
              <a:rPr lang="nl-BE" b="1" dirty="0">
                <a:solidFill>
                  <a:schemeClr val="accent5">
                    <a:lumMod val="75000"/>
                  </a:schemeClr>
                </a:solidFill>
              </a:rPr>
              <a:t>Duur</a:t>
            </a:r>
          </a:p>
        </p:txBody>
      </p:sp>
      <p:sp>
        <p:nvSpPr>
          <p:cNvPr id="3" name="Oval 2">
            <a:extLst>
              <a:ext uri="{FF2B5EF4-FFF2-40B4-BE49-F238E27FC236}">
                <a16:creationId xmlns:a16="http://schemas.microsoft.com/office/drawing/2014/main" id="{B952E2DD-22AF-D01C-03E9-37D3EFA29628}"/>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0083785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nl-BE" dirty="0"/>
              <a:t>Actoren bij het activeren van een scenario</a:t>
            </a:r>
            <a:endParaRPr lang="fr-BE" dirty="0"/>
          </a:p>
        </p:txBody>
      </p:sp>
      <p:sp>
        <p:nvSpPr>
          <p:cNvPr id="3" name="Text Placeholder 2"/>
          <p:cNvSpPr>
            <a:spLocks noGrp="1"/>
          </p:cNvSpPr>
          <p:nvPr>
            <p:ph type="body" sz="quarter" idx="27"/>
          </p:nvPr>
        </p:nvSpPr>
        <p:spPr>
          <a:xfrm>
            <a:off x="281009" y="1779811"/>
            <a:ext cx="11237400" cy="4076239"/>
          </a:xfrm>
        </p:spPr>
        <p:txBody>
          <a:bodyPr/>
          <a:lstStyle/>
          <a:p>
            <a:pPr algn="just">
              <a:spcAft>
                <a:spcPts val="600"/>
              </a:spcAft>
            </a:pPr>
            <a:r>
              <a:rPr lang="nl-NL" b="1" dirty="0">
                <a:solidFill>
                  <a:srgbClr val="C00000"/>
                </a:solidFill>
                <a:latin typeface="+mj-lt"/>
                <a:ea typeface="Times New Roman" panose="02020603050405020304" pitchFamily="18" charset="0"/>
                <a:cs typeface="Times New Roman" panose="02020603050405020304" pitchFamily="18" charset="0"/>
              </a:rPr>
              <a:t>!! Ter referentie: werking van de organisatie van de openbare hulpdiensten!!</a:t>
            </a:r>
            <a:endParaRPr lang="nl-BE" b="1" dirty="0">
              <a:solidFill>
                <a:srgbClr val="C00000"/>
              </a:solidFill>
              <a:latin typeface="+mj-lt"/>
              <a:ea typeface="Times New Roman" panose="02020603050405020304" pitchFamily="18" charset="0"/>
              <a:cs typeface="Times New Roman" panose="02020603050405020304" pitchFamily="18" charset="0"/>
            </a:endParaRPr>
          </a:p>
          <a:p>
            <a:pPr algn="just">
              <a:spcAft>
                <a:spcPts val="600"/>
              </a:spcAft>
            </a:pPr>
            <a:r>
              <a:rPr lang="nl-BE" b="1" dirty="0">
                <a:latin typeface="+mj-lt"/>
                <a:ea typeface="Times New Roman" panose="02020603050405020304" pitchFamily="18" charset="0"/>
                <a:cs typeface="Times New Roman" panose="02020603050405020304" pitchFamily="18" charset="0"/>
              </a:rPr>
              <a:t>In de sector van de civiele reddingsdiensten wordt de reactie op de crisis mogelijk gemaakt dankzij de articulatie van twee bevelsniveaus en 5 disciplines.</a:t>
            </a:r>
            <a:endParaRPr lang="fr-BE" sz="1800" dirty="0">
              <a:effectLst/>
              <a:latin typeface="+mn-lt"/>
              <a:ea typeface="Times New Roman" panose="02020603050405020304" pitchFamily="18" charset="0"/>
              <a:cs typeface="Times New Roman" panose="02020603050405020304" pitchFamily="18" charset="0"/>
            </a:endParaRPr>
          </a:p>
          <a:p>
            <a:pPr marL="342900" lvl="0" indent="-342900" algn="just">
              <a:spcAft>
                <a:spcPts val="600"/>
              </a:spcAft>
              <a:buFont typeface="Tw Cen MT" panose="020B0602020104020603" pitchFamily="34" charset="0"/>
              <a:buChar char="-"/>
              <a:tabLst>
                <a:tab pos="540385" algn="l"/>
              </a:tabLst>
            </a:pPr>
            <a:r>
              <a:rPr lang="nl-BE" dirty="0">
                <a:latin typeface="+mn-lt"/>
                <a:ea typeface="Times New Roman" panose="02020603050405020304" pitchFamily="18" charset="0"/>
                <a:cs typeface="Times New Roman" panose="02020603050405020304" pitchFamily="18" charset="0"/>
              </a:rPr>
              <a:t>Het Strategisch Centrum, dat zich bezighoudt met strategische beslissingen
Het Operations Centre, dat zich bezighoudt met operationele beslissingen
Discipline 1 (D1) die betrekking heeft op reddingsoperaties
Discipline 2 (D2) die betrekking heeft op medische, gezondheids- en psychosociale hulpverlening
Discipline 3 (D3) die betrekking heeft op politieoperaties op de plaats van de noodsituatie
Discipline 4 (D4) die zich bezighoudt met logistieke ondersteuning
Discipline 5 (D5) die betrekking heeft op de informatie van het betrokken personeel</a:t>
            </a:r>
            <a:endParaRPr lang="fr-BE" dirty="0">
              <a:latin typeface="+mn-lt"/>
            </a:endParaRPr>
          </a:p>
          <a:p>
            <a:r>
              <a:rPr lang="fr-BE" b="1" dirty="0">
                <a:solidFill>
                  <a:srgbClr val="C00000"/>
                </a:solidFill>
                <a:latin typeface="+mj-lt"/>
              </a:rPr>
              <a:t>En de burger</a:t>
            </a:r>
          </a:p>
        </p:txBody>
      </p:sp>
    </p:spTree>
    <p:extLst>
      <p:ext uri="{BB962C8B-B14F-4D97-AF65-F5344CB8AC3E}">
        <p14:creationId xmlns:p14="http://schemas.microsoft.com/office/powerpoint/2010/main" val="10560096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nl-BE" dirty="0"/>
              <a:t>Actoren bij het activeren van een scenario</a:t>
            </a:r>
            <a:endParaRPr lang="fr-BE" dirty="0"/>
          </a:p>
        </p:txBody>
      </p:sp>
      <p:graphicFrame>
        <p:nvGraphicFramePr>
          <p:cNvPr id="6" name="Diagram 5">
            <a:extLst>
              <a:ext uri="{FF2B5EF4-FFF2-40B4-BE49-F238E27FC236}">
                <a16:creationId xmlns:a16="http://schemas.microsoft.com/office/drawing/2014/main" id="{716AE67F-4250-7D5F-EC12-B1D540D2611B}"/>
              </a:ext>
            </a:extLst>
          </p:cNvPr>
          <p:cNvGraphicFramePr/>
          <p:nvPr>
            <p:extLst>
              <p:ext uri="{D42A27DB-BD31-4B8C-83A1-F6EECF244321}">
                <p14:modId xmlns:p14="http://schemas.microsoft.com/office/powerpoint/2010/main" val="4286027465"/>
              </p:ext>
            </p:extLst>
          </p:nvPr>
        </p:nvGraphicFramePr>
        <p:xfrm>
          <a:off x="1411706" y="481263"/>
          <a:ext cx="9843149" cy="6577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A6E2C4AA-27DF-37C8-2F6A-DB77F4E2A7C4}"/>
              </a:ext>
            </a:extLst>
          </p:cNvPr>
          <p:cNvSpPr txBox="1"/>
          <p:nvPr/>
        </p:nvSpPr>
        <p:spPr>
          <a:xfrm>
            <a:off x="7950467" y="1973179"/>
            <a:ext cx="3927108" cy="646331"/>
          </a:xfrm>
          <a:prstGeom prst="rect">
            <a:avLst/>
          </a:prstGeom>
        </p:spPr>
        <p:txBody>
          <a:bodyPr wrap="square" rtlCol="0">
            <a:spAutoFit/>
          </a:bodyPr>
          <a:lstStyle/>
          <a:p>
            <a:pPr lvl="0"/>
            <a:r>
              <a:rPr lang="fr-BE" dirty="0" err="1"/>
              <a:t>Voorbeeld</a:t>
            </a:r>
            <a:r>
              <a:rPr lang="fr-BE" dirty="0"/>
              <a:t> </a:t>
            </a:r>
            <a:r>
              <a:rPr lang="fr-BE" dirty="0" err="1"/>
              <a:t>voor</a:t>
            </a:r>
            <a:r>
              <a:rPr lang="fr-BE" dirty="0"/>
              <a:t> brand </a:t>
            </a:r>
          </a:p>
          <a:p>
            <a:pPr lvl="0"/>
            <a:r>
              <a:rPr lang="fr-BE" dirty="0"/>
              <a:t>(</a:t>
            </a:r>
            <a:r>
              <a:rPr lang="fr-FR" dirty="0" err="1">
                <a:latin typeface="Tw Cen MT" panose="020B0602020104020603" pitchFamily="34" charset="0"/>
              </a:rPr>
              <a:t>Brandweer-bestrijdingsdienst</a:t>
            </a:r>
            <a:r>
              <a:rPr lang="fr-BE" dirty="0"/>
              <a:t> = Ops)</a:t>
            </a:r>
          </a:p>
        </p:txBody>
      </p:sp>
      <p:sp>
        <p:nvSpPr>
          <p:cNvPr id="4" name="Oval 3">
            <a:extLst>
              <a:ext uri="{FF2B5EF4-FFF2-40B4-BE49-F238E27FC236}">
                <a16:creationId xmlns:a16="http://schemas.microsoft.com/office/drawing/2014/main" id="{3DC70D3C-9C0E-660F-CCB1-42E1B23F1128}"/>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1206472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nl-BE" dirty="0"/>
              <a:t>Actoren bij het activeren van een scenario</a:t>
            </a:r>
            <a:endParaRPr lang="fr-BE" dirty="0"/>
          </a:p>
        </p:txBody>
      </p:sp>
      <p:sp>
        <p:nvSpPr>
          <p:cNvPr id="3" name="Text Placeholder 2"/>
          <p:cNvSpPr>
            <a:spLocks noGrp="1"/>
          </p:cNvSpPr>
          <p:nvPr>
            <p:ph type="body" sz="quarter" idx="27"/>
          </p:nvPr>
        </p:nvSpPr>
        <p:spPr>
          <a:xfrm>
            <a:off x="281009" y="1779811"/>
            <a:ext cx="11237400" cy="4076239"/>
          </a:xfrm>
        </p:spPr>
        <p:txBody>
          <a:bodyPr/>
          <a:lstStyle/>
          <a:p>
            <a:pPr algn="just">
              <a:spcAft>
                <a:spcPts val="600"/>
              </a:spcAft>
            </a:pPr>
            <a:r>
              <a:rPr lang="nl-BE" b="1" dirty="0">
                <a:latin typeface="+mj-lt"/>
                <a:ea typeface="Times New Roman" panose="02020603050405020304" pitchFamily="18" charset="0"/>
                <a:cs typeface="Times New Roman" panose="02020603050405020304" pitchFamily="18" charset="0"/>
              </a:rPr>
              <a:t>In het kader van INP kan de articulatie van een interne crisiseenheid op dezelfde manier worden gestructureerd, met:</a:t>
            </a:r>
            <a:endParaRPr lang="fr-BE" sz="1800" b="1" dirty="0">
              <a:effectLst/>
              <a:latin typeface="+mj-lt"/>
              <a:ea typeface="Times New Roman" panose="02020603050405020304" pitchFamily="18" charset="0"/>
              <a:cs typeface="Times New Roman" panose="02020603050405020304" pitchFamily="18" charset="0"/>
            </a:endParaRPr>
          </a:p>
          <a:p>
            <a:pPr marL="342900" lvl="0" indent="-342900" algn="just">
              <a:spcAft>
                <a:spcPts val="600"/>
              </a:spcAft>
              <a:buFont typeface="Tw Cen MT" panose="020B0602020104020603" pitchFamily="34" charset="0"/>
              <a:buChar char="-"/>
              <a:tabLst>
                <a:tab pos="540385" algn="l"/>
              </a:tabLst>
            </a:pPr>
            <a:r>
              <a:rPr lang="nl-BE" u="sng" dirty="0">
                <a:latin typeface="+mn-lt"/>
                <a:ea typeface="Times New Roman" panose="02020603050405020304" pitchFamily="18" charset="0"/>
                <a:cs typeface="Times New Roman" panose="02020603050405020304" pitchFamily="18" charset="0"/>
              </a:rPr>
              <a:t>Een strategische autoriteit </a:t>
            </a:r>
            <a:r>
              <a:rPr lang="nl-BE" dirty="0">
                <a:latin typeface="+mn-lt"/>
                <a:ea typeface="Times New Roman" panose="02020603050405020304" pitchFamily="18" charset="0"/>
                <a:cs typeface="Times New Roman" panose="02020603050405020304" pitchFamily="18" charset="0"/>
              </a:rPr>
              <a:t>(Kw Comd, korpschef ondersteund door de LDPBW en/of IDPBW)</a:t>
            </a:r>
            <a:r>
              <a:rPr lang="nl-BE" u="sng" dirty="0">
                <a:latin typeface="+mn-lt"/>
                <a:ea typeface="Times New Roman" panose="02020603050405020304" pitchFamily="18" charset="0"/>
                <a:cs typeface="Times New Roman" panose="02020603050405020304" pitchFamily="18" charset="0"/>
              </a:rPr>
              <a:t>
Een operationele autoriteit</a:t>
            </a:r>
            <a:r>
              <a:rPr lang="nl-BE" dirty="0">
                <a:latin typeface="+mn-lt"/>
                <a:ea typeface="Times New Roman" panose="02020603050405020304" pitchFamily="18" charset="0"/>
                <a:cs typeface="Times New Roman" panose="02020603050405020304" pitchFamily="18" charset="0"/>
              </a:rPr>
              <a:t> (de responsautoriteit), die zorgt voor de nodige respons en de veiligheid van hulpverleners als de eerste prioriteit beschouwt</a:t>
            </a:r>
            <a:r>
              <a:rPr lang="nl-BE" u="sng" dirty="0">
                <a:latin typeface="+mn-lt"/>
                <a:ea typeface="Times New Roman" panose="02020603050405020304" pitchFamily="18" charset="0"/>
                <a:cs typeface="Times New Roman" panose="02020603050405020304" pitchFamily="18" charset="0"/>
              </a:rPr>
              <a:t>
Een D1-component</a:t>
            </a:r>
            <a:r>
              <a:rPr lang="nl-BE" dirty="0">
                <a:latin typeface="+mn-lt"/>
                <a:ea typeface="Times New Roman" panose="02020603050405020304" pitchFamily="18" charset="0"/>
                <a:cs typeface="Times New Roman" panose="02020603050405020304" pitchFamily="18" charset="0"/>
              </a:rPr>
              <a:t>: het </a:t>
            </a:r>
            <a:r>
              <a:rPr lang="nl-BE" b="1" dirty="0">
                <a:latin typeface="+mn-lt"/>
                <a:ea typeface="Times New Roman" panose="02020603050405020304" pitchFamily="18" charset="0"/>
                <a:cs typeface="Times New Roman" panose="02020603050405020304" pitchFamily="18" charset="0"/>
              </a:rPr>
              <a:t>Brandweerbestrijdingsdienst</a:t>
            </a:r>
            <a:r>
              <a:rPr lang="nl-BE" dirty="0">
                <a:latin typeface="+mn-lt"/>
                <a:ea typeface="Times New Roman" panose="02020603050405020304" pitchFamily="18" charset="0"/>
                <a:cs typeface="Times New Roman" panose="02020603050405020304" pitchFamily="18" charset="0"/>
              </a:rPr>
              <a:t> opgelegd door de Welzijnscode (Brandbestrijding) en de brandpreventiecoördinator</a:t>
            </a:r>
            <a:r>
              <a:rPr lang="nl-BE" u="sng" dirty="0">
                <a:latin typeface="+mn-lt"/>
                <a:ea typeface="Times New Roman" panose="02020603050405020304" pitchFamily="18" charset="0"/>
                <a:cs typeface="Times New Roman" panose="02020603050405020304" pitchFamily="18" charset="0"/>
              </a:rPr>
              <a:t>
Een D2-onderdeel</a:t>
            </a:r>
            <a:r>
              <a:rPr lang="nl-BE" dirty="0">
                <a:latin typeface="+mn-lt"/>
                <a:ea typeface="Times New Roman" panose="02020603050405020304" pitchFamily="18" charset="0"/>
                <a:cs typeface="Times New Roman" panose="02020603050405020304" pitchFamily="18" charset="0"/>
              </a:rPr>
              <a:t>: </a:t>
            </a:r>
            <a:r>
              <a:rPr lang="nl-BE" b="1" dirty="0">
                <a:latin typeface="+mn-lt"/>
                <a:ea typeface="Times New Roman" panose="02020603050405020304" pitchFamily="18" charset="0"/>
                <a:cs typeface="Times New Roman" panose="02020603050405020304" pitchFamily="18" charset="0"/>
              </a:rPr>
              <a:t>EHBO'ers</a:t>
            </a:r>
            <a:r>
              <a:rPr lang="nl-BE" dirty="0">
                <a:latin typeface="+mn-lt"/>
                <a:ea typeface="Times New Roman" panose="02020603050405020304" pitchFamily="18" charset="0"/>
                <a:cs typeface="Times New Roman" panose="02020603050405020304" pitchFamily="18" charset="0"/>
              </a:rPr>
              <a:t> en psychologische hulpverleners, zowel voor slachtoffers als voor hulpverleners. </a:t>
            </a:r>
            <a:r>
              <a:rPr lang="nl-BE" u="sng" dirty="0">
                <a:latin typeface="+mn-lt"/>
                <a:ea typeface="Times New Roman" panose="02020603050405020304" pitchFamily="18" charset="0"/>
                <a:cs typeface="Times New Roman" panose="02020603050405020304" pitchFamily="18" charset="0"/>
              </a:rPr>
              <a:t>
Een D3-component</a:t>
            </a:r>
            <a:r>
              <a:rPr lang="nl-BE" dirty="0">
                <a:latin typeface="+mn-lt"/>
                <a:ea typeface="Times New Roman" panose="02020603050405020304" pitchFamily="18" charset="0"/>
                <a:cs typeface="Times New Roman" panose="02020603050405020304" pitchFamily="18" charset="0"/>
              </a:rPr>
              <a:t>: </a:t>
            </a:r>
            <a:r>
              <a:rPr lang="nl-BE" b="1" dirty="0">
                <a:latin typeface="+mn-lt"/>
                <a:ea typeface="Times New Roman" panose="02020603050405020304" pitchFamily="18" charset="0"/>
                <a:cs typeface="Times New Roman" panose="02020603050405020304" pitchFamily="18" charset="0"/>
              </a:rPr>
              <a:t>korpsbewaking en militaire beveiliging </a:t>
            </a:r>
            <a:r>
              <a:rPr lang="nl-BE" dirty="0">
                <a:latin typeface="+mn-lt"/>
                <a:ea typeface="Times New Roman" panose="02020603050405020304" pitchFamily="18" charset="0"/>
                <a:cs typeface="Times New Roman" panose="02020603050405020304" pitchFamily="18" charset="0"/>
              </a:rPr>
              <a:t>van de installaties / opvolging van het scenario (Logboek Bijlage K)</a:t>
            </a:r>
            <a:r>
              <a:rPr lang="nl-BE" u="sng" dirty="0">
                <a:latin typeface="+mn-lt"/>
                <a:ea typeface="Times New Roman" panose="02020603050405020304" pitchFamily="18" charset="0"/>
                <a:cs typeface="Times New Roman" panose="02020603050405020304" pitchFamily="18" charset="0"/>
              </a:rPr>
              <a:t>
Een D4-component</a:t>
            </a:r>
            <a:r>
              <a:rPr lang="nl-BE" dirty="0">
                <a:latin typeface="+mn-lt"/>
                <a:ea typeface="Times New Roman" panose="02020603050405020304" pitchFamily="18" charset="0"/>
                <a:cs typeface="Times New Roman" panose="02020603050405020304" pitchFamily="18" charset="0"/>
              </a:rPr>
              <a:t>: logistieke en infrastructuurdiensten en hun onderaannemers</a:t>
            </a:r>
            <a:r>
              <a:rPr lang="nl-BE" u="sng" dirty="0">
                <a:latin typeface="+mn-lt"/>
                <a:ea typeface="Times New Roman" panose="02020603050405020304" pitchFamily="18" charset="0"/>
                <a:cs typeface="Times New Roman" panose="02020603050405020304" pitchFamily="18" charset="0"/>
              </a:rPr>
              <a:t>
Een D5-component</a:t>
            </a:r>
            <a:r>
              <a:rPr lang="nl-BE" dirty="0">
                <a:latin typeface="+mn-lt"/>
                <a:ea typeface="Times New Roman" panose="02020603050405020304" pitchFamily="18" charset="0"/>
                <a:cs typeface="Times New Roman" panose="02020603050405020304" pitchFamily="18" charset="0"/>
              </a:rPr>
              <a:t>: de diensten waarop de communicatie betrekking heeft</a:t>
            </a:r>
            <a:endParaRPr lang="fr-BE" dirty="0">
              <a:latin typeface="+mn-lt"/>
            </a:endParaRPr>
          </a:p>
          <a:p>
            <a:r>
              <a:rPr lang="fr-BE" b="1" dirty="0">
                <a:solidFill>
                  <a:srgbClr val="C00000"/>
                </a:solidFill>
                <a:latin typeface="+mj-lt"/>
              </a:rPr>
              <a:t>En </a:t>
            </a:r>
            <a:r>
              <a:rPr lang="fr-BE" b="1" dirty="0" err="1">
                <a:solidFill>
                  <a:srgbClr val="C00000"/>
                </a:solidFill>
                <a:latin typeface="+mj-lt"/>
              </a:rPr>
              <a:t>alle</a:t>
            </a:r>
            <a:r>
              <a:rPr lang="fr-BE" b="1" dirty="0">
                <a:solidFill>
                  <a:srgbClr val="C00000"/>
                </a:solidFill>
                <a:latin typeface="+mj-lt"/>
              </a:rPr>
              <a:t> </a:t>
            </a:r>
            <a:r>
              <a:rPr lang="fr-BE" b="1" dirty="0" err="1">
                <a:solidFill>
                  <a:srgbClr val="C00000"/>
                </a:solidFill>
                <a:latin typeface="+mj-lt"/>
              </a:rPr>
              <a:t>medewerkers</a:t>
            </a:r>
            <a:endParaRPr lang="fr-BE" b="1" dirty="0">
              <a:solidFill>
                <a:srgbClr val="C00000"/>
              </a:solidFill>
              <a:latin typeface="+mj-lt"/>
            </a:endParaRPr>
          </a:p>
        </p:txBody>
      </p:sp>
    </p:spTree>
    <p:extLst>
      <p:ext uri="{BB962C8B-B14F-4D97-AF65-F5344CB8AC3E}">
        <p14:creationId xmlns:p14="http://schemas.microsoft.com/office/powerpoint/2010/main" val="13532759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nl-BE" dirty="0"/>
              <a:t>Actoren bij het activeren van een scenario</a:t>
            </a:r>
            <a:endParaRPr lang="fr-BE" dirty="0"/>
          </a:p>
        </p:txBody>
      </p:sp>
      <p:sp>
        <p:nvSpPr>
          <p:cNvPr id="3" name="Text Placeholder 2"/>
          <p:cNvSpPr>
            <a:spLocks noGrp="1"/>
          </p:cNvSpPr>
          <p:nvPr>
            <p:ph type="body" sz="quarter" idx="27"/>
          </p:nvPr>
        </p:nvSpPr>
        <p:spPr>
          <a:xfrm>
            <a:off x="281009" y="1779811"/>
            <a:ext cx="11237400" cy="4076239"/>
          </a:xfrm>
        </p:spPr>
        <p:txBody>
          <a:bodyPr/>
          <a:lstStyle/>
          <a:p>
            <a:pPr algn="just">
              <a:spcAft>
                <a:spcPts val="600"/>
              </a:spcAft>
            </a:pPr>
            <a:r>
              <a:rPr lang="nl-BE" b="1" dirty="0">
                <a:latin typeface="+mj-lt"/>
                <a:ea typeface="Times New Roman" panose="02020603050405020304" pitchFamily="18" charset="0"/>
                <a:cs typeface="Times New Roman" panose="02020603050405020304" pitchFamily="18" charset="0"/>
              </a:rPr>
              <a:t>De doelstellingen van de crisiscel zijn voornamelijk:</a:t>
            </a:r>
          </a:p>
          <a:p>
            <a:pPr marL="342900" indent="-342900" algn="just">
              <a:spcAft>
                <a:spcPts val="600"/>
              </a:spcAft>
              <a:buFont typeface="Tw Cen MT" panose="020B0602020104020603" pitchFamily="34" charset="0"/>
              <a:buChar char="-"/>
              <a:tabLst>
                <a:tab pos="540385" algn="l"/>
              </a:tabLst>
            </a:pPr>
            <a:r>
              <a:rPr lang="nl-BE" dirty="0">
                <a:latin typeface="+mn-lt"/>
                <a:ea typeface="Times New Roman" panose="02020603050405020304" pitchFamily="18" charset="0"/>
                <a:cs typeface="Times New Roman" panose="02020603050405020304" pitchFamily="18" charset="0"/>
              </a:rPr>
              <a:t>Zorgen voor de veiligheid van werknemers en alle personen die op de werkplek aanwezig zijn
Snel en effectief de oorzaken van een crisis bestrijden
Verzachten van de gevolgen van de crisis
Vergemakkelijken van de interventie van openbare hulpdiensten</a:t>
            </a:r>
          </a:p>
          <a:p>
            <a:pPr marL="342900" indent="-342900" algn="just">
              <a:spcAft>
                <a:spcPts val="600"/>
              </a:spcAft>
              <a:buFont typeface="Tw Cen MT" panose="020B0602020104020603" pitchFamily="34" charset="0"/>
              <a:buChar char="-"/>
              <a:tabLst>
                <a:tab pos="540385" algn="l"/>
              </a:tabLst>
            </a:pPr>
            <a:endParaRPr lang="fr-BE" sz="1800" dirty="0">
              <a:effectLst/>
              <a:latin typeface="+mn-lt"/>
              <a:ea typeface="Times New Roman" panose="02020603050405020304" pitchFamily="18" charset="0"/>
              <a:cs typeface="Times New Roman" panose="02020603050405020304" pitchFamily="18" charset="0"/>
            </a:endParaRPr>
          </a:p>
          <a:p>
            <a:pPr marL="342900" indent="-342900" algn="just">
              <a:spcAft>
                <a:spcPts val="600"/>
              </a:spcAft>
              <a:buFont typeface="+mj-lt"/>
              <a:buAutoNum type="arabicPeriod"/>
            </a:pPr>
            <a:r>
              <a:rPr lang="nl-BE" dirty="0">
                <a:solidFill>
                  <a:srgbClr val="C00000"/>
                </a:solidFill>
                <a:latin typeface="Palanquin Bold" panose="020B0004020203020204" pitchFamily="34" charset="0"/>
                <a:ea typeface="Times New Roman" panose="02020603050405020304" pitchFamily="18" charset="0"/>
                <a:cs typeface="Palanquin Bold" panose="020B0004020203020204" pitchFamily="34" charset="0"/>
              </a:rPr>
              <a:t>Afhankelijk van de intensiteit van de crisis kan deze structuur worden versterkt door de diensten van de DG's.
Het begrip "niet-helpen van een persoon in gevaar" is een strafrechtelijke zaak en zal zeker een rol spelen in geval van niet-oproep aan de hulpdiensten.</a:t>
            </a:r>
            <a:endParaRPr lang="fr-BE" sz="1800" dirty="0">
              <a:solidFill>
                <a:srgbClr val="C00000"/>
              </a:solidFill>
              <a:effectLst/>
              <a:latin typeface="Palanquin Bold" panose="020B0004020203020204" pitchFamily="34" charset="0"/>
              <a:ea typeface="Times New Roman" panose="02020603050405020304" pitchFamily="18" charset="0"/>
              <a:cs typeface="Palanquin Bold" panose="020B0004020203020204" pitchFamily="34" charset="0"/>
            </a:endParaRPr>
          </a:p>
        </p:txBody>
      </p:sp>
    </p:spTree>
    <p:extLst>
      <p:ext uri="{BB962C8B-B14F-4D97-AF65-F5344CB8AC3E}">
        <p14:creationId xmlns:p14="http://schemas.microsoft.com/office/powerpoint/2010/main" val="4039121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4624409" y="1996512"/>
            <a:ext cx="5574033" cy="707886"/>
          </a:xfrm>
        </p:spPr>
        <p:txBody>
          <a:bodyPr/>
          <a:lstStyle/>
          <a:p>
            <a:r>
              <a:rPr lang="nl-BE" dirty="0"/>
              <a:t>Methodologie</a:t>
            </a:r>
          </a:p>
        </p:txBody>
      </p:sp>
      <p:sp>
        <p:nvSpPr>
          <p:cNvPr id="3" name="Text Placeholder 2"/>
          <p:cNvSpPr>
            <a:spLocks noGrp="1"/>
          </p:cNvSpPr>
          <p:nvPr>
            <p:ph type="body" sz="quarter" idx="27"/>
          </p:nvPr>
        </p:nvSpPr>
        <p:spPr>
          <a:xfrm>
            <a:off x="4624409" y="2577878"/>
            <a:ext cx="6974033" cy="2338694"/>
          </a:xfrm>
        </p:spPr>
        <p:txBody>
          <a:bodyPr/>
          <a:lstStyle/>
          <a:p>
            <a:pPr marL="269875" algn="just">
              <a:spcAft>
                <a:spcPts val="600"/>
              </a:spcAft>
              <a:tabLst>
                <a:tab pos="540385" algn="l"/>
              </a:tabLst>
            </a:pPr>
            <a:r>
              <a:rPr lang="nl-BE" dirty="0">
                <a:latin typeface="+mn-lt"/>
                <a:ea typeface="Times New Roman" panose="02020603050405020304" pitchFamily="18" charset="0"/>
                <a:cs typeface="Times New Roman" panose="02020603050405020304" pitchFamily="18" charset="0"/>
              </a:rPr>
              <a:t>De sleutel van crisismanagement ligt in het beheersen van de belangrijkste punten.  
Ten eerste de veiligheidscultuur binnen de Kw of binnen de eenheid.  Zonder dat het personeel zich bewust is van de noodzaak om in geval van een crisis de veiligheidsinstructies en -procedures op te volgen, is het een illusie te denken dat de beslissingen die tijdens een crisis worden genomen, automatisch de juiste zullen zijn.
Ten tweede moeten we verder gaan dan het strikte kader van de Code Welzijn op het Werk, en ons niet beperken tot wettelijk verplichte scenario's.  Het INP, de scenario's en de koppelingen met andere documentatie moeten de centrale as worden van alle crisissituaties.</a:t>
            </a:r>
            <a:endParaRPr lang="fr-BE" sz="1800" dirty="0">
              <a:effectLst/>
              <a:latin typeface="+mn-lt"/>
              <a:ea typeface="Times New Roman" panose="02020603050405020304" pitchFamily="18" charset="0"/>
              <a:cs typeface="Times New Roman" panose="02020603050405020304" pitchFamily="18" charset="0"/>
            </a:endParaRPr>
          </a:p>
        </p:txBody>
      </p:sp>
      <p:sp>
        <p:nvSpPr>
          <p:cNvPr id="4" name="Picture Placeholder 3"/>
          <p:cNvSpPr>
            <a:spLocks noGrp="1"/>
          </p:cNvSpPr>
          <p:nvPr>
            <p:ph type="pic" sz="quarter" idx="28"/>
          </p:nvPr>
        </p:nvSpPr>
        <p:spPr>
          <a:xfrm>
            <a:off x="0" y="-77118"/>
            <a:ext cx="4337050" cy="6858000"/>
          </a:xfrm>
        </p:spPr>
        <p:txBody>
          <a:bodyPr/>
          <a:lstStyle/>
          <a:p>
            <a:endParaRPr lang="fr-BE"/>
          </a:p>
        </p:txBody>
      </p:sp>
    </p:spTree>
    <p:extLst>
      <p:ext uri="{BB962C8B-B14F-4D97-AF65-F5344CB8AC3E}">
        <p14:creationId xmlns:p14="http://schemas.microsoft.com/office/powerpoint/2010/main" val="21755244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0457B21-15E4-849E-D5E1-18AC0F78E249}"/>
              </a:ext>
            </a:extLst>
          </p:cNvPr>
          <p:cNvSpPr>
            <a:spLocks noGrp="1"/>
          </p:cNvSpPr>
          <p:nvPr>
            <p:ph type="body" sz="quarter" idx="13"/>
          </p:nvPr>
        </p:nvSpPr>
        <p:spPr/>
        <p:txBody>
          <a:bodyPr/>
          <a:lstStyle/>
          <a:p>
            <a:r>
              <a:rPr lang="nl-BE" dirty="0"/>
              <a:t>Methodologie</a:t>
            </a:r>
          </a:p>
        </p:txBody>
      </p:sp>
      <p:sp>
        <p:nvSpPr>
          <p:cNvPr id="5" name="Text Placeholder 4">
            <a:extLst>
              <a:ext uri="{FF2B5EF4-FFF2-40B4-BE49-F238E27FC236}">
                <a16:creationId xmlns:a16="http://schemas.microsoft.com/office/drawing/2014/main" id="{83A28D55-4CF9-27AE-09A4-677E3887B960}"/>
              </a:ext>
            </a:extLst>
          </p:cNvPr>
          <p:cNvSpPr>
            <a:spLocks noGrp="1"/>
          </p:cNvSpPr>
          <p:nvPr>
            <p:ph type="body" sz="quarter" idx="16"/>
          </p:nvPr>
        </p:nvSpPr>
        <p:spPr>
          <a:xfrm>
            <a:off x="1959337" y="3434889"/>
            <a:ext cx="9488024" cy="369332"/>
          </a:xfrm>
        </p:spPr>
        <p:txBody>
          <a:bodyPr/>
          <a:lstStyle/>
          <a:p>
            <a:r>
              <a:rPr lang="nl-BE" dirty="0" err="1"/>
              <a:t>Fact</a:t>
            </a:r>
            <a:r>
              <a:rPr lang="nl-BE" dirty="0"/>
              <a:t> sheets, modules en fasen van een crisis</a:t>
            </a:r>
          </a:p>
        </p:txBody>
      </p:sp>
      <p:sp>
        <p:nvSpPr>
          <p:cNvPr id="9" name="Text Placeholder 8">
            <a:extLst>
              <a:ext uri="{FF2B5EF4-FFF2-40B4-BE49-F238E27FC236}">
                <a16:creationId xmlns:a16="http://schemas.microsoft.com/office/drawing/2014/main" id="{A9909C24-2D91-27C2-517D-8E8276E360D0}"/>
              </a:ext>
            </a:extLst>
          </p:cNvPr>
          <p:cNvSpPr>
            <a:spLocks noGrp="1"/>
          </p:cNvSpPr>
          <p:nvPr>
            <p:ph type="body" sz="quarter" idx="27"/>
          </p:nvPr>
        </p:nvSpPr>
        <p:spPr>
          <a:xfrm>
            <a:off x="1959338" y="2234495"/>
            <a:ext cx="9488024" cy="369332"/>
          </a:xfrm>
        </p:spPr>
        <p:txBody>
          <a:bodyPr/>
          <a:lstStyle/>
          <a:p>
            <a:r>
              <a:rPr lang="nl-BE" dirty="0"/>
              <a:t>Scenario's bepalen</a:t>
            </a:r>
          </a:p>
        </p:txBody>
      </p:sp>
      <p:sp>
        <p:nvSpPr>
          <p:cNvPr id="10" name="Text Placeholder 9">
            <a:extLst>
              <a:ext uri="{FF2B5EF4-FFF2-40B4-BE49-F238E27FC236}">
                <a16:creationId xmlns:a16="http://schemas.microsoft.com/office/drawing/2014/main" id="{CA1E091D-9153-61C1-D93E-3E7ACAE9338B}"/>
              </a:ext>
            </a:extLst>
          </p:cNvPr>
          <p:cNvSpPr>
            <a:spLocks noGrp="1"/>
          </p:cNvSpPr>
          <p:nvPr>
            <p:ph type="body" sz="quarter" idx="28"/>
          </p:nvPr>
        </p:nvSpPr>
        <p:spPr>
          <a:xfrm>
            <a:off x="1959338" y="4635283"/>
            <a:ext cx="9488024" cy="369332"/>
          </a:xfrm>
        </p:spPr>
        <p:txBody>
          <a:bodyPr/>
          <a:lstStyle/>
          <a:p>
            <a:r>
              <a:rPr lang="nl-BE" dirty="0"/>
              <a:t>Personele en materiële middelen</a:t>
            </a:r>
          </a:p>
        </p:txBody>
      </p:sp>
      <p:sp>
        <p:nvSpPr>
          <p:cNvPr id="6" name="Text Placeholder 5">
            <a:extLst>
              <a:ext uri="{FF2B5EF4-FFF2-40B4-BE49-F238E27FC236}">
                <a16:creationId xmlns:a16="http://schemas.microsoft.com/office/drawing/2014/main" id="{1649CC67-CA26-602D-8DD2-085C78386B99}"/>
              </a:ext>
            </a:extLst>
          </p:cNvPr>
          <p:cNvSpPr>
            <a:spLocks noGrp="1"/>
          </p:cNvSpPr>
          <p:nvPr>
            <p:ph type="body" sz="quarter" idx="24"/>
          </p:nvPr>
        </p:nvSpPr>
        <p:spPr/>
        <p:txBody>
          <a:bodyPr/>
          <a:lstStyle/>
          <a:p>
            <a:r>
              <a:rPr lang="nl-BE" dirty="0"/>
              <a:t>1</a:t>
            </a:r>
          </a:p>
        </p:txBody>
      </p:sp>
      <p:sp>
        <p:nvSpPr>
          <p:cNvPr id="7" name="Text Placeholder 6">
            <a:extLst>
              <a:ext uri="{FF2B5EF4-FFF2-40B4-BE49-F238E27FC236}">
                <a16:creationId xmlns:a16="http://schemas.microsoft.com/office/drawing/2014/main" id="{3355EFAA-9A07-0627-6891-7CEE18B89FF0}"/>
              </a:ext>
            </a:extLst>
          </p:cNvPr>
          <p:cNvSpPr>
            <a:spLocks noGrp="1"/>
          </p:cNvSpPr>
          <p:nvPr>
            <p:ph type="body" sz="quarter" idx="25"/>
          </p:nvPr>
        </p:nvSpPr>
        <p:spPr/>
        <p:txBody>
          <a:bodyPr/>
          <a:lstStyle/>
          <a:p>
            <a:r>
              <a:rPr lang="nl-BE" dirty="0"/>
              <a:t>2</a:t>
            </a:r>
          </a:p>
        </p:txBody>
      </p:sp>
      <p:sp>
        <p:nvSpPr>
          <p:cNvPr id="8" name="Text Placeholder 7">
            <a:extLst>
              <a:ext uri="{FF2B5EF4-FFF2-40B4-BE49-F238E27FC236}">
                <a16:creationId xmlns:a16="http://schemas.microsoft.com/office/drawing/2014/main" id="{FC9A0B2A-D7D6-CDB7-F6E5-0AD9434EA5E7}"/>
              </a:ext>
            </a:extLst>
          </p:cNvPr>
          <p:cNvSpPr>
            <a:spLocks noGrp="1"/>
          </p:cNvSpPr>
          <p:nvPr>
            <p:ph type="body" sz="quarter" idx="26"/>
          </p:nvPr>
        </p:nvSpPr>
        <p:spPr>
          <a:xfrm>
            <a:off x="1064972" y="4635283"/>
            <a:ext cx="690913" cy="645675"/>
          </a:xfrm>
        </p:spPr>
        <p:txBody>
          <a:bodyPr/>
          <a:lstStyle/>
          <a:p>
            <a:r>
              <a:rPr lang="nl-BE" dirty="0"/>
              <a:t>3</a:t>
            </a:r>
          </a:p>
        </p:txBody>
      </p:sp>
    </p:spTree>
    <p:extLst>
      <p:ext uri="{BB962C8B-B14F-4D97-AF65-F5344CB8AC3E}">
        <p14:creationId xmlns:p14="http://schemas.microsoft.com/office/powerpoint/2010/main" val="12602568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nl-BE" dirty="0"/>
              <a:t>Scenario's bepalen</a:t>
            </a:r>
          </a:p>
        </p:txBody>
      </p:sp>
      <p:sp>
        <p:nvSpPr>
          <p:cNvPr id="3" name="Text Placeholder 2"/>
          <p:cNvSpPr>
            <a:spLocks noGrp="1"/>
          </p:cNvSpPr>
          <p:nvPr>
            <p:ph type="body" sz="quarter" idx="27"/>
          </p:nvPr>
        </p:nvSpPr>
        <p:spPr>
          <a:xfrm>
            <a:off x="281009" y="1779811"/>
            <a:ext cx="11237400" cy="4076239"/>
          </a:xfrm>
        </p:spPr>
        <p:txBody>
          <a:bodyPr/>
          <a:lstStyle/>
          <a:p>
            <a:r>
              <a:rPr lang="nl-BE" b="1" dirty="0">
                <a:latin typeface="+mj-lt"/>
              </a:rPr>
              <a:t>Stap 01 – Identificatie van de gevaren</a:t>
            </a:r>
            <a:endParaRPr lang="fr-BE" b="1" dirty="0">
              <a:latin typeface="+mn-lt"/>
            </a:endParaRPr>
          </a:p>
          <a:p>
            <a:pPr marL="285750" indent="-285750">
              <a:buFontTx/>
              <a:buChar char="-"/>
            </a:pPr>
            <a:r>
              <a:rPr lang="nl-BE" dirty="0">
                <a:latin typeface="+mn-lt"/>
                <a:ea typeface="Times New Roman" panose="02020603050405020304" pitchFamily="18" charset="0"/>
                <a:cs typeface="Times New Roman" panose="02020603050405020304" pitchFamily="18" charset="0"/>
              </a:rPr>
              <a:t>economische, financiële, operationele, IT-, imago- en reputatierisico's, milieurisico's of </a:t>
            </a:r>
            <a:r>
              <a:rPr lang="nl-BE" b="0" i="0" dirty="0">
                <a:solidFill>
                  <a:srgbClr val="3C4043"/>
                </a:solidFill>
                <a:effectLst/>
                <a:latin typeface="Roboto" panose="02000000000000000000" pitchFamily="2" charset="0"/>
              </a:rPr>
              <a:t>aan de morele of fysieke integriteit</a:t>
            </a:r>
            <a:r>
              <a:rPr lang="nl-BE" dirty="0">
                <a:latin typeface="+mn-lt"/>
                <a:ea typeface="Times New Roman" panose="02020603050405020304" pitchFamily="18" charset="0"/>
                <a:cs typeface="Times New Roman" panose="02020603050405020304" pitchFamily="18" charset="0"/>
              </a:rPr>
              <a:t>
Gegroepeerd rond de thema's: "natuurlijke risico's", "technologische risico's", "menselijke risico's" en "gevaarlijke stoffen".
</a:t>
            </a:r>
            <a:r>
              <a:rPr lang="nl-NL" dirty="0">
                <a:latin typeface="+mn-lt"/>
                <a:ea typeface="Times New Roman" panose="02020603050405020304" pitchFamily="18" charset="0"/>
                <a:cs typeface="Times New Roman" panose="02020603050405020304" pitchFamily="18" charset="0"/>
              </a:rPr>
              <a:t>Verplichte scenario's waarin de Code voorziet (de lijst is niet volledig)</a:t>
            </a:r>
            <a:endParaRPr lang="nl-BE" dirty="0">
              <a:latin typeface="+mn-lt"/>
              <a:ea typeface="Times New Roman" panose="02020603050405020304" pitchFamily="18" charset="0"/>
              <a:cs typeface="Times New Roman" panose="02020603050405020304" pitchFamily="18" charset="0"/>
            </a:endParaRPr>
          </a:p>
          <a:p>
            <a:pPr marL="1028700" lvl="1">
              <a:buFontTx/>
              <a:buChar char="-"/>
            </a:pPr>
            <a:r>
              <a:rPr lang="nl-BE" dirty="0">
                <a:latin typeface="+mn-lt"/>
                <a:ea typeface="Times New Roman" panose="02020603050405020304" pitchFamily="18" charset="0"/>
                <a:cs typeface="Times New Roman" panose="02020603050405020304" pitchFamily="18" charset="0"/>
              </a:rPr>
              <a:t>Brandinterventie
Eerste hulp
Ontruiming van een gebouw of gebied
Reageren op ernstige en dreigende gevaren
Contact met chemische, biologische of CMR-agentia</a:t>
            </a:r>
            <a:endParaRPr lang="fr-BE" b="1" dirty="0">
              <a:effectLst/>
              <a:latin typeface="+mn-lt"/>
              <a:ea typeface="Times New Roman" panose="02020603050405020304" pitchFamily="18" charset="0"/>
              <a:cs typeface="Times New Roman" panose="02020603050405020304" pitchFamily="18" charset="0"/>
            </a:endParaRPr>
          </a:p>
          <a:p>
            <a:pPr algn="just">
              <a:spcAft>
                <a:spcPts val="600"/>
              </a:spcAft>
              <a:tabLst>
                <a:tab pos="540385" algn="l"/>
              </a:tabLst>
            </a:pPr>
            <a:r>
              <a:rPr lang="nl-BE" b="1" dirty="0">
                <a:solidFill>
                  <a:srgbClr val="C00000"/>
                </a:solidFill>
                <a:latin typeface="+mj-lt"/>
                <a:ea typeface="Times New Roman" panose="02020603050405020304" pitchFamily="18" charset="0"/>
                <a:cs typeface="Times New Roman" panose="02020603050405020304" pitchFamily="18" charset="0"/>
              </a:rPr>
              <a:t>Deze plannen moeten worden opgenomen in de INP en hun respectievelijke dossiers (bijv. brandbestrijdingsgegevens).</a:t>
            </a:r>
            <a:endParaRPr lang="fr-BE" sz="1800" b="1" dirty="0">
              <a:solidFill>
                <a:srgbClr val="C00000"/>
              </a:solidFill>
              <a:effectLst/>
              <a:latin typeface="+mj-lt"/>
              <a:ea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5063DE97-E854-C653-7EA1-14338E542DED}"/>
              </a:ext>
            </a:extLst>
          </p:cNvPr>
          <p:cNvPicPr>
            <a:picLocks noChangeAspect="1"/>
          </p:cNvPicPr>
          <p:nvPr/>
        </p:nvPicPr>
        <p:blipFill>
          <a:blip r:embed="rId3"/>
          <a:srcRect l="3979" t="4305"/>
          <a:stretch/>
        </p:blipFill>
        <p:spPr>
          <a:xfrm>
            <a:off x="10343844" y="24057"/>
            <a:ext cx="1848155" cy="1914912"/>
          </a:xfrm>
          <a:prstGeom prst="rect">
            <a:avLst/>
          </a:prstGeom>
        </p:spPr>
      </p:pic>
      <p:sp>
        <p:nvSpPr>
          <p:cNvPr id="4" name="Oval 3">
            <a:extLst>
              <a:ext uri="{FF2B5EF4-FFF2-40B4-BE49-F238E27FC236}">
                <a16:creationId xmlns:a16="http://schemas.microsoft.com/office/drawing/2014/main" id="{AEFB506D-8817-6293-DC55-88B47AA2FADB}"/>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6301063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nl-BE" dirty="0"/>
              <a:t>Scenario's bepalen</a:t>
            </a:r>
          </a:p>
        </p:txBody>
      </p:sp>
      <p:sp>
        <p:nvSpPr>
          <p:cNvPr id="3" name="Text Placeholder 2"/>
          <p:cNvSpPr>
            <a:spLocks noGrp="1"/>
          </p:cNvSpPr>
          <p:nvPr>
            <p:ph type="body" sz="quarter" idx="27"/>
          </p:nvPr>
        </p:nvSpPr>
        <p:spPr>
          <a:xfrm>
            <a:off x="281009" y="1779811"/>
            <a:ext cx="11237400" cy="4076239"/>
          </a:xfrm>
        </p:spPr>
        <p:txBody>
          <a:bodyPr vert="horz" wrap="square" lIns="91440" tIns="45720" rIns="91440" bIns="45720" rtlCol="0">
            <a:noAutofit/>
          </a:bodyPr>
          <a:lstStyle/>
          <a:p>
            <a:r>
              <a:rPr lang="nl-BE" b="1" dirty="0">
                <a:latin typeface="+mj-lt"/>
              </a:rPr>
              <a:t>Stap</a:t>
            </a:r>
            <a:r>
              <a:rPr lang="fr-BE" b="1" dirty="0">
                <a:latin typeface="+mj-lt"/>
              </a:rPr>
              <a:t> 02 – </a:t>
            </a:r>
            <a:r>
              <a:rPr lang="nl-BE" b="1" dirty="0">
                <a:latin typeface="+mj-lt"/>
              </a:rPr>
              <a:t>Scenario evaluatie</a:t>
            </a:r>
            <a:endParaRPr lang="nl-BE" b="1" dirty="0">
              <a:latin typeface="+mn-lt"/>
            </a:endParaRPr>
          </a:p>
          <a:p>
            <a:r>
              <a:rPr lang="nl-BE" b="1" dirty="0">
                <a:latin typeface="Palanquin Bold" panose="020B0004020203020204" pitchFamily="34" charset="0"/>
                <a:cs typeface="Palanquin Bold" panose="020B0004020203020204" pitchFamily="34" charset="0"/>
              </a:rPr>
              <a:t>Methode</a:t>
            </a:r>
            <a:endParaRPr lang="fr-BE" b="1" dirty="0">
              <a:latin typeface="Palanquin Bold" panose="020B0004020203020204" pitchFamily="34" charset="0"/>
              <a:cs typeface="Palanquin Bold" panose="020B0004020203020204" pitchFamily="34" charset="0"/>
            </a:endParaRPr>
          </a:p>
          <a:p>
            <a:pPr marL="285750" indent="-285750">
              <a:buFont typeface="Arial" panose="020B0604020202020204" pitchFamily="34" charset="0"/>
              <a:buChar char="•"/>
            </a:pPr>
            <a:r>
              <a:rPr lang="nl-BE" dirty="0">
                <a:latin typeface="+mn-lt"/>
              </a:rPr>
              <a:t>Zodra de lijst met scenario's is opgesteld, moet er een beoordeling worden uitgevoerd.  Deze beoordeling zal het mogelijk maken om de ernst van het risico te kwantificeren.  De volgende aspecten moeten aan bod komen:</a:t>
            </a:r>
          </a:p>
          <a:p>
            <a:pPr marL="1028700" lvl="1"/>
            <a:r>
              <a:rPr lang="nl-BE" dirty="0">
                <a:latin typeface="+mn-lt"/>
              </a:rPr>
              <a:t>De kans op het voorkomen van</a:t>
            </a:r>
            <a:r>
              <a:rPr lang="nl-BE" dirty="0"/>
              <a:t> incidenten</a:t>
            </a:r>
            <a:r>
              <a:rPr lang="nl-BE" dirty="0">
                <a:latin typeface="+mn-lt"/>
              </a:rPr>
              <a:t>
De redelijke ernst van de gevolgen van het scenario
De mogelijke interne reactie 
Het mogelijke externe antwoord.</a:t>
            </a:r>
            <a:endParaRPr lang="fr-BE" b="1" dirty="0">
              <a:latin typeface="+mn-lt"/>
            </a:endParaRPr>
          </a:p>
          <a:p>
            <a:r>
              <a:rPr lang="nl-BE" b="1" dirty="0">
                <a:latin typeface="Palanquin Bold" panose="020B0004020203020204" pitchFamily="34" charset="0"/>
                <a:cs typeface="Palanquin Bold" panose="020B0004020203020204" pitchFamily="34" charset="0"/>
              </a:rPr>
              <a:t>Aandachtspunten</a:t>
            </a:r>
          </a:p>
          <a:p>
            <a:pPr marL="285750" indent="-285750">
              <a:buFontTx/>
              <a:buChar char="-"/>
            </a:pPr>
            <a:r>
              <a:rPr lang="nl-BE" dirty="0">
                <a:latin typeface="+mn-lt"/>
              </a:rPr>
              <a:t>Aanvaardbaarheid van risico en het concept van "risicobereidheid"
Scenarioprioriteit (APJ 3.14, 3030) : levens redden </a:t>
            </a:r>
            <a:r>
              <a:rPr lang="nl-BE" dirty="0">
                <a:latin typeface="+mn-lt"/>
                <a:sym typeface="Wingdings" panose="05000000000000000000" pitchFamily="2" charset="2"/>
              </a:rPr>
              <a:t> </a:t>
            </a:r>
            <a:r>
              <a:rPr lang="nl-BE" dirty="0">
                <a:latin typeface="+mn-lt"/>
              </a:rPr>
              <a:t>apparatuur redden </a:t>
            </a:r>
            <a:r>
              <a:rPr lang="nl-BE" dirty="0">
                <a:latin typeface="+mn-lt"/>
                <a:sym typeface="Wingdings" panose="05000000000000000000" pitchFamily="2" charset="2"/>
              </a:rPr>
              <a:t> </a:t>
            </a:r>
            <a:r>
              <a:rPr lang="nl-BE" dirty="0">
                <a:latin typeface="+mn-lt"/>
              </a:rPr>
              <a:t>proces redden </a:t>
            </a:r>
            <a:r>
              <a:rPr lang="nl-BE" dirty="0">
                <a:latin typeface="+mn-lt"/>
                <a:sym typeface="Wingdings" panose="05000000000000000000" pitchFamily="2" charset="2"/>
              </a:rPr>
              <a:t></a:t>
            </a:r>
            <a:r>
              <a:rPr lang="nl-BE" dirty="0">
                <a:latin typeface="+mn-lt"/>
              </a:rPr>
              <a:t> het milieu redden
"Resource"-scenario's: evacuatie, eerste hulp, enz.</a:t>
            </a:r>
            <a:endParaRPr lang="fr-BE" dirty="0">
              <a:latin typeface="+mn-lt"/>
            </a:endParaRPr>
          </a:p>
        </p:txBody>
      </p:sp>
      <p:pic>
        <p:nvPicPr>
          <p:cNvPr id="5" name="Picture 4">
            <a:extLst>
              <a:ext uri="{FF2B5EF4-FFF2-40B4-BE49-F238E27FC236}">
                <a16:creationId xmlns:a16="http://schemas.microsoft.com/office/drawing/2014/main" id="{C7FEA5D4-705F-3961-63F0-226CA31BE71F}"/>
              </a:ext>
            </a:extLst>
          </p:cNvPr>
          <p:cNvPicPr>
            <a:picLocks noChangeAspect="1"/>
          </p:cNvPicPr>
          <p:nvPr/>
        </p:nvPicPr>
        <p:blipFill>
          <a:blip r:embed="rId3"/>
          <a:srcRect l="3979" t="4305"/>
          <a:stretch/>
        </p:blipFill>
        <p:spPr>
          <a:xfrm>
            <a:off x="10343844" y="24057"/>
            <a:ext cx="1848155" cy="1914912"/>
          </a:xfrm>
          <a:prstGeom prst="rect">
            <a:avLst/>
          </a:prstGeom>
        </p:spPr>
      </p:pic>
    </p:spTree>
    <p:extLst>
      <p:ext uri="{BB962C8B-B14F-4D97-AF65-F5344CB8AC3E}">
        <p14:creationId xmlns:p14="http://schemas.microsoft.com/office/powerpoint/2010/main" val="164597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fr-BE" dirty="0"/>
              <a:t>Inhoud</a:t>
            </a:r>
          </a:p>
        </p:txBody>
      </p:sp>
      <p:sp>
        <p:nvSpPr>
          <p:cNvPr id="3" name="Text Placeholder 2"/>
          <p:cNvSpPr>
            <a:spLocks noGrp="1"/>
          </p:cNvSpPr>
          <p:nvPr>
            <p:ph type="body" sz="quarter" idx="14"/>
          </p:nvPr>
        </p:nvSpPr>
        <p:spPr/>
        <p:txBody>
          <a:bodyPr/>
          <a:lstStyle/>
          <a:p>
            <a:r>
              <a:rPr lang="fr-BE" dirty="0"/>
              <a:t>Algemeen</a:t>
            </a:r>
          </a:p>
        </p:txBody>
      </p:sp>
      <p:sp>
        <p:nvSpPr>
          <p:cNvPr id="4" name="Text Placeholder 3"/>
          <p:cNvSpPr>
            <a:spLocks noGrp="1"/>
          </p:cNvSpPr>
          <p:nvPr>
            <p:ph type="body" sz="quarter" idx="15"/>
          </p:nvPr>
        </p:nvSpPr>
        <p:spPr/>
        <p:txBody>
          <a:bodyPr/>
          <a:lstStyle/>
          <a:p>
            <a:r>
              <a:rPr lang="fr-BE" dirty="0" err="1"/>
              <a:t>Actoren</a:t>
            </a:r>
            <a:r>
              <a:rPr lang="fr-BE" dirty="0"/>
              <a:t>: </a:t>
            </a:r>
            <a:r>
              <a:rPr lang="nl-NL" dirty="0"/>
              <a:t>zich voorbereiden op de crisis, de crisis beheersen</a:t>
            </a:r>
            <a:endParaRPr lang="fr-BE" dirty="0"/>
          </a:p>
        </p:txBody>
      </p:sp>
      <p:sp>
        <p:nvSpPr>
          <p:cNvPr id="5" name="Text Placeholder 4"/>
          <p:cNvSpPr>
            <a:spLocks noGrp="1"/>
          </p:cNvSpPr>
          <p:nvPr>
            <p:ph type="body" sz="quarter" idx="16"/>
          </p:nvPr>
        </p:nvSpPr>
        <p:spPr/>
        <p:txBody>
          <a:bodyPr/>
          <a:lstStyle/>
          <a:p>
            <a:r>
              <a:rPr lang="fr-BE" dirty="0"/>
              <a:t>Méthodologie : </a:t>
            </a:r>
            <a:r>
              <a:rPr lang="nl-NL" dirty="0"/>
              <a:t>keuze van scenario's, fiches, middelen</a:t>
            </a:r>
            <a:endParaRPr lang="fr-BE" dirty="0"/>
          </a:p>
        </p:txBody>
      </p:sp>
      <p:sp>
        <p:nvSpPr>
          <p:cNvPr id="6" name="Text Placeholder 5"/>
          <p:cNvSpPr>
            <a:spLocks noGrp="1"/>
          </p:cNvSpPr>
          <p:nvPr>
            <p:ph type="body" sz="quarter" idx="17"/>
          </p:nvPr>
        </p:nvSpPr>
        <p:spPr/>
        <p:txBody>
          <a:bodyPr/>
          <a:lstStyle/>
          <a:p>
            <a:r>
              <a:rPr lang="fr-BE" dirty="0" err="1"/>
              <a:t>Opleiding</a:t>
            </a:r>
            <a:r>
              <a:rPr lang="fr-BE" dirty="0"/>
              <a:t> / </a:t>
            </a:r>
            <a:r>
              <a:rPr lang="fr-BE" dirty="0" err="1"/>
              <a:t>Instructies</a:t>
            </a:r>
            <a:endParaRPr lang="fr-BE" dirty="0"/>
          </a:p>
        </p:txBody>
      </p:sp>
      <p:sp>
        <p:nvSpPr>
          <p:cNvPr id="7" name="Text Placeholder 6"/>
          <p:cNvSpPr>
            <a:spLocks noGrp="1"/>
          </p:cNvSpPr>
          <p:nvPr>
            <p:ph type="body" sz="quarter" idx="18"/>
          </p:nvPr>
        </p:nvSpPr>
        <p:spPr/>
        <p:txBody>
          <a:bodyPr/>
          <a:lstStyle/>
          <a:p>
            <a:r>
              <a:rPr lang="fr-BE" dirty="0" err="1"/>
              <a:t>Informatie</a:t>
            </a:r>
            <a:endParaRPr lang="fr-BE" dirty="0"/>
          </a:p>
        </p:txBody>
      </p:sp>
      <p:sp>
        <p:nvSpPr>
          <p:cNvPr id="8" name="Text Placeholder 7"/>
          <p:cNvSpPr>
            <a:spLocks noGrp="1"/>
          </p:cNvSpPr>
          <p:nvPr>
            <p:ph type="body" sz="quarter" idx="19"/>
          </p:nvPr>
        </p:nvSpPr>
        <p:spPr/>
        <p:txBody>
          <a:bodyPr/>
          <a:lstStyle/>
          <a:p>
            <a:r>
              <a:rPr lang="fr-BE" dirty="0"/>
              <a:t>1</a:t>
            </a:r>
          </a:p>
        </p:txBody>
      </p:sp>
      <p:sp>
        <p:nvSpPr>
          <p:cNvPr id="9" name="Text Placeholder 8"/>
          <p:cNvSpPr>
            <a:spLocks noGrp="1"/>
          </p:cNvSpPr>
          <p:nvPr>
            <p:ph type="body" sz="quarter" idx="20"/>
          </p:nvPr>
        </p:nvSpPr>
        <p:spPr/>
        <p:txBody>
          <a:bodyPr/>
          <a:lstStyle/>
          <a:p>
            <a:r>
              <a:rPr lang="fr-BE" dirty="0"/>
              <a:t>2</a:t>
            </a:r>
          </a:p>
        </p:txBody>
      </p:sp>
      <p:sp>
        <p:nvSpPr>
          <p:cNvPr id="10" name="Text Placeholder 9"/>
          <p:cNvSpPr>
            <a:spLocks noGrp="1"/>
          </p:cNvSpPr>
          <p:nvPr>
            <p:ph type="body" sz="quarter" idx="21"/>
          </p:nvPr>
        </p:nvSpPr>
        <p:spPr/>
        <p:txBody>
          <a:bodyPr/>
          <a:lstStyle/>
          <a:p>
            <a:r>
              <a:rPr lang="fr-BE" dirty="0"/>
              <a:t>3</a:t>
            </a:r>
          </a:p>
        </p:txBody>
      </p:sp>
      <p:sp>
        <p:nvSpPr>
          <p:cNvPr id="11" name="Text Placeholder 10"/>
          <p:cNvSpPr>
            <a:spLocks noGrp="1"/>
          </p:cNvSpPr>
          <p:nvPr>
            <p:ph type="body" sz="quarter" idx="22"/>
          </p:nvPr>
        </p:nvSpPr>
        <p:spPr/>
        <p:txBody>
          <a:bodyPr/>
          <a:lstStyle/>
          <a:p>
            <a:r>
              <a:rPr lang="fr-BE" dirty="0"/>
              <a:t>4</a:t>
            </a:r>
          </a:p>
        </p:txBody>
      </p:sp>
      <p:sp>
        <p:nvSpPr>
          <p:cNvPr id="12" name="Text Placeholder 11"/>
          <p:cNvSpPr>
            <a:spLocks noGrp="1"/>
          </p:cNvSpPr>
          <p:nvPr>
            <p:ph type="body" sz="quarter" idx="23"/>
          </p:nvPr>
        </p:nvSpPr>
        <p:spPr/>
        <p:txBody>
          <a:bodyPr/>
          <a:lstStyle/>
          <a:p>
            <a:r>
              <a:rPr lang="fr-BE" dirty="0"/>
              <a:t>5</a:t>
            </a:r>
          </a:p>
        </p:txBody>
      </p:sp>
    </p:spTree>
    <p:extLst>
      <p:ext uri="{BB962C8B-B14F-4D97-AF65-F5344CB8AC3E}">
        <p14:creationId xmlns:p14="http://schemas.microsoft.com/office/powerpoint/2010/main" val="31265564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54C011-AAA1-D8C6-2E92-0640C7733EA4}"/>
              </a:ext>
            </a:extLst>
          </p:cNvPr>
          <p:cNvSpPr>
            <a:spLocks noGrp="1"/>
          </p:cNvSpPr>
          <p:nvPr>
            <p:ph type="body" sz="quarter" idx="13"/>
          </p:nvPr>
        </p:nvSpPr>
        <p:spPr>
          <a:xfrm>
            <a:off x="281008" y="745829"/>
            <a:ext cx="11166353" cy="707886"/>
          </a:xfrm>
        </p:spPr>
        <p:txBody>
          <a:bodyPr/>
          <a:lstStyle/>
          <a:p>
            <a:r>
              <a:rPr lang="fr-BE" dirty="0" err="1"/>
              <a:t>Scenario's</a:t>
            </a:r>
            <a:r>
              <a:rPr lang="fr-BE" dirty="0"/>
              <a:t> </a:t>
            </a:r>
            <a:r>
              <a:rPr lang="fr-BE" dirty="0" err="1"/>
              <a:t>bepalen</a:t>
            </a:r>
            <a:endParaRPr lang="fr-BE" dirty="0"/>
          </a:p>
        </p:txBody>
      </p:sp>
      <p:sp>
        <p:nvSpPr>
          <p:cNvPr id="3" name="Text Placeholder 2">
            <a:extLst>
              <a:ext uri="{FF2B5EF4-FFF2-40B4-BE49-F238E27FC236}">
                <a16:creationId xmlns:a16="http://schemas.microsoft.com/office/drawing/2014/main" id="{4D748755-1C30-F073-FBAA-09C1B4FDF8A5}"/>
              </a:ext>
            </a:extLst>
          </p:cNvPr>
          <p:cNvSpPr>
            <a:spLocks noGrp="1"/>
          </p:cNvSpPr>
          <p:nvPr>
            <p:ph type="body" sz="quarter" idx="27"/>
          </p:nvPr>
        </p:nvSpPr>
        <p:spPr/>
        <p:txBody>
          <a:bodyPr/>
          <a:lstStyle/>
          <a:p>
            <a:r>
              <a:rPr lang="nl-BE" b="1" dirty="0">
                <a:solidFill>
                  <a:srgbClr val="C00000"/>
                </a:solidFill>
              </a:rPr>
              <a:t>Model voor scenarioanalyse: </a:t>
            </a:r>
            <a:endParaRPr lang="nl-BE" b="1" dirty="0">
              <a:solidFill>
                <a:srgbClr val="C00000"/>
              </a:solidFill>
              <a:hlinkClick r:id="rId2">
                <a:extLst>
                  <a:ext uri="{A12FA001-AC4F-418D-AE19-62706E023703}">
                    <ahyp:hlinkClr xmlns:ahyp="http://schemas.microsoft.com/office/drawing/2018/hyperlinkcolor" val="tx"/>
                  </a:ext>
                </a:extLst>
              </a:hlinkClick>
            </a:endParaRPr>
          </a:p>
          <a:p>
            <a:r>
              <a:rPr lang="nl-BE" dirty="0">
                <a:solidFill>
                  <a:srgbClr val="3B9EBA"/>
                </a:solidFill>
                <a:hlinkClick r:id="rId2">
                  <a:extLst>
                    <a:ext uri="{A12FA001-AC4F-418D-AE19-62706E023703}">
                      <ahyp:hlinkClr xmlns:ahyp="http://schemas.microsoft.com/office/drawing/2018/hyperlinkcolor" val="tx"/>
                    </a:ext>
                  </a:extLst>
                </a:hlinkClick>
              </a:rPr>
              <a:t>Het ziekenhuisnoodplan (ZNP) | FOD Volksgezondheid</a:t>
            </a:r>
            <a:endParaRPr lang="fr-BE" dirty="0"/>
          </a:p>
        </p:txBody>
      </p:sp>
      <p:pic>
        <p:nvPicPr>
          <p:cNvPr id="4" name="Picture 3">
            <a:extLst>
              <a:ext uri="{FF2B5EF4-FFF2-40B4-BE49-F238E27FC236}">
                <a16:creationId xmlns:a16="http://schemas.microsoft.com/office/drawing/2014/main" id="{D52BA146-2A9E-A2E4-852D-8DE252ACE7DE}"/>
              </a:ext>
            </a:extLst>
          </p:cNvPr>
          <p:cNvPicPr>
            <a:picLocks noChangeAspect="1"/>
          </p:cNvPicPr>
          <p:nvPr/>
        </p:nvPicPr>
        <p:blipFill>
          <a:blip r:embed="rId3"/>
          <a:stretch>
            <a:fillRect/>
          </a:stretch>
        </p:blipFill>
        <p:spPr>
          <a:xfrm>
            <a:off x="9846725" y="0"/>
            <a:ext cx="2064266" cy="2446014"/>
          </a:xfrm>
          <a:prstGeom prst="rect">
            <a:avLst/>
          </a:prstGeom>
        </p:spPr>
      </p:pic>
      <p:pic>
        <p:nvPicPr>
          <p:cNvPr id="6" name="Picture 5">
            <a:extLst>
              <a:ext uri="{FF2B5EF4-FFF2-40B4-BE49-F238E27FC236}">
                <a16:creationId xmlns:a16="http://schemas.microsoft.com/office/drawing/2014/main" id="{55E1EE98-4CDA-6D89-2B96-E130A209E834}"/>
              </a:ext>
            </a:extLst>
          </p:cNvPr>
          <p:cNvPicPr>
            <a:picLocks noChangeAspect="1"/>
          </p:cNvPicPr>
          <p:nvPr/>
        </p:nvPicPr>
        <p:blipFill>
          <a:blip r:embed="rId4"/>
          <a:stretch>
            <a:fillRect/>
          </a:stretch>
        </p:blipFill>
        <p:spPr>
          <a:xfrm>
            <a:off x="1250072" y="2446014"/>
            <a:ext cx="6976419" cy="4227237"/>
          </a:xfrm>
          <a:prstGeom prst="rect">
            <a:avLst/>
          </a:prstGeom>
        </p:spPr>
      </p:pic>
      <p:sp>
        <p:nvSpPr>
          <p:cNvPr id="5" name="Oval 4">
            <a:extLst>
              <a:ext uri="{FF2B5EF4-FFF2-40B4-BE49-F238E27FC236}">
                <a16:creationId xmlns:a16="http://schemas.microsoft.com/office/drawing/2014/main" id="{569420C9-4FE2-AB45-540B-B4718A92E9DC}"/>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1452967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nl-BE" dirty="0"/>
              <a:t>Factsheets, modules en fasen van een crisis</a:t>
            </a:r>
            <a:endParaRPr lang="fr-BE" dirty="0"/>
          </a:p>
        </p:txBody>
      </p:sp>
      <p:sp>
        <p:nvSpPr>
          <p:cNvPr id="3" name="Text Placeholder 2"/>
          <p:cNvSpPr>
            <a:spLocks noGrp="1"/>
          </p:cNvSpPr>
          <p:nvPr>
            <p:ph type="body" sz="quarter" idx="27"/>
          </p:nvPr>
        </p:nvSpPr>
        <p:spPr>
          <a:xfrm>
            <a:off x="281009" y="1779811"/>
            <a:ext cx="6772934" cy="4076239"/>
          </a:xfrm>
        </p:spPr>
        <p:txBody>
          <a:bodyPr/>
          <a:lstStyle/>
          <a:p>
            <a:pPr marL="0" lvl="3" indent="0" algn="just">
              <a:spcBef>
                <a:spcPts val="600"/>
              </a:spcBef>
              <a:spcAft>
                <a:spcPts val="600"/>
              </a:spcAft>
              <a:buSzPts val="1100"/>
              <a:buNone/>
            </a:pPr>
            <a:r>
              <a:rPr lang="nl-BE" sz="1800" b="1" dirty="0">
                <a:latin typeface="Palanquin Bold" panose="020B0004020203020204" pitchFamily="34" charset="0"/>
                <a:cs typeface="Palanquin Bold" panose="020B0004020203020204" pitchFamily="34" charset="0"/>
              </a:rPr>
              <a:t>Stap 03 – Definieer de missies door de fasen van de crisis</a:t>
            </a:r>
            <a:endParaRPr lang="nl-BE" sz="1800" b="1" u="sng" dirty="0">
              <a:effectLst/>
              <a:latin typeface="Palanquin Bold" panose="020B0004020203020204" pitchFamily="34" charset="0"/>
              <a:cs typeface="Palanquin Bold" panose="020B0004020203020204" pitchFamily="34" charset="0"/>
            </a:endParaRPr>
          </a:p>
          <a:p>
            <a:pPr marL="0" lvl="3" indent="0" algn="just">
              <a:spcBef>
                <a:spcPts val="600"/>
              </a:spcBef>
              <a:spcAft>
                <a:spcPts val="600"/>
              </a:spcAft>
              <a:buSzPts val="1100"/>
              <a:buNone/>
            </a:pPr>
            <a:r>
              <a:rPr lang="nl-BE" sz="1800" b="1" u="sng" dirty="0">
                <a:latin typeface="Palanquin Bold" panose="020B0004020203020204" pitchFamily="34" charset="0"/>
                <a:cs typeface="Palanquin Bold" panose="020B0004020203020204" pitchFamily="34" charset="0"/>
              </a:rPr>
              <a:t>Fase 1: Pre-crisis</a:t>
            </a:r>
          </a:p>
          <a:p>
            <a:pPr marL="0" lvl="3" indent="0" algn="just">
              <a:spcBef>
                <a:spcPts val="600"/>
              </a:spcBef>
              <a:spcAft>
                <a:spcPts val="600"/>
              </a:spcAft>
              <a:buSzPts val="1100"/>
              <a:buNone/>
            </a:pPr>
            <a:r>
              <a:rPr lang="nl-BE" sz="1800" i="1" dirty="0">
                <a:solidFill>
                  <a:srgbClr val="C00000"/>
                </a:solidFill>
                <a:ea typeface="Times New Roman" panose="02020603050405020304" pitchFamily="18" charset="0"/>
                <a:cs typeface="Times New Roman" panose="02020603050405020304" pitchFamily="18" charset="0"/>
              </a:rPr>
              <a:t>Een paar waarschuwingssignalen verstoren willekeurig de werking van het bedrijf
Het belang van het hebben van hulpmiddelen om deze storingen op te sporen</a:t>
            </a:r>
            <a:endParaRPr lang="fr-BE" dirty="0">
              <a:effectLst/>
              <a:latin typeface="+mn-lt"/>
              <a:ea typeface="Times New Roman" panose="02020603050405020304" pitchFamily="18" charset="0"/>
              <a:cs typeface="Times New Roman" panose="02020603050405020304" pitchFamily="18" charset="0"/>
            </a:endParaRPr>
          </a:p>
          <a:p>
            <a:pPr marL="342900" lvl="0" indent="-342900" algn="just">
              <a:spcAft>
                <a:spcPts val="600"/>
              </a:spcAft>
              <a:buFont typeface="Tw Cen MT" panose="020B0602020104020603" pitchFamily="34" charset="0"/>
              <a:buChar char="-"/>
              <a:tabLst>
                <a:tab pos="540385" algn="l"/>
              </a:tabLst>
            </a:pPr>
            <a:r>
              <a:rPr lang="nl-BE" dirty="0">
                <a:latin typeface="+mn-lt"/>
                <a:ea typeface="Times New Roman" panose="02020603050405020304" pitchFamily="18" charset="0"/>
                <a:cs typeface="Times New Roman" panose="02020603050405020304" pitchFamily="18" charset="0"/>
              </a:rPr>
              <a:t>Identificeer kleine gebeurtenissen die tot de crisis kunnen leiden
Controle van de ingezette interventiemiddelen
Personeel opleiden
Integreer de ontbrekende middelen in de actieplannen van de eenheid en controleer de geschiktheid tussen de ambities op het gebied van crisisrespons en hun middelen</a:t>
            </a:r>
            <a:r>
              <a:rPr lang="fr-BE" dirty="0">
                <a:effectLst/>
                <a:latin typeface="+mn-lt"/>
                <a:ea typeface="Times New Roman" panose="02020603050405020304" pitchFamily="18" charset="0"/>
                <a:cs typeface="Times New Roman" panose="02020603050405020304" pitchFamily="18" charset="0"/>
              </a:rPr>
              <a:t>.</a:t>
            </a:r>
          </a:p>
        </p:txBody>
      </p:sp>
      <p:sp>
        <p:nvSpPr>
          <p:cNvPr id="29" name="Rectangle 28">
            <a:extLst>
              <a:ext uri="{FF2B5EF4-FFF2-40B4-BE49-F238E27FC236}">
                <a16:creationId xmlns:a16="http://schemas.microsoft.com/office/drawing/2014/main" id="{072F1A50-ABB6-C682-0983-A30509C82D88}"/>
              </a:ext>
            </a:extLst>
          </p:cNvPr>
          <p:cNvSpPr/>
          <p:nvPr/>
        </p:nvSpPr>
        <p:spPr>
          <a:xfrm>
            <a:off x="7589363" y="3268494"/>
            <a:ext cx="1222054" cy="32101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8" name="Picture 47">
            <a:extLst>
              <a:ext uri="{FF2B5EF4-FFF2-40B4-BE49-F238E27FC236}">
                <a16:creationId xmlns:a16="http://schemas.microsoft.com/office/drawing/2014/main" id="{5A64E840-87D0-0D0A-0BCC-82655D2E722D}"/>
              </a:ext>
            </a:extLst>
          </p:cNvPr>
          <p:cNvPicPr>
            <a:picLocks noChangeAspect="1"/>
          </p:cNvPicPr>
          <p:nvPr/>
        </p:nvPicPr>
        <p:blipFill>
          <a:blip r:embed="rId3"/>
          <a:stretch>
            <a:fillRect/>
          </a:stretch>
        </p:blipFill>
        <p:spPr>
          <a:xfrm>
            <a:off x="7589363" y="1694046"/>
            <a:ext cx="4066034" cy="1981070"/>
          </a:xfrm>
          <a:prstGeom prst="rect">
            <a:avLst/>
          </a:prstGeom>
        </p:spPr>
      </p:pic>
      <p:sp>
        <p:nvSpPr>
          <p:cNvPr id="49" name="Oval 48">
            <a:extLst>
              <a:ext uri="{FF2B5EF4-FFF2-40B4-BE49-F238E27FC236}">
                <a16:creationId xmlns:a16="http://schemas.microsoft.com/office/drawing/2014/main" id="{D6FB944E-D8ED-4066-0A91-6ABCE0CAA74F}"/>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1764541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nl-BE" dirty="0"/>
              <a:t>Factsheets, modules en fasen van een crisis</a:t>
            </a:r>
            <a:endParaRPr lang="fr-BE" dirty="0"/>
          </a:p>
        </p:txBody>
      </p:sp>
      <p:sp>
        <p:nvSpPr>
          <p:cNvPr id="3" name="Text Placeholder 2"/>
          <p:cNvSpPr>
            <a:spLocks noGrp="1"/>
          </p:cNvSpPr>
          <p:nvPr>
            <p:ph type="body" sz="quarter" idx="27"/>
          </p:nvPr>
        </p:nvSpPr>
        <p:spPr>
          <a:xfrm>
            <a:off x="281009" y="1779811"/>
            <a:ext cx="8460220" cy="4076239"/>
          </a:xfrm>
        </p:spPr>
        <p:txBody>
          <a:bodyPr/>
          <a:lstStyle/>
          <a:p>
            <a:pPr marL="0" lvl="3" indent="0" algn="just">
              <a:spcBef>
                <a:spcPts val="600"/>
              </a:spcBef>
              <a:spcAft>
                <a:spcPts val="600"/>
              </a:spcAft>
              <a:buSzPts val="1100"/>
              <a:buNone/>
            </a:pPr>
            <a:r>
              <a:rPr lang="nl-BE" sz="1800" b="1" dirty="0">
                <a:latin typeface="+mj-lt"/>
              </a:rPr>
              <a:t>Stap 03 – Definieer de missies door de fasen van de crisis</a:t>
            </a:r>
            <a:endParaRPr lang="nl-BE" sz="1800" b="1" u="sng" dirty="0">
              <a:effectLst/>
              <a:latin typeface="+mj-lt"/>
            </a:endParaRPr>
          </a:p>
          <a:p>
            <a:pPr marL="0" lvl="3" indent="0" algn="just">
              <a:spcBef>
                <a:spcPts val="600"/>
              </a:spcBef>
              <a:spcAft>
                <a:spcPts val="600"/>
              </a:spcAft>
              <a:buSzPts val="1100"/>
              <a:buNone/>
            </a:pPr>
            <a:r>
              <a:rPr lang="nl-BE" sz="1800" b="1" u="sng" dirty="0">
                <a:latin typeface="+mj-lt"/>
              </a:rPr>
              <a:t>Fase 2: Waarschuwing – Alarm</a:t>
            </a:r>
          </a:p>
          <a:p>
            <a:pPr marL="0" lvl="3" indent="0" algn="just">
              <a:spcBef>
                <a:spcPts val="600"/>
              </a:spcBef>
              <a:spcAft>
                <a:spcPts val="600"/>
              </a:spcAft>
              <a:buSzPts val="1100"/>
              <a:buNone/>
            </a:pPr>
            <a:r>
              <a:rPr lang="nl-BE" sz="1800" i="1" dirty="0">
                <a:solidFill>
                  <a:srgbClr val="C00000"/>
                </a:solidFill>
                <a:ea typeface="Times New Roman" panose="02020603050405020304" pitchFamily="18" charset="0"/>
                <a:cs typeface="Times New Roman" panose="02020603050405020304" pitchFamily="18" charset="0"/>
              </a:rPr>
              <a:t>Startpunt van de crisis, atypische situatie</a:t>
            </a:r>
          </a:p>
          <a:p>
            <a:pPr marL="0" lvl="3" indent="0" algn="just">
              <a:spcBef>
                <a:spcPts val="600"/>
              </a:spcBef>
              <a:spcAft>
                <a:spcPts val="600"/>
              </a:spcAft>
              <a:buSzPts val="1100"/>
              <a:buNone/>
            </a:pPr>
            <a:r>
              <a:rPr lang="nl-BE" sz="1800" i="1" dirty="0">
                <a:solidFill>
                  <a:srgbClr val="C00000"/>
                </a:solidFill>
                <a:ea typeface="Times New Roman" panose="02020603050405020304" pitchFamily="18" charset="0"/>
                <a:cs typeface="Times New Roman" panose="02020603050405020304" pitchFamily="18" charset="0"/>
              </a:rPr>
              <a:t>De duurzaamheid van het bedrijf in twijfel trekken</a:t>
            </a:r>
          </a:p>
          <a:p>
            <a:pPr marL="0" lvl="3" indent="0" algn="just">
              <a:spcBef>
                <a:spcPts val="600"/>
              </a:spcBef>
              <a:spcAft>
                <a:spcPts val="600"/>
              </a:spcAft>
              <a:buSzPts val="1100"/>
              <a:buNone/>
            </a:pPr>
            <a:endParaRPr lang="fr-BE" sz="1800" dirty="0">
              <a:effectLst/>
              <a:latin typeface="+mn-lt"/>
              <a:ea typeface="Times New Roman" panose="02020603050405020304" pitchFamily="18" charset="0"/>
              <a:cs typeface="Times New Roman" panose="02020603050405020304" pitchFamily="18" charset="0"/>
            </a:endParaRPr>
          </a:p>
          <a:p>
            <a:pPr marL="342900" lvl="0" indent="-342900" algn="just">
              <a:spcAft>
                <a:spcPts val="600"/>
              </a:spcAft>
              <a:buFont typeface="Tw Cen MT" panose="020B0602020104020603" pitchFamily="34" charset="0"/>
              <a:buChar char="-"/>
              <a:tabLst>
                <a:tab pos="540385" algn="l"/>
              </a:tabLst>
            </a:pPr>
            <a:r>
              <a:rPr lang="nl-BE" dirty="0">
                <a:latin typeface="+mn-lt"/>
                <a:ea typeface="Times New Roman" panose="02020603050405020304" pitchFamily="18" charset="0"/>
                <a:cs typeface="Times New Roman" panose="02020603050405020304" pitchFamily="18" charset="0"/>
              </a:rPr>
              <a:t>Vaststellen van de wijze waarop het uitbreken van de crisis kan worden uitgevoerd
Een staat van crisis uitroepen
Opzetten van de relevante actoren (</a:t>
            </a:r>
            <a:r>
              <a:rPr lang="nl-BE" dirty="0" err="1">
                <a:latin typeface="+mn-lt"/>
                <a:ea typeface="Times New Roman" panose="02020603050405020304" pitchFamily="18" charset="0"/>
                <a:cs typeface="Times New Roman" panose="02020603050405020304" pitchFamily="18" charset="0"/>
              </a:rPr>
              <a:t>Strat</a:t>
            </a:r>
            <a:r>
              <a:rPr lang="nl-BE" dirty="0">
                <a:latin typeface="+mn-lt"/>
                <a:ea typeface="Times New Roman" panose="02020603050405020304" pitchFamily="18" charset="0"/>
                <a:cs typeface="Times New Roman" panose="02020603050405020304" pitchFamily="18" charset="0"/>
              </a:rPr>
              <a:t> Director, Ops Director, Discipline Manager(s) en melding van ernstige gebeurtenissen)
Crisisomvang (eenheid, </a:t>
            </a:r>
            <a:r>
              <a:rPr lang="nl-BE" dirty="0" err="1">
                <a:latin typeface="+mn-lt"/>
                <a:ea typeface="Times New Roman" panose="02020603050405020304" pitchFamily="18" charset="0"/>
                <a:cs typeface="Times New Roman" panose="02020603050405020304" pitchFamily="18" charset="0"/>
              </a:rPr>
              <a:t>Qu</a:t>
            </a:r>
            <a:r>
              <a:rPr lang="nl-BE" dirty="0">
                <a:latin typeface="+mn-lt"/>
                <a:ea typeface="Times New Roman" panose="02020603050405020304" pitchFamily="18" charset="0"/>
                <a:cs typeface="Times New Roman" panose="02020603050405020304" pitchFamily="18" charset="0"/>
              </a:rPr>
              <a:t> of over heel Defensie )
Bepaal het waarschuwingsbeleid van de openbare hulpdiensten</a:t>
            </a:r>
            <a:endParaRPr lang="fr-BE" sz="1800" dirty="0">
              <a:effectLst/>
              <a:latin typeface="+mn-lt"/>
              <a:ea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198C685F-ABF3-8EEA-E638-9215B041D5A1}"/>
              </a:ext>
            </a:extLst>
          </p:cNvPr>
          <p:cNvSpPr/>
          <p:nvPr/>
        </p:nvSpPr>
        <p:spPr>
          <a:xfrm>
            <a:off x="8395867" y="2796857"/>
            <a:ext cx="1222054" cy="32101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8" name="Picture 7">
            <a:extLst>
              <a:ext uri="{FF2B5EF4-FFF2-40B4-BE49-F238E27FC236}">
                <a16:creationId xmlns:a16="http://schemas.microsoft.com/office/drawing/2014/main" id="{988B20BB-B3B5-B490-C978-EE012F4F2356}"/>
              </a:ext>
            </a:extLst>
          </p:cNvPr>
          <p:cNvPicPr>
            <a:picLocks noChangeAspect="1"/>
          </p:cNvPicPr>
          <p:nvPr/>
        </p:nvPicPr>
        <p:blipFill>
          <a:blip r:embed="rId3"/>
          <a:stretch>
            <a:fillRect/>
          </a:stretch>
        </p:blipFill>
        <p:spPr>
          <a:xfrm>
            <a:off x="7589363" y="1694046"/>
            <a:ext cx="4066034" cy="1981070"/>
          </a:xfrm>
          <a:prstGeom prst="rect">
            <a:avLst/>
          </a:prstGeom>
        </p:spPr>
      </p:pic>
      <p:sp>
        <p:nvSpPr>
          <p:cNvPr id="9" name="Oval 8">
            <a:extLst>
              <a:ext uri="{FF2B5EF4-FFF2-40B4-BE49-F238E27FC236}">
                <a16:creationId xmlns:a16="http://schemas.microsoft.com/office/drawing/2014/main" id="{1E5A29F3-C241-9B21-7DD3-1EF823877281}"/>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7375259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nl-BE" dirty="0"/>
              <a:t>Factsheets, modules en fasen van een crisis</a:t>
            </a:r>
            <a:endParaRPr lang="fr-BE" dirty="0"/>
          </a:p>
        </p:txBody>
      </p:sp>
      <p:sp>
        <p:nvSpPr>
          <p:cNvPr id="3" name="Text Placeholder 2"/>
          <p:cNvSpPr>
            <a:spLocks noGrp="1"/>
          </p:cNvSpPr>
          <p:nvPr>
            <p:ph type="body" sz="quarter" idx="27"/>
          </p:nvPr>
        </p:nvSpPr>
        <p:spPr>
          <a:xfrm>
            <a:off x="281009" y="1779811"/>
            <a:ext cx="6772934" cy="4076239"/>
          </a:xfrm>
        </p:spPr>
        <p:txBody>
          <a:bodyPr/>
          <a:lstStyle/>
          <a:p>
            <a:pPr marL="0" lvl="3" indent="0" algn="just">
              <a:spcBef>
                <a:spcPts val="600"/>
              </a:spcBef>
              <a:spcAft>
                <a:spcPts val="600"/>
              </a:spcAft>
              <a:buSzPts val="1100"/>
              <a:buNone/>
            </a:pPr>
            <a:r>
              <a:rPr lang="nl-BE" sz="1800" b="1" dirty="0">
                <a:latin typeface="+mj-lt"/>
              </a:rPr>
              <a:t>Stap 03 – Definieer de missies door de fasen van de crisis</a:t>
            </a:r>
            <a:endParaRPr lang="nl-BE" sz="1800" b="1" u="sng" dirty="0">
              <a:effectLst/>
              <a:latin typeface="+mj-lt"/>
            </a:endParaRPr>
          </a:p>
          <a:p>
            <a:pPr marL="0" lvl="3" indent="0" algn="just">
              <a:spcBef>
                <a:spcPts val="600"/>
              </a:spcBef>
              <a:spcAft>
                <a:spcPts val="600"/>
              </a:spcAft>
              <a:buSzPts val="1100"/>
              <a:buNone/>
            </a:pPr>
            <a:r>
              <a:rPr lang="nl-BE" sz="1800" b="1" u="sng" dirty="0">
                <a:latin typeface="+mj-lt"/>
              </a:rPr>
              <a:t>Fase 3: Eerste reactie</a:t>
            </a:r>
          </a:p>
          <a:p>
            <a:pPr marL="0" lvl="3" indent="0" algn="just">
              <a:spcBef>
                <a:spcPts val="600"/>
              </a:spcBef>
              <a:spcAft>
                <a:spcPts val="600"/>
              </a:spcAft>
              <a:buSzPts val="1100"/>
              <a:buNone/>
            </a:pPr>
            <a:r>
              <a:rPr lang="nl-BE" sz="1800" i="1" dirty="0">
                <a:solidFill>
                  <a:srgbClr val="C00000"/>
                </a:solidFill>
                <a:ea typeface="Times New Roman" panose="02020603050405020304" pitchFamily="18" charset="0"/>
                <a:cs typeface="Times New Roman" panose="02020603050405020304" pitchFamily="18" charset="0"/>
              </a:rPr>
              <a:t>Ramp-up, een kritiek ultiem punt</a:t>
            </a:r>
            <a:endParaRPr lang="fr-BE" sz="1800" dirty="0">
              <a:effectLst/>
              <a:latin typeface="+mn-lt"/>
              <a:ea typeface="Times New Roman" panose="02020603050405020304" pitchFamily="18" charset="0"/>
              <a:cs typeface="Times New Roman" panose="02020603050405020304" pitchFamily="18" charset="0"/>
            </a:endParaRPr>
          </a:p>
          <a:p>
            <a:pPr lvl="0" algn="just">
              <a:spcAft>
                <a:spcPts val="600"/>
              </a:spcAft>
              <a:tabLst>
                <a:tab pos="540385" algn="l"/>
              </a:tabLst>
            </a:pPr>
            <a:r>
              <a:rPr lang="nl-BE" dirty="0">
                <a:latin typeface="+mn-lt"/>
                <a:ea typeface="Times New Roman" panose="02020603050405020304" pitchFamily="18" charset="0"/>
                <a:cs typeface="Times New Roman" panose="02020603050405020304" pitchFamily="18" charset="0"/>
              </a:rPr>
              <a:t>Uitvoering en op basis van deze prioriteiten van onmiddellijke maatregelen om:</a:t>
            </a:r>
          </a:p>
          <a:p>
            <a:pPr marL="342900" lvl="0" indent="-342900" algn="just">
              <a:spcAft>
                <a:spcPts val="600"/>
              </a:spcAft>
              <a:buFont typeface="+mj-lt"/>
              <a:buAutoNum type="arabicPeriod"/>
              <a:tabLst>
                <a:tab pos="540385" algn="l"/>
              </a:tabLst>
            </a:pPr>
            <a:r>
              <a:rPr lang="nl-BE" dirty="0">
                <a:latin typeface="+mn-lt"/>
                <a:ea typeface="Times New Roman" panose="02020603050405020304" pitchFamily="18" charset="0"/>
                <a:cs typeface="Times New Roman" panose="02020603050405020304" pitchFamily="18" charset="0"/>
              </a:rPr>
              <a:t>Prioriteit 1: Red mensen</a:t>
            </a:r>
          </a:p>
          <a:p>
            <a:pPr marL="342900" lvl="0" indent="-342900" algn="just">
              <a:spcAft>
                <a:spcPts val="600"/>
              </a:spcAft>
              <a:buFont typeface="+mj-lt"/>
              <a:buAutoNum type="arabicPeriod"/>
              <a:tabLst>
                <a:tab pos="540385" algn="l"/>
              </a:tabLst>
            </a:pPr>
            <a:r>
              <a:rPr lang="nl-BE" dirty="0">
                <a:latin typeface="+mn-lt"/>
                <a:ea typeface="Times New Roman" panose="02020603050405020304" pitchFamily="18" charset="0"/>
                <a:cs typeface="Times New Roman" panose="02020603050405020304" pitchFamily="18" charset="0"/>
              </a:rPr>
              <a:t>Prioriteit 2: Red faciliteiten</a:t>
            </a:r>
          </a:p>
          <a:p>
            <a:pPr marL="342900" lvl="0" indent="-342900" algn="just">
              <a:spcAft>
                <a:spcPts val="600"/>
              </a:spcAft>
              <a:buFont typeface="+mj-lt"/>
              <a:buAutoNum type="arabicPeriod"/>
              <a:tabLst>
                <a:tab pos="540385" algn="l"/>
              </a:tabLst>
            </a:pPr>
            <a:r>
              <a:rPr lang="nl-BE" dirty="0">
                <a:latin typeface="+mn-lt"/>
                <a:ea typeface="Times New Roman" panose="02020603050405020304" pitchFamily="18" charset="0"/>
                <a:cs typeface="Times New Roman" panose="02020603050405020304" pitchFamily="18" charset="0"/>
              </a:rPr>
              <a:t>Prioriteit 3: Red processen en activiteiten</a:t>
            </a:r>
          </a:p>
          <a:p>
            <a:pPr marL="342900" lvl="0" indent="-342900" algn="just">
              <a:spcAft>
                <a:spcPts val="600"/>
              </a:spcAft>
              <a:buFont typeface="+mj-lt"/>
              <a:buAutoNum type="arabicPeriod"/>
              <a:tabLst>
                <a:tab pos="540385" algn="l"/>
              </a:tabLst>
            </a:pPr>
            <a:r>
              <a:rPr lang="nl-BE" dirty="0">
                <a:latin typeface="+mn-lt"/>
                <a:ea typeface="Times New Roman" panose="02020603050405020304" pitchFamily="18" charset="0"/>
                <a:cs typeface="Times New Roman" panose="02020603050405020304" pitchFamily="18" charset="0"/>
              </a:rPr>
              <a:t>Prioriteit 4: Bescherm het milieu</a:t>
            </a:r>
          </a:p>
          <a:p>
            <a:pPr marL="342900" lvl="0" indent="-342900" algn="just">
              <a:spcAft>
                <a:spcPts val="600"/>
              </a:spcAft>
              <a:buFont typeface="+mj-lt"/>
              <a:buAutoNum type="arabicPeriod"/>
              <a:tabLst>
                <a:tab pos="540385" algn="l"/>
              </a:tabLst>
            </a:pPr>
            <a:r>
              <a:rPr lang="nl-BE" dirty="0">
                <a:latin typeface="+mn-lt"/>
                <a:ea typeface="Times New Roman" panose="02020603050405020304" pitchFamily="18" charset="0"/>
                <a:cs typeface="Times New Roman" panose="02020603050405020304" pitchFamily="18" charset="0"/>
              </a:rPr>
              <a:t>De gevolgen van de crisis minimaliseren</a:t>
            </a:r>
          </a:p>
          <a:p>
            <a:pPr lvl="0" algn="just">
              <a:spcAft>
                <a:spcPts val="600"/>
              </a:spcAft>
              <a:tabLst>
                <a:tab pos="540385" algn="l"/>
              </a:tabLst>
            </a:pPr>
            <a:r>
              <a:rPr lang="nl-BE" b="1" dirty="0">
                <a:solidFill>
                  <a:srgbClr val="C00000"/>
                </a:solidFill>
                <a:latin typeface="+mj-lt"/>
                <a:ea typeface="Times New Roman" panose="02020603050405020304" pitchFamily="18" charset="0"/>
                <a:cs typeface="Times New Roman" panose="02020603050405020304" pitchFamily="18" charset="0"/>
              </a:rPr>
              <a:t>Om te allen tijde de principes van fysieke en mentale veiligheid voor het betrokken personeel te garanderen</a:t>
            </a:r>
            <a:endParaRPr lang="fr-BE" sz="1800" b="1" dirty="0">
              <a:solidFill>
                <a:srgbClr val="C00000"/>
              </a:solidFill>
              <a:effectLst/>
              <a:latin typeface="+mj-lt"/>
              <a:ea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92F91DCF-C905-FC71-B955-57DB7F833191}"/>
              </a:ext>
            </a:extLst>
          </p:cNvPr>
          <p:cNvSpPr/>
          <p:nvPr/>
        </p:nvSpPr>
        <p:spPr>
          <a:xfrm>
            <a:off x="8511222" y="2380208"/>
            <a:ext cx="1222054" cy="32101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7" name="Picture 6">
            <a:extLst>
              <a:ext uri="{FF2B5EF4-FFF2-40B4-BE49-F238E27FC236}">
                <a16:creationId xmlns:a16="http://schemas.microsoft.com/office/drawing/2014/main" id="{1516D307-B2E8-77E6-9EAF-6A983D0951D8}"/>
              </a:ext>
            </a:extLst>
          </p:cNvPr>
          <p:cNvPicPr>
            <a:picLocks noChangeAspect="1"/>
          </p:cNvPicPr>
          <p:nvPr/>
        </p:nvPicPr>
        <p:blipFill>
          <a:blip r:embed="rId3"/>
          <a:stretch>
            <a:fillRect/>
          </a:stretch>
        </p:blipFill>
        <p:spPr>
          <a:xfrm>
            <a:off x="7589363" y="1694046"/>
            <a:ext cx="4066034" cy="1981070"/>
          </a:xfrm>
          <a:prstGeom prst="rect">
            <a:avLst/>
          </a:prstGeom>
        </p:spPr>
      </p:pic>
      <p:sp>
        <p:nvSpPr>
          <p:cNvPr id="8" name="Oval 7">
            <a:extLst>
              <a:ext uri="{FF2B5EF4-FFF2-40B4-BE49-F238E27FC236}">
                <a16:creationId xmlns:a16="http://schemas.microsoft.com/office/drawing/2014/main" id="{6C064230-6B1E-3647-07F2-58AF4CF453B6}"/>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7899489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nl-BE" dirty="0"/>
              <a:t>Factsheets, modules en fasen van een crisis</a:t>
            </a:r>
            <a:endParaRPr lang="fr-BE" dirty="0"/>
          </a:p>
        </p:txBody>
      </p:sp>
      <p:sp>
        <p:nvSpPr>
          <p:cNvPr id="3" name="Text Placeholder 2"/>
          <p:cNvSpPr>
            <a:spLocks noGrp="1"/>
          </p:cNvSpPr>
          <p:nvPr>
            <p:ph type="body" sz="quarter" idx="27"/>
          </p:nvPr>
        </p:nvSpPr>
        <p:spPr>
          <a:xfrm>
            <a:off x="281009" y="1779811"/>
            <a:ext cx="6772934" cy="4076239"/>
          </a:xfrm>
        </p:spPr>
        <p:txBody>
          <a:bodyPr/>
          <a:lstStyle/>
          <a:p>
            <a:pPr marL="0" lvl="3" indent="0" algn="just">
              <a:spcBef>
                <a:spcPts val="600"/>
              </a:spcBef>
              <a:spcAft>
                <a:spcPts val="600"/>
              </a:spcAft>
              <a:buSzPts val="1100"/>
              <a:buNone/>
            </a:pPr>
            <a:r>
              <a:rPr lang="nl-BE" sz="1800" b="1" dirty="0">
                <a:latin typeface="+mj-lt"/>
              </a:rPr>
              <a:t>Stap 03 – Definieer de missies door de fasen van de crisis</a:t>
            </a:r>
            <a:endParaRPr lang="nl-BE" sz="1800" b="1" u="sng" dirty="0">
              <a:effectLst/>
              <a:latin typeface="+mj-lt"/>
            </a:endParaRPr>
          </a:p>
          <a:p>
            <a:pPr marL="0" lvl="3" indent="0" algn="just">
              <a:spcBef>
                <a:spcPts val="600"/>
              </a:spcBef>
              <a:spcAft>
                <a:spcPts val="600"/>
              </a:spcAft>
              <a:buSzPts val="1100"/>
              <a:buNone/>
            </a:pPr>
            <a:r>
              <a:rPr lang="nl-BE" sz="1800" b="1" u="sng" dirty="0">
                <a:latin typeface="+mj-lt"/>
              </a:rPr>
              <a:t>Fase 4: Stabilisatie van de crisis</a:t>
            </a:r>
          </a:p>
          <a:p>
            <a:pPr marL="0" lvl="3" indent="0" algn="just">
              <a:spcBef>
                <a:spcPts val="600"/>
              </a:spcBef>
              <a:spcAft>
                <a:spcPts val="600"/>
              </a:spcAft>
              <a:buSzPts val="1100"/>
              <a:buNone/>
            </a:pPr>
            <a:r>
              <a:rPr lang="nl-BE" sz="1800" i="1" dirty="0">
                <a:solidFill>
                  <a:srgbClr val="C00000"/>
                </a:solidFill>
                <a:ea typeface="Times New Roman" panose="02020603050405020304" pitchFamily="18" charset="0"/>
                <a:cs typeface="Times New Roman" panose="02020603050405020304" pitchFamily="18" charset="0"/>
              </a:rPr>
              <a:t>Crisisbeheersingsfase, kritieke effecten onder controle, situatie gestabiliseerd, geïmplementeerde middelen blijven operationeel</a:t>
            </a:r>
          </a:p>
          <a:p>
            <a:pPr marL="0" lvl="3" indent="0" algn="just">
              <a:spcBef>
                <a:spcPts val="600"/>
              </a:spcBef>
              <a:spcAft>
                <a:spcPts val="600"/>
              </a:spcAft>
              <a:buSzPts val="1100"/>
              <a:buNone/>
            </a:pPr>
            <a:endParaRPr lang="fr-BE" sz="1800" dirty="0">
              <a:effectLst/>
              <a:latin typeface="+mn-lt"/>
              <a:ea typeface="Times New Roman" panose="02020603050405020304" pitchFamily="18" charset="0"/>
              <a:cs typeface="Times New Roman" panose="02020603050405020304" pitchFamily="18" charset="0"/>
            </a:endParaRPr>
          </a:p>
          <a:p>
            <a:pPr marL="342900" lvl="0" indent="-342900" algn="just">
              <a:spcAft>
                <a:spcPts val="600"/>
              </a:spcAft>
              <a:buFont typeface="Tw Cen MT" panose="020B0602020104020603" pitchFamily="34" charset="0"/>
              <a:buChar char="-"/>
              <a:tabLst>
                <a:tab pos="540385" algn="l"/>
              </a:tabLst>
            </a:pPr>
            <a:r>
              <a:rPr lang="nl-BE" dirty="0">
                <a:latin typeface="+mn-lt"/>
                <a:ea typeface="Times New Roman" panose="02020603050405020304" pitchFamily="18" charset="0"/>
                <a:cs typeface="Times New Roman" panose="02020603050405020304" pitchFamily="18" charset="0"/>
              </a:rPr>
              <a:t>Houdt de escalatie in de gaten
Ervoor zorgen dat de crisis op managementniveau wordt gehandhaafd
Voorbereiden op bedrijfscontinuïteit
Bescherming van het betrokken personeel en de slachtoffers (posttraumatische shock)</a:t>
            </a:r>
            <a:endParaRPr lang="fr-BE" dirty="0">
              <a:effectLst/>
              <a:latin typeface="+mn-lt"/>
              <a:ea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5353B022-5873-DEB3-3EAA-55AF8EB5E5C5}"/>
              </a:ext>
            </a:extLst>
          </p:cNvPr>
          <p:cNvSpPr/>
          <p:nvPr/>
        </p:nvSpPr>
        <p:spPr>
          <a:xfrm>
            <a:off x="8985026" y="1817595"/>
            <a:ext cx="1222054" cy="32101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7" name="Picture 6">
            <a:extLst>
              <a:ext uri="{FF2B5EF4-FFF2-40B4-BE49-F238E27FC236}">
                <a16:creationId xmlns:a16="http://schemas.microsoft.com/office/drawing/2014/main" id="{2C001AD7-9EDD-F1B4-8BE1-5E440527E581}"/>
              </a:ext>
            </a:extLst>
          </p:cNvPr>
          <p:cNvPicPr>
            <a:picLocks noChangeAspect="1"/>
          </p:cNvPicPr>
          <p:nvPr/>
        </p:nvPicPr>
        <p:blipFill>
          <a:blip r:embed="rId3"/>
          <a:stretch>
            <a:fillRect/>
          </a:stretch>
        </p:blipFill>
        <p:spPr>
          <a:xfrm>
            <a:off x="7589363" y="1694046"/>
            <a:ext cx="4066034" cy="1981070"/>
          </a:xfrm>
          <a:prstGeom prst="rect">
            <a:avLst/>
          </a:prstGeom>
        </p:spPr>
      </p:pic>
      <p:sp>
        <p:nvSpPr>
          <p:cNvPr id="8" name="Oval 7">
            <a:extLst>
              <a:ext uri="{FF2B5EF4-FFF2-40B4-BE49-F238E27FC236}">
                <a16:creationId xmlns:a16="http://schemas.microsoft.com/office/drawing/2014/main" id="{FEE2B819-38EF-2B06-12C0-4148590AD1CE}"/>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0483611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nl-BE" dirty="0"/>
              <a:t>Factsheets, modules en fasen van een crisis</a:t>
            </a:r>
            <a:endParaRPr lang="fr-BE" dirty="0"/>
          </a:p>
        </p:txBody>
      </p:sp>
      <p:sp>
        <p:nvSpPr>
          <p:cNvPr id="3" name="Text Placeholder 2"/>
          <p:cNvSpPr>
            <a:spLocks noGrp="1"/>
          </p:cNvSpPr>
          <p:nvPr>
            <p:ph type="body" sz="quarter" idx="27"/>
          </p:nvPr>
        </p:nvSpPr>
        <p:spPr>
          <a:xfrm>
            <a:off x="281009" y="1779811"/>
            <a:ext cx="6772934" cy="4076239"/>
          </a:xfrm>
        </p:spPr>
        <p:txBody>
          <a:bodyPr/>
          <a:lstStyle/>
          <a:p>
            <a:pPr marL="0" lvl="3" indent="0" algn="just">
              <a:spcBef>
                <a:spcPts val="600"/>
              </a:spcBef>
              <a:spcAft>
                <a:spcPts val="600"/>
              </a:spcAft>
              <a:buSzPts val="1100"/>
              <a:buNone/>
            </a:pPr>
            <a:r>
              <a:rPr lang="nl-BE" sz="1800" b="1" dirty="0">
                <a:latin typeface="+mj-lt"/>
              </a:rPr>
              <a:t>Stap 03 – Definieer de missies door de fasen van de crisis</a:t>
            </a:r>
            <a:endParaRPr lang="nl-BE" sz="1800" b="1" u="sng" dirty="0">
              <a:effectLst/>
              <a:latin typeface="+mj-lt"/>
            </a:endParaRPr>
          </a:p>
          <a:p>
            <a:pPr marL="0" lvl="3" indent="0" algn="just">
              <a:spcBef>
                <a:spcPts val="600"/>
              </a:spcBef>
              <a:spcAft>
                <a:spcPts val="600"/>
              </a:spcAft>
              <a:buSzPts val="1100"/>
              <a:buNone/>
            </a:pPr>
            <a:r>
              <a:rPr lang="nl-BE" sz="1800" b="1" u="sng" dirty="0">
                <a:latin typeface="+mj-lt"/>
              </a:rPr>
              <a:t>Fase 5:  Einde van de crisis</a:t>
            </a:r>
          </a:p>
          <a:p>
            <a:pPr marL="0" lvl="3" indent="0" algn="just">
              <a:spcBef>
                <a:spcPts val="600"/>
              </a:spcBef>
              <a:spcAft>
                <a:spcPts val="600"/>
              </a:spcAft>
              <a:buSzPts val="1100"/>
              <a:buNone/>
            </a:pPr>
            <a:endParaRPr lang="nl-BE" sz="1800" b="1" i="1" u="sng" dirty="0">
              <a:solidFill>
                <a:srgbClr val="C00000"/>
              </a:solidFill>
              <a:effectLst/>
              <a:latin typeface="+mj-lt"/>
              <a:ea typeface="Times New Roman" panose="02020603050405020304" pitchFamily="18" charset="0"/>
              <a:cs typeface="Times New Roman" panose="02020603050405020304" pitchFamily="18" charset="0"/>
            </a:endParaRPr>
          </a:p>
          <a:p>
            <a:pPr marL="0" lvl="3" indent="0" algn="just">
              <a:spcBef>
                <a:spcPts val="600"/>
              </a:spcBef>
              <a:spcAft>
                <a:spcPts val="600"/>
              </a:spcAft>
              <a:buSzPts val="1100"/>
              <a:buNone/>
            </a:pPr>
            <a:r>
              <a:rPr lang="nl-BE" sz="1800" i="1" dirty="0">
                <a:solidFill>
                  <a:srgbClr val="C00000"/>
                </a:solidFill>
                <a:ea typeface="Times New Roman" panose="02020603050405020304" pitchFamily="18" charset="0"/>
                <a:cs typeface="Times New Roman" panose="02020603050405020304" pitchFamily="18" charset="0"/>
              </a:rPr>
              <a:t>Uitweg uit de crisis, eenheid weer op gang</a:t>
            </a:r>
            <a:endParaRPr lang="fr-BE" sz="1800" dirty="0">
              <a:effectLst/>
              <a:latin typeface="+mn-lt"/>
              <a:ea typeface="Times New Roman" panose="02020603050405020304" pitchFamily="18" charset="0"/>
              <a:cs typeface="Times New Roman" panose="02020603050405020304" pitchFamily="18" charset="0"/>
            </a:endParaRPr>
          </a:p>
          <a:p>
            <a:pPr marL="342900" lvl="0" indent="-342900" algn="just">
              <a:spcAft>
                <a:spcPts val="600"/>
              </a:spcAft>
              <a:buFont typeface="Tw Cen MT" panose="020B0602020104020603" pitchFamily="34" charset="0"/>
              <a:buChar char="-"/>
              <a:tabLst>
                <a:tab pos="540385" algn="l"/>
              </a:tabLst>
            </a:pPr>
            <a:r>
              <a:rPr lang="nl-BE" dirty="0">
                <a:latin typeface="+mn-lt"/>
                <a:ea typeface="Times New Roman" panose="02020603050405020304" pitchFamily="18" charset="0"/>
                <a:cs typeface="Times New Roman" panose="02020603050405020304" pitchFamily="18" charset="0"/>
              </a:rPr>
              <a:t>Beoordeling van de gevolgen van de crisis en de mogelijke vertraagde effecten ervan
Voorbereiding op herconditionering en terugkeer naar normaal
Het einde van de crisis verklaren</a:t>
            </a:r>
            <a:endParaRPr lang="fr-BE" dirty="0">
              <a:effectLst/>
              <a:latin typeface="+mn-lt"/>
              <a:ea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1CC357A9-D44E-47DC-6F25-87F4028B2E11}"/>
              </a:ext>
            </a:extLst>
          </p:cNvPr>
          <p:cNvSpPr/>
          <p:nvPr/>
        </p:nvSpPr>
        <p:spPr>
          <a:xfrm>
            <a:off x="9899426" y="3268494"/>
            <a:ext cx="1222054" cy="32101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7" name="Picture 6">
            <a:extLst>
              <a:ext uri="{FF2B5EF4-FFF2-40B4-BE49-F238E27FC236}">
                <a16:creationId xmlns:a16="http://schemas.microsoft.com/office/drawing/2014/main" id="{E0C7E4C7-0412-9490-DEE0-E4C282F8C0E3}"/>
              </a:ext>
            </a:extLst>
          </p:cNvPr>
          <p:cNvPicPr>
            <a:picLocks noChangeAspect="1"/>
          </p:cNvPicPr>
          <p:nvPr/>
        </p:nvPicPr>
        <p:blipFill>
          <a:blip r:embed="rId3"/>
          <a:stretch>
            <a:fillRect/>
          </a:stretch>
        </p:blipFill>
        <p:spPr>
          <a:xfrm>
            <a:off x="7589363" y="1694046"/>
            <a:ext cx="4066034" cy="1981070"/>
          </a:xfrm>
          <a:prstGeom prst="rect">
            <a:avLst/>
          </a:prstGeom>
        </p:spPr>
      </p:pic>
      <p:sp>
        <p:nvSpPr>
          <p:cNvPr id="8" name="Oval 7">
            <a:extLst>
              <a:ext uri="{FF2B5EF4-FFF2-40B4-BE49-F238E27FC236}">
                <a16:creationId xmlns:a16="http://schemas.microsoft.com/office/drawing/2014/main" id="{FE1C29A7-7AB6-C6E5-9E10-F91B4C22DD08}"/>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6313193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nl-BE" dirty="0"/>
              <a:t>Factsheets, modules en fasen van een crisis</a:t>
            </a:r>
            <a:endParaRPr lang="fr-BE" dirty="0"/>
          </a:p>
        </p:txBody>
      </p:sp>
      <p:sp>
        <p:nvSpPr>
          <p:cNvPr id="3" name="Text Placeholder 2"/>
          <p:cNvSpPr>
            <a:spLocks noGrp="1"/>
          </p:cNvSpPr>
          <p:nvPr>
            <p:ph type="body" sz="quarter" idx="27"/>
          </p:nvPr>
        </p:nvSpPr>
        <p:spPr>
          <a:xfrm>
            <a:off x="281009" y="1779811"/>
            <a:ext cx="6772934" cy="4076239"/>
          </a:xfrm>
        </p:spPr>
        <p:txBody>
          <a:bodyPr/>
          <a:lstStyle/>
          <a:p>
            <a:pPr marL="0" lvl="3" indent="0" algn="just">
              <a:spcBef>
                <a:spcPts val="600"/>
              </a:spcBef>
              <a:spcAft>
                <a:spcPts val="600"/>
              </a:spcAft>
              <a:buSzPts val="1100"/>
              <a:buNone/>
            </a:pPr>
            <a:r>
              <a:rPr lang="nl-BE" sz="1800" b="1" dirty="0">
                <a:latin typeface="+mj-lt"/>
              </a:rPr>
              <a:t>Stap 03 – Definieer de missies door de fasen van de crisis</a:t>
            </a:r>
            <a:endParaRPr lang="nl-BE" sz="1800" b="1" u="sng" dirty="0">
              <a:effectLst/>
              <a:latin typeface="+mj-lt"/>
            </a:endParaRPr>
          </a:p>
          <a:p>
            <a:pPr marL="0" lvl="3" indent="0" algn="just">
              <a:spcBef>
                <a:spcPts val="600"/>
              </a:spcBef>
              <a:spcAft>
                <a:spcPts val="600"/>
              </a:spcAft>
              <a:buSzPts val="1100"/>
              <a:buNone/>
            </a:pPr>
            <a:r>
              <a:rPr lang="nl-BE" sz="1800" b="1" u="sng" dirty="0">
                <a:latin typeface="+mj-lt"/>
              </a:rPr>
              <a:t>Fase 6: Leren</a:t>
            </a:r>
          </a:p>
          <a:p>
            <a:pPr marL="0" lvl="3" indent="0" algn="just">
              <a:spcBef>
                <a:spcPts val="600"/>
              </a:spcBef>
              <a:spcAft>
                <a:spcPts val="600"/>
              </a:spcAft>
              <a:buSzPts val="1100"/>
              <a:buNone/>
            </a:pPr>
            <a:endParaRPr lang="nl-BE" sz="1800" b="1" i="1" u="sng" dirty="0">
              <a:solidFill>
                <a:srgbClr val="C00000"/>
              </a:solidFill>
              <a:effectLst/>
              <a:latin typeface="+mj-lt"/>
              <a:ea typeface="Times New Roman" panose="02020603050405020304" pitchFamily="18" charset="0"/>
              <a:cs typeface="Times New Roman" panose="02020603050405020304" pitchFamily="18" charset="0"/>
            </a:endParaRPr>
          </a:p>
          <a:p>
            <a:pPr marL="0" lvl="3" indent="0" algn="just">
              <a:spcBef>
                <a:spcPts val="600"/>
              </a:spcBef>
              <a:spcAft>
                <a:spcPts val="600"/>
              </a:spcAft>
              <a:buSzPts val="1100"/>
              <a:buNone/>
            </a:pPr>
            <a:r>
              <a:rPr lang="nl-BE" sz="1800" i="1" dirty="0">
                <a:solidFill>
                  <a:srgbClr val="C00000"/>
                </a:solidFill>
                <a:ea typeface="Times New Roman" panose="02020603050405020304" pitchFamily="18" charset="0"/>
                <a:cs typeface="Times New Roman" panose="02020603050405020304" pitchFamily="18" charset="0"/>
              </a:rPr>
              <a:t>Evaluatie van de crisis</a:t>
            </a:r>
            <a:endParaRPr lang="nl-BE" dirty="0">
              <a:effectLst/>
              <a:latin typeface="+mn-lt"/>
              <a:ea typeface="Times New Roman" panose="02020603050405020304" pitchFamily="18" charset="0"/>
              <a:cs typeface="Times New Roman" panose="02020603050405020304" pitchFamily="18" charset="0"/>
            </a:endParaRPr>
          </a:p>
          <a:p>
            <a:pPr marL="342900" lvl="0" indent="-342900" algn="just">
              <a:spcAft>
                <a:spcPts val="600"/>
              </a:spcAft>
              <a:buFont typeface="Tw Cen MT" panose="020B0602020104020603" pitchFamily="34" charset="0"/>
              <a:buChar char="-"/>
              <a:tabLst>
                <a:tab pos="540385" algn="l"/>
              </a:tabLst>
            </a:pPr>
            <a:r>
              <a:rPr lang="nl-BE" dirty="0">
                <a:latin typeface="+mn-lt"/>
                <a:ea typeface="Times New Roman" panose="02020603050405020304" pitchFamily="18" charset="0"/>
                <a:cs typeface="Times New Roman" panose="02020603050405020304" pitchFamily="18" charset="0"/>
              </a:rPr>
              <a:t>Analyse van de oorzaken van de crisis
Analyseer de middelen die voor de interventie zijn geïmplementeerd
Wijzig indien nodig het "moduleblad"
Pas het preventieactieplan aan indien nodig</a:t>
            </a:r>
            <a:endParaRPr lang="fr-BE" dirty="0">
              <a:effectLst/>
              <a:latin typeface="+mn-lt"/>
              <a:ea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54AC303A-7DDA-445D-1C5C-3F918CD8B79F}"/>
              </a:ext>
            </a:extLst>
          </p:cNvPr>
          <p:cNvSpPr/>
          <p:nvPr/>
        </p:nvSpPr>
        <p:spPr>
          <a:xfrm>
            <a:off x="10399940" y="2825732"/>
            <a:ext cx="1222054" cy="32101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7" name="Picture 6">
            <a:extLst>
              <a:ext uri="{FF2B5EF4-FFF2-40B4-BE49-F238E27FC236}">
                <a16:creationId xmlns:a16="http://schemas.microsoft.com/office/drawing/2014/main" id="{62F11E4B-52F5-813F-683A-5E11D880AF2F}"/>
              </a:ext>
            </a:extLst>
          </p:cNvPr>
          <p:cNvPicPr>
            <a:picLocks noChangeAspect="1"/>
          </p:cNvPicPr>
          <p:nvPr/>
        </p:nvPicPr>
        <p:blipFill>
          <a:blip r:embed="rId3"/>
          <a:stretch>
            <a:fillRect/>
          </a:stretch>
        </p:blipFill>
        <p:spPr>
          <a:xfrm>
            <a:off x="7589363" y="1694046"/>
            <a:ext cx="4066034" cy="1981070"/>
          </a:xfrm>
          <a:prstGeom prst="rect">
            <a:avLst/>
          </a:prstGeom>
        </p:spPr>
      </p:pic>
      <p:sp>
        <p:nvSpPr>
          <p:cNvPr id="8" name="Oval 7">
            <a:extLst>
              <a:ext uri="{FF2B5EF4-FFF2-40B4-BE49-F238E27FC236}">
                <a16:creationId xmlns:a16="http://schemas.microsoft.com/office/drawing/2014/main" id="{A4128EB7-EFA8-02F5-68A4-732132558C4C}"/>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7231534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A42E8B-E040-31AB-F9A3-2D052E823A36}"/>
              </a:ext>
            </a:extLst>
          </p:cNvPr>
          <p:cNvSpPr>
            <a:spLocks noGrp="1"/>
          </p:cNvSpPr>
          <p:nvPr>
            <p:ph type="body" sz="quarter" idx="13"/>
          </p:nvPr>
        </p:nvSpPr>
        <p:spPr>
          <a:xfrm>
            <a:off x="281008" y="745829"/>
            <a:ext cx="11166353" cy="707886"/>
          </a:xfrm>
        </p:spPr>
        <p:txBody>
          <a:bodyPr/>
          <a:lstStyle/>
          <a:p>
            <a:r>
              <a:rPr lang="nl-BE" dirty="0"/>
              <a:t>Factsheets, modules en fasen van een crisis</a:t>
            </a:r>
            <a:endParaRPr lang="fr-BE" dirty="0"/>
          </a:p>
        </p:txBody>
      </p:sp>
      <p:graphicFrame>
        <p:nvGraphicFramePr>
          <p:cNvPr id="4" name="Table 3">
            <a:extLst>
              <a:ext uri="{FF2B5EF4-FFF2-40B4-BE49-F238E27FC236}">
                <a16:creationId xmlns:a16="http://schemas.microsoft.com/office/drawing/2014/main" id="{B41C567E-1980-355C-4370-3E626E7B3453}"/>
              </a:ext>
            </a:extLst>
          </p:cNvPr>
          <p:cNvGraphicFramePr>
            <a:graphicFrameLocks noGrp="1"/>
          </p:cNvGraphicFramePr>
          <p:nvPr>
            <p:extLst>
              <p:ext uri="{D42A27DB-BD31-4B8C-83A1-F6EECF244321}">
                <p14:modId xmlns:p14="http://schemas.microsoft.com/office/powerpoint/2010/main" val="1088538271"/>
              </p:ext>
            </p:extLst>
          </p:nvPr>
        </p:nvGraphicFramePr>
        <p:xfrm>
          <a:off x="281008" y="1453712"/>
          <a:ext cx="10754805" cy="5032147"/>
        </p:xfrm>
        <a:graphic>
          <a:graphicData uri="http://schemas.openxmlformats.org/drawingml/2006/table">
            <a:tbl>
              <a:tblPr firstRow="1" firstCol="1" bandRow="1">
                <a:tableStyleId>{5C22544A-7EE6-4342-B048-85BDC9FD1C3A}</a:tableStyleId>
              </a:tblPr>
              <a:tblGrid>
                <a:gridCol w="925848">
                  <a:extLst>
                    <a:ext uri="{9D8B030D-6E8A-4147-A177-3AD203B41FA5}">
                      <a16:colId xmlns:a16="http://schemas.microsoft.com/office/drawing/2014/main" val="3422944721"/>
                    </a:ext>
                  </a:extLst>
                </a:gridCol>
                <a:gridCol w="7140311">
                  <a:extLst>
                    <a:ext uri="{9D8B030D-6E8A-4147-A177-3AD203B41FA5}">
                      <a16:colId xmlns:a16="http://schemas.microsoft.com/office/drawing/2014/main" val="2013900534"/>
                    </a:ext>
                  </a:extLst>
                </a:gridCol>
                <a:gridCol w="726793">
                  <a:extLst>
                    <a:ext uri="{9D8B030D-6E8A-4147-A177-3AD203B41FA5}">
                      <a16:colId xmlns:a16="http://schemas.microsoft.com/office/drawing/2014/main" val="1788517241"/>
                    </a:ext>
                  </a:extLst>
                </a:gridCol>
                <a:gridCol w="852290">
                  <a:extLst>
                    <a:ext uri="{9D8B030D-6E8A-4147-A177-3AD203B41FA5}">
                      <a16:colId xmlns:a16="http://schemas.microsoft.com/office/drawing/2014/main" val="75469994"/>
                    </a:ext>
                  </a:extLst>
                </a:gridCol>
                <a:gridCol w="1109563">
                  <a:extLst>
                    <a:ext uri="{9D8B030D-6E8A-4147-A177-3AD203B41FA5}">
                      <a16:colId xmlns:a16="http://schemas.microsoft.com/office/drawing/2014/main" val="1161758720"/>
                    </a:ext>
                  </a:extLst>
                </a:gridCol>
              </a:tblGrid>
              <a:tr h="456194">
                <a:tc>
                  <a:txBody>
                    <a:bodyPr/>
                    <a:lstStyle/>
                    <a:p>
                      <a:pPr algn="ctr">
                        <a:lnSpc>
                          <a:spcPct val="107000"/>
                        </a:lnSpc>
                        <a:spcAft>
                          <a:spcPts val="800"/>
                        </a:spcAft>
                      </a:pPr>
                      <a:r>
                        <a:rPr lang="nl-BE" sz="1400" kern="100" dirty="0">
                          <a:effectLst/>
                        </a:rPr>
                        <a:t> </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400" kern="100" dirty="0">
                          <a:effectLst/>
                        </a:rPr>
                        <a:t>Te doen / Denken</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400" kern="100">
                          <a:effectLst/>
                        </a:rPr>
                        <a:t>Wie?</a:t>
                      </a:r>
                      <a:endParaRPr lang="nl-B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400" kern="100">
                          <a:effectLst/>
                        </a:rPr>
                        <a:t>Aan wie?</a:t>
                      </a:r>
                      <a:endParaRPr lang="nl-B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400" kern="100" dirty="0">
                          <a:effectLst/>
                        </a:rPr>
                        <a:t>Met wat?</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60286356"/>
                  </a:ext>
                </a:extLst>
              </a:tr>
              <a:tr h="2180449">
                <a:tc>
                  <a:txBody>
                    <a:bodyPr/>
                    <a:lstStyle/>
                    <a:p>
                      <a:pPr marL="71755" marR="71755" algn="ctr">
                        <a:lnSpc>
                          <a:spcPct val="107000"/>
                        </a:lnSpc>
                        <a:spcAft>
                          <a:spcPts val="800"/>
                        </a:spcAft>
                      </a:pPr>
                      <a:r>
                        <a:rPr lang="nl-BE" sz="1400" kern="100">
                          <a:effectLst/>
                        </a:rPr>
                        <a:t>Voor de Crisis</a:t>
                      </a:r>
                      <a:endParaRPr lang="nl-B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vert="vert270" anchor="ctr"/>
                </a:tc>
                <a:tc>
                  <a:txBody>
                    <a:bodyPr/>
                    <a:lstStyle/>
                    <a:p>
                      <a:pPr>
                        <a:lnSpc>
                          <a:spcPct val="107000"/>
                        </a:lnSpc>
                        <a:spcAft>
                          <a:spcPts val="800"/>
                        </a:spcAft>
                      </a:pPr>
                      <a:r>
                        <a:rPr lang="nl-BE" sz="1600" kern="100" dirty="0">
                          <a:effectLst/>
                        </a:rPr>
                        <a:t>Situatie</a:t>
                      </a:r>
                    </a:p>
                    <a:p>
                      <a:pPr marL="342900" lvl="0" indent="-342900">
                        <a:lnSpc>
                          <a:spcPct val="107000"/>
                        </a:lnSpc>
                        <a:buFont typeface="Aptos" panose="020B0004020202020204" pitchFamily="34" charset="0"/>
                        <a:buChar char="-"/>
                      </a:pPr>
                      <a:r>
                        <a:rPr lang="nl-BE" sz="1600" kern="100" dirty="0">
                          <a:effectLst/>
                        </a:rPr>
                        <a:t>Enkele waarschuwingssignalen</a:t>
                      </a:r>
                    </a:p>
                    <a:p>
                      <a:pPr marL="342900" lvl="0" indent="-342900">
                        <a:lnSpc>
                          <a:spcPct val="107000"/>
                        </a:lnSpc>
                        <a:buFont typeface="Aptos" panose="020B0004020202020204" pitchFamily="34" charset="0"/>
                        <a:buChar char="-"/>
                      </a:pPr>
                      <a:r>
                        <a:rPr lang="nl-BE" sz="1600" kern="100" dirty="0">
                          <a:effectLst/>
                        </a:rPr>
                        <a:t>De bedrijfsvoering willekeurig verstoren</a:t>
                      </a:r>
                    </a:p>
                    <a:p>
                      <a:pPr marL="342900" lvl="0" indent="-342900">
                        <a:lnSpc>
                          <a:spcPct val="107000"/>
                        </a:lnSpc>
                        <a:spcAft>
                          <a:spcPts val="800"/>
                        </a:spcAft>
                        <a:buFont typeface="Aptos" panose="020B0004020202020204" pitchFamily="34" charset="0"/>
                        <a:buChar char="-"/>
                      </a:pPr>
                      <a:r>
                        <a:rPr lang="nl-BE" sz="1600" kern="100" dirty="0">
                          <a:effectLst/>
                        </a:rPr>
                        <a:t>Het belang van hulpmiddelen om deze storingen te detecteren</a:t>
                      </a:r>
                    </a:p>
                    <a:p>
                      <a:pPr>
                        <a:lnSpc>
                          <a:spcPct val="107000"/>
                        </a:lnSpc>
                        <a:spcAft>
                          <a:spcPts val="800"/>
                        </a:spcAft>
                      </a:pPr>
                      <a:r>
                        <a:rPr lang="nl-BE" sz="1600" kern="100" dirty="0">
                          <a:effectLst/>
                        </a:rPr>
                        <a:t>Verwacht</a:t>
                      </a:r>
                    </a:p>
                    <a:p>
                      <a:pPr marL="342900" lvl="0" indent="-342900">
                        <a:lnSpc>
                          <a:spcPct val="107000"/>
                        </a:lnSpc>
                        <a:buFont typeface="Aptos" panose="020B0004020202020204" pitchFamily="34" charset="0"/>
                        <a:buChar char="-"/>
                      </a:pPr>
                      <a:r>
                        <a:rPr lang="nl-BE" sz="1600" kern="100" dirty="0">
                          <a:effectLst/>
                        </a:rPr>
                        <a:t>Implementatie van waarschuwingsapparatuur (bv rookmelder)</a:t>
                      </a:r>
                    </a:p>
                    <a:p>
                      <a:pPr marL="342900" lvl="0" indent="-342900">
                        <a:lnSpc>
                          <a:spcPct val="107000"/>
                        </a:lnSpc>
                        <a:spcAft>
                          <a:spcPts val="800"/>
                        </a:spcAft>
                        <a:buFont typeface="Aptos" panose="020B0004020202020204" pitchFamily="34" charset="0"/>
                        <a:buChar char="-"/>
                      </a:pPr>
                      <a:r>
                        <a:rPr lang="nl-BE" sz="1600" kern="100" dirty="0">
                          <a:effectLst/>
                        </a:rPr>
                        <a:t>Beoordeling van de bedrijfscultuur</a:t>
                      </a:r>
                      <a:endParaRPr lang="nl-B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BE" sz="1400" kern="100" dirty="0">
                          <a:effectLst/>
                        </a:rPr>
                        <a:t>TBD</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400" kern="100" dirty="0">
                          <a:effectLst/>
                        </a:rPr>
                        <a:t>TBD</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400" kern="100">
                          <a:effectLst/>
                        </a:rPr>
                        <a:t>TBD</a:t>
                      </a:r>
                      <a:endParaRPr lang="nl-B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64538746"/>
                  </a:ext>
                </a:extLst>
              </a:tr>
              <a:tr h="2395504">
                <a:tc>
                  <a:txBody>
                    <a:bodyPr/>
                    <a:lstStyle/>
                    <a:p>
                      <a:pPr marL="71755" marR="71755" algn="ctr">
                        <a:lnSpc>
                          <a:spcPct val="107000"/>
                        </a:lnSpc>
                        <a:spcAft>
                          <a:spcPts val="800"/>
                        </a:spcAft>
                      </a:pPr>
                      <a:r>
                        <a:rPr lang="nl-BE" sz="1400" kern="100" dirty="0">
                          <a:effectLst/>
                        </a:rPr>
                        <a:t>Triggering</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vert="vert270" anchor="ctr"/>
                </a:tc>
                <a:tc>
                  <a:txBody>
                    <a:bodyPr/>
                    <a:lstStyle/>
                    <a:p>
                      <a:pPr>
                        <a:lnSpc>
                          <a:spcPct val="107000"/>
                        </a:lnSpc>
                        <a:spcAft>
                          <a:spcPts val="800"/>
                        </a:spcAft>
                      </a:pPr>
                      <a:r>
                        <a:rPr lang="nl-BE" sz="1600" kern="100" dirty="0">
                          <a:effectLst/>
                        </a:rPr>
                        <a:t>Situatie</a:t>
                      </a:r>
                    </a:p>
                    <a:p>
                      <a:pPr marL="342900" lvl="0" indent="-342900">
                        <a:lnSpc>
                          <a:spcPct val="107000"/>
                        </a:lnSpc>
                        <a:buFont typeface="Aptos" panose="020B0004020202020204" pitchFamily="34" charset="0"/>
                        <a:buChar char="-"/>
                      </a:pPr>
                      <a:r>
                        <a:rPr lang="nl-BE" sz="1600" kern="100" dirty="0">
                          <a:effectLst/>
                        </a:rPr>
                        <a:t>Ingangspunt van de crisis</a:t>
                      </a:r>
                    </a:p>
                    <a:p>
                      <a:pPr marL="342900" lvl="0" indent="-342900">
                        <a:lnSpc>
                          <a:spcPct val="107000"/>
                        </a:lnSpc>
                        <a:buFont typeface="Aptos" panose="020B0004020202020204" pitchFamily="34" charset="0"/>
                        <a:buChar char="-"/>
                      </a:pPr>
                      <a:r>
                        <a:rPr lang="nl-BE" sz="1600" kern="100" dirty="0">
                          <a:effectLst/>
                        </a:rPr>
                        <a:t>Atypische situatie</a:t>
                      </a:r>
                    </a:p>
                    <a:p>
                      <a:pPr marL="342900" lvl="0" indent="-342900">
                        <a:lnSpc>
                          <a:spcPct val="107000"/>
                        </a:lnSpc>
                        <a:spcAft>
                          <a:spcPts val="800"/>
                        </a:spcAft>
                        <a:buFont typeface="Aptos" panose="020B0004020202020204" pitchFamily="34" charset="0"/>
                        <a:buChar char="-"/>
                      </a:pPr>
                      <a:r>
                        <a:rPr lang="nl-BE" sz="1600" kern="100" dirty="0">
                          <a:effectLst/>
                        </a:rPr>
                        <a:t>Het in twijfel trekken van de duurzaamheid van het bedrijf</a:t>
                      </a:r>
                    </a:p>
                    <a:p>
                      <a:pPr>
                        <a:lnSpc>
                          <a:spcPct val="107000"/>
                        </a:lnSpc>
                        <a:spcAft>
                          <a:spcPts val="800"/>
                        </a:spcAft>
                      </a:pPr>
                      <a:r>
                        <a:rPr lang="nl-BE" sz="1600" kern="100" dirty="0">
                          <a:effectLst/>
                        </a:rPr>
                        <a:t>Verwacht </a:t>
                      </a:r>
                    </a:p>
                    <a:p>
                      <a:pPr marL="342900" lvl="0" indent="-342900">
                        <a:lnSpc>
                          <a:spcPct val="107000"/>
                        </a:lnSpc>
                        <a:buFont typeface="Aptos" panose="020B0004020202020204" pitchFamily="34" charset="0"/>
                        <a:buChar char="-"/>
                      </a:pPr>
                      <a:r>
                        <a:rPr lang="nl-BE" sz="1600" kern="100" dirty="0">
                          <a:effectLst/>
                        </a:rPr>
                        <a:t>Observatie van de gebeurtenis</a:t>
                      </a:r>
                    </a:p>
                    <a:p>
                      <a:pPr marL="342900" lvl="0" indent="-342900">
                        <a:lnSpc>
                          <a:spcPct val="107000"/>
                        </a:lnSpc>
                        <a:buFont typeface="Aptos" panose="020B0004020202020204" pitchFamily="34" charset="0"/>
                        <a:buChar char="-"/>
                      </a:pPr>
                      <a:r>
                        <a:rPr lang="nl-BE" sz="1600" kern="100" dirty="0">
                          <a:effectLst/>
                        </a:rPr>
                        <a:t>Formele aanvaarding</a:t>
                      </a:r>
                    </a:p>
                    <a:p>
                      <a:pPr marL="342900" lvl="0" indent="-342900">
                        <a:lnSpc>
                          <a:spcPct val="107000"/>
                        </a:lnSpc>
                        <a:spcAft>
                          <a:spcPts val="800"/>
                        </a:spcAft>
                        <a:buFont typeface="Aptos" panose="020B0004020202020204" pitchFamily="34" charset="0"/>
                        <a:buChar char="-"/>
                      </a:pPr>
                      <a:r>
                        <a:rPr lang="nl-BE" sz="1600" kern="100" dirty="0">
                          <a:effectLst/>
                        </a:rPr>
                        <a:t>Triggering van management-, stuur- en actiesystemen</a:t>
                      </a:r>
                      <a:endParaRPr lang="nl-B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BE" sz="1400" kern="100" dirty="0">
                          <a:effectLst/>
                        </a:rPr>
                        <a:t>TBD</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400" kern="100" dirty="0">
                          <a:effectLst/>
                        </a:rPr>
                        <a:t>TBD</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400" kern="100" dirty="0">
                          <a:effectLst/>
                        </a:rPr>
                        <a:t>TBD</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28602952"/>
                  </a:ext>
                </a:extLst>
              </a:tr>
            </a:tbl>
          </a:graphicData>
        </a:graphic>
      </p:graphicFrame>
      <p:sp>
        <p:nvSpPr>
          <p:cNvPr id="3" name="Oval 2">
            <a:extLst>
              <a:ext uri="{FF2B5EF4-FFF2-40B4-BE49-F238E27FC236}">
                <a16:creationId xmlns:a16="http://schemas.microsoft.com/office/drawing/2014/main" id="{D5272EEA-461E-F23E-0D8F-1AD4D2D054D3}"/>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1125933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A42E8B-E040-31AB-F9A3-2D052E823A36}"/>
              </a:ext>
            </a:extLst>
          </p:cNvPr>
          <p:cNvSpPr>
            <a:spLocks noGrp="1"/>
          </p:cNvSpPr>
          <p:nvPr>
            <p:ph type="body" sz="quarter" idx="13"/>
          </p:nvPr>
        </p:nvSpPr>
        <p:spPr>
          <a:xfrm>
            <a:off x="281008" y="745829"/>
            <a:ext cx="11166353" cy="707886"/>
          </a:xfrm>
        </p:spPr>
        <p:txBody>
          <a:bodyPr/>
          <a:lstStyle/>
          <a:p>
            <a:r>
              <a:rPr lang="nl-BE" dirty="0"/>
              <a:t>Factsheets, modules en fasen van een crisis</a:t>
            </a:r>
            <a:endParaRPr lang="fr-BE" dirty="0"/>
          </a:p>
        </p:txBody>
      </p:sp>
      <p:graphicFrame>
        <p:nvGraphicFramePr>
          <p:cNvPr id="5" name="Table 4">
            <a:extLst>
              <a:ext uri="{FF2B5EF4-FFF2-40B4-BE49-F238E27FC236}">
                <a16:creationId xmlns:a16="http://schemas.microsoft.com/office/drawing/2014/main" id="{1C057914-BF27-FE53-711F-3970617645C8}"/>
              </a:ext>
            </a:extLst>
          </p:cNvPr>
          <p:cNvGraphicFramePr>
            <a:graphicFrameLocks noGrp="1"/>
          </p:cNvGraphicFramePr>
          <p:nvPr>
            <p:extLst>
              <p:ext uri="{D42A27DB-BD31-4B8C-83A1-F6EECF244321}">
                <p14:modId xmlns:p14="http://schemas.microsoft.com/office/powerpoint/2010/main" val="141749818"/>
              </p:ext>
            </p:extLst>
          </p:nvPr>
        </p:nvGraphicFramePr>
        <p:xfrm>
          <a:off x="281008" y="1453715"/>
          <a:ext cx="10302019" cy="5084737"/>
        </p:xfrm>
        <a:graphic>
          <a:graphicData uri="http://schemas.openxmlformats.org/drawingml/2006/table">
            <a:tbl>
              <a:tblPr firstRow="1" firstCol="1" bandRow="1">
                <a:tableStyleId>{5C22544A-7EE6-4342-B048-85BDC9FD1C3A}</a:tableStyleId>
              </a:tblPr>
              <a:tblGrid>
                <a:gridCol w="923215">
                  <a:extLst>
                    <a:ext uri="{9D8B030D-6E8A-4147-A177-3AD203B41FA5}">
                      <a16:colId xmlns:a16="http://schemas.microsoft.com/office/drawing/2014/main" val="2933245564"/>
                    </a:ext>
                  </a:extLst>
                </a:gridCol>
                <a:gridCol w="5910594">
                  <a:extLst>
                    <a:ext uri="{9D8B030D-6E8A-4147-A177-3AD203B41FA5}">
                      <a16:colId xmlns:a16="http://schemas.microsoft.com/office/drawing/2014/main" val="3223978242"/>
                    </a:ext>
                  </a:extLst>
                </a:gridCol>
                <a:gridCol w="862188">
                  <a:extLst>
                    <a:ext uri="{9D8B030D-6E8A-4147-A177-3AD203B41FA5}">
                      <a16:colId xmlns:a16="http://schemas.microsoft.com/office/drawing/2014/main" val="3691133461"/>
                    </a:ext>
                  </a:extLst>
                </a:gridCol>
                <a:gridCol w="1298588">
                  <a:extLst>
                    <a:ext uri="{9D8B030D-6E8A-4147-A177-3AD203B41FA5}">
                      <a16:colId xmlns:a16="http://schemas.microsoft.com/office/drawing/2014/main" val="1183108966"/>
                    </a:ext>
                  </a:extLst>
                </a:gridCol>
                <a:gridCol w="1307434">
                  <a:extLst>
                    <a:ext uri="{9D8B030D-6E8A-4147-A177-3AD203B41FA5}">
                      <a16:colId xmlns:a16="http://schemas.microsoft.com/office/drawing/2014/main" val="3169795669"/>
                    </a:ext>
                  </a:extLst>
                </a:gridCol>
              </a:tblGrid>
              <a:tr h="325120">
                <a:tc>
                  <a:txBody>
                    <a:bodyPr/>
                    <a:lstStyle/>
                    <a:p>
                      <a:pPr algn="ctr">
                        <a:lnSpc>
                          <a:spcPct val="107000"/>
                        </a:lnSpc>
                        <a:spcAft>
                          <a:spcPts val="800"/>
                        </a:spcAft>
                      </a:pPr>
                      <a:r>
                        <a:rPr lang="nl-BE" sz="1100" kern="100">
                          <a:effectLst/>
                        </a:rPr>
                        <a:t> </a:t>
                      </a:r>
                      <a:endParaRPr lang="nl-BE" sz="1100" kern="100">
                        <a:effectLst/>
                        <a:latin typeface="Aptos" panose="020B0004020202020204" pitchFamily="34" charset="0"/>
                        <a:ea typeface="+mn-ea"/>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a:effectLst/>
                        </a:rPr>
                        <a:t>Te doen / Denken</a:t>
                      </a:r>
                      <a:endParaRPr lang="nl-BE" sz="1100" kern="100">
                        <a:effectLst/>
                        <a:latin typeface="Aptos" panose="020B0004020202020204" pitchFamily="34" charset="0"/>
                        <a:ea typeface="+mn-ea"/>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a:effectLst/>
                        </a:rPr>
                        <a:t>Wie?</a:t>
                      </a:r>
                      <a:endParaRPr lang="nl-BE" sz="1100" kern="100">
                        <a:effectLst/>
                        <a:latin typeface="Aptos" panose="020B0004020202020204" pitchFamily="34" charset="0"/>
                        <a:ea typeface="+mn-ea"/>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a:effectLst/>
                        </a:rPr>
                        <a:t>Aan wie?</a:t>
                      </a:r>
                      <a:endParaRPr lang="nl-BE" sz="1100" kern="100">
                        <a:effectLst/>
                        <a:latin typeface="Aptos" panose="020B0004020202020204" pitchFamily="34" charset="0"/>
                        <a:ea typeface="+mn-ea"/>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dirty="0">
                          <a:effectLst/>
                        </a:rPr>
                        <a:t>Met wat?</a:t>
                      </a:r>
                      <a:endParaRPr lang="nl-BE" sz="1100" kern="100" dirty="0">
                        <a:effectLst/>
                        <a:latin typeface="Aptos" panose="020B0004020202020204" pitchFamily="34"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3272809592"/>
                  </a:ext>
                </a:extLst>
              </a:tr>
              <a:tr h="1918563">
                <a:tc>
                  <a:txBody>
                    <a:bodyPr/>
                    <a:lstStyle/>
                    <a:p>
                      <a:pPr marL="71755" marR="71755" algn="ctr">
                        <a:lnSpc>
                          <a:spcPct val="107000"/>
                        </a:lnSpc>
                        <a:spcAft>
                          <a:spcPts val="800"/>
                        </a:spcAft>
                      </a:pPr>
                      <a:r>
                        <a:rPr lang="nl-BE" sz="1100" kern="100">
                          <a:effectLst/>
                        </a:rPr>
                        <a:t>Proces</a:t>
                      </a:r>
                      <a:endParaRPr lang="nl-BE" sz="1100" kern="100">
                        <a:effectLst/>
                        <a:latin typeface="Aptos" panose="020B0004020202020204" pitchFamily="34" charset="0"/>
                        <a:ea typeface="+mn-ea"/>
                        <a:cs typeface="Times New Roman" panose="02020603050405020304" pitchFamily="18" charset="0"/>
                      </a:endParaRPr>
                    </a:p>
                  </a:txBody>
                  <a:tcPr marL="68580" marR="68580" marT="0" marB="0" vert="vert270" anchor="ctr"/>
                </a:tc>
                <a:tc>
                  <a:txBody>
                    <a:bodyPr/>
                    <a:lstStyle/>
                    <a:p>
                      <a:pPr>
                        <a:lnSpc>
                          <a:spcPct val="107000"/>
                        </a:lnSpc>
                        <a:spcAft>
                          <a:spcPts val="800"/>
                        </a:spcAft>
                      </a:pPr>
                      <a:r>
                        <a:rPr lang="nl-BE" sz="1400" kern="100" dirty="0">
                          <a:effectLst/>
                        </a:rPr>
                        <a:t>Situatie</a:t>
                      </a:r>
                    </a:p>
                    <a:p>
                      <a:pPr marL="342900" lvl="0" indent="-342900">
                        <a:lnSpc>
                          <a:spcPct val="107000"/>
                        </a:lnSpc>
                        <a:buFont typeface="Aptos" panose="020B0004020202020204" pitchFamily="34" charset="0"/>
                        <a:buChar char="-"/>
                      </a:pPr>
                      <a:r>
                        <a:rPr lang="nl-BE" sz="1400" kern="100" dirty="0">
                          <a:effectLst/>
                        </a:rPr>
                        <a:t>Kom aan de macht</a:t>
                      </a:r>
                    </a:p>
                    <a:p>
                      <a:pPr marL="342900" lvl="0" indent="-342900">
                        <a:lnSpc>
                          <a:spcPct val="107000"/>
                        </a:lnSpc>
                        <a:spcAft>
                          <a:spcPts val="800"/>
                        </a:spcAft>
                        <a:buFont typeface="Aptos" panose="020B0004020202020204" pitchFamily="34" charset="0"/>
                        <a:buChar char="-"/>
                      </a:pPr>
                      <a:r>
                        <a:rPr lang="nl-BE" sz="1400" kern="100" dirty="0">
                          <a:effectLst/>
                        </a:rPr>
                        <a:t>Cruciaal eindpunt</a:t>
                      </a:r>
                    </a:p>
                    <a:p>
                      <a:pPr>
                        <a:lnSpc>
                          <a:spcPct val="107000"/>
                        </a:lnSpc>
                        <a:spcAft>
                          <a:spcPts val="800"/>
                        </a:spcAft>
                      </a:pPr>
                      <a:r>
                        <a:rPr lang="nl-BE" sz="1400" kern="100" dirty="0">
                          <a:effectLst/>
                        </a:rPr>
                        <a:t>Verwacht</a:t>
                      </a:r>
                    </a:p>
                    <a:p>
                      <a:pPr marL="342900" lvl="0" indent="-342900">
                        <a:lnSpc>
                          <a:spcPct val="107000"/>
                        </a:lnSpc>
                        <a:buFont typeface="Aptos" panose="020B0004020202020204" pitchFamily="34" charset="0"/>
                        <a:buChar char="-"/>
                      </a:pPr>
                      <a:r>
                        <a:rPr lang="nl-BE" sz="1400" kern="100" dirty="0">
                          <a:effectLst/>
                        </a:rPr>
                        <a:t>Prioriteit van middelen</a:t>
                      </a:r>
                    </a:p>
                    <a:p>
                      <a:pPr marL="342900" lvl="0" indent="-342900">
                        <a:lnSpc>
                          <a:spcPct val="107000"/>
                        </a:lnSpc>
                        <a:buFont typeface="Aptos" panose="020B0004020202020204" pitchFamily="34" charset="0"/>
                        <a:buChar char="-"/>
                      </a:pPr>
                      <a:r>
                        <a:rPr lang="nl-BE" sz="1400" kern="100" dirty="0">
                          <a:effectLst/>
                        </a:rPr>
                        <a:t>Besluitvorming</a:t>
                      </a:r>
                    </a:p>
                    <a:p>
                      <a:pPr marL="342900" lvl="0" indent="-342900">
                        <a:lnSpc>
                          <a:spcPct val="107000"/>
                        </a:lnSpc>
                        <a:spcAft>
                          <a:spcPts val="800"/>
                        </a:spcAft>
                        <a:buFont typeface="Aptos" panose="020B0004020202020204" pitchFamily="34" charset="0"/>
                        <a:buChar char="-"/>
                      </a:pPr>
                      <a:r>
                        <a:rPr lang="nl-BE" sz="1400" kern="100" dirty="0">
                          <a:effectLst/>
                        </a:rPr>
                        <a:t>Acties</a:t>
                      </a:r>
                      <a:endParaRPr lang="nl-BE" sz="1400" kern="100" dirty="0">
                        <a:effectLst/>
                        <a:latin typeface="Aptos" panose="020B0004020202020204" pitchFamily="34" charset="0"/>
                        <a:ea typeface="+mn-ea"/>
                        <a:cs typeface="Times New Roman" panose="02020603050405020304" pitchFamily="18" charset="0"/>
                      </a:endParaRPr>
                    </a:p>
                  </a:txBody>
                  <a:tcPr marL="68580" marR="68580" marT="0" marB="0"/>
                </a:tc>
                <a:tc>
                  <a:txBody>
                    <a:bodyPr/>
                    <a:lstStyle/>
                    <a:p>
                      <a:pPr algn="ctr">
                        <a:lnSpc>
                          <a:spcPct val="107000"/>
                        </a:lnSpc>
                        <a:spcAft>
                          <a:spcPts val="800"/>
                        </a:spcAft>
                      </a:pPr>
                      <a:r>
                        <a:rPr lang="nl-BE" sz="1100" kern="100" dirty="0">
                          <a:effectLst/>
                        </a:rPr>
                        <a:t>TBD</a:t>
                      </a:r>
                      <a:endParaRPr lang="nl-BE" sz="1100" kern="100" dirty="0">
                        <a:effectLst/>
                        <a:latin typeface="Aptos" panose="020B0004020202020204" pitchFamily="34" charset="0"/>
                        <a:ea typeface="+mn-ea"/>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dirty="0">
                          <a:effectLst/>
                        </a:rPr>
                        <a:t>TBD</a:t>
                      </a:r>
                      <a:endParaRPr lang="nl-BE" sz="1100" kern="100" dirty="0">
                        <a:effectLst/>
                        <a:latin typeface="Aptos" panose="020B0004020202020204" pitchFamily="34" charset="0"/>
                        <a:ea typeface="+mn-ea"/>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dirty="0">
                          <a:effectLst/>
                        </a:rPr>
                        <a:t>TBD</a:t>
                      </a:r>
                      <a:endParaRPr lang="nl-BE" sz="1100" kern="100" dirty="0">
                        <a:effectLst/>
                        <a:latin typeface="Aptos" panose="020B0004020202020204" pitchFamily="34"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84461199"/>
                  </a:ext>
                </a:extLst>
              </a:tr>
              <a:tr h="2841054">
                <a:tc>
                  <a:txBody>
                    <a:bodyPr/>
                    <a:lstStyle/>
                    <a:p>
                      <a:pPr marL="71755" marR="71755" algn="ctr">
                        <a:lnSpc>
                          <a:spcPct val="107000"/>
                        </a:lnSpc>
                        <a:spcAft>
                          <a:spcPts val="800"/>
                        </a:spcAft>
                      </a:pPr>
                      <a:r>
                        <a:rPr lang="nl-BE" sz="1100" kern="100" dirty="0">
                          <a:effectLst/>
                        </a:rPr>
                        <a:t>Stabilisatie</a:t>
                      </a:r>
                      <a:endParaRPr lang="nl-BE" sz="1100" kern="100" dirty="0">
                        <a:effectLst/>
                        <a:latin typeface="Aptos" panose="020B0004020202020204" pitchFamily="34" charset="0"/>
                        <a:ea typeface="+mn-ea"/>
                        <a:cs typeface="Times New Roman" panose="02020603050405020304" pitchFamily="18" charset="0"/>
                      </a:endParaRPr>
                    </a:p>
                  </a:txBody>
                  <a:tcPr marL="68580" marR="68580" marT="0" marB="0" vert="vert270" anchor="ctr"/>
                </a:tc>
                <a:tc>
                  <a:txBody>
                    <a:bodyPr/>
                    <a:lstStyle/>
                    <a:p>
                      <a:pPr>
                        <a:lnSpc>
                          <a:spcPct val="107000"/>
                        </a:lnSpc>
                        <a:spcAft>
                          <a:spcPts val="800"/>
                        </a:spcAft>
                      </a:pPr>
                      <a:r>
                        <a:rPr lang="nl-BE" sz="1400" kern="100" dirty="0">
                          <a:effectLst/>
                        </a:rPr>
                        <a:t>Situatie</a:t>
                      </a:r>
                    </a:p>
                    <a:p>
                      <a:pPr marL="342900" lvl="0" indent="-342900">
                        <a:lnSpc>
                          <a:spcPct val="107000"/>
                        </a:lnSpc>
                        <a:buFont typeface="Aptos" panose="020B0004020202020204" pitchFamily="34" charset="0"/>
                        <a:buChar char="-"/>
                      </a:pPr>
                      <a:r>
                        <a:rPr lang="nl-BE" sz="1400" kern="100" dirty="0">
                          <a:effectLst/>
                        </a:rPr>
                        <a:t>Fase crisisbeheersing</a:t>
                      </a:r>
                    </a:p>
                    <a:p>
                      <a:pPr marL="342900" lvl="0" indent="-342900">
                        <a:lnSpc>
                          <a:spcPct val="107000"/>
                        </a:lnSpc>
                        <a:buFont typeface="Aptos" panose="020B0004020202020204" pitchFamily="34" charset="0"/>
                        <a:buChar char="-"/>
                      </a:pPr>
                      <a:r>
                        <a:rPr lang="nl-BE" sz="1400" kern="100" dirty="0">
                          <a:effectLst/>
                        </a:rPr>
                        <a:t>Kritieke impact onder controle</a:t>
                      </a:r>
                    </a:p>
                    <a:p>
                      <a:pPr marL="342900" lvl="0" indent="-342900">
                        <a:lnSpc>
                          <a:spcPct val="107000"/>
                        </a:lnSpc>
                        <a:buFont typeface="Aptos" panose="020B0004020202020204" pitchFamily="34" charset="0"/>
                        <a:buChar char="-"/>
                      </a:pPr>
                      <a:r>
                        <a:rPr lang="nl-BE" sz="1400" kern="100" dirty="0">
                          <a:effectLst/>
                        </a:rPr>
                        <a:t>Situatie gestabiliseerd</a:t>
                      </a:r>
                    </a:p>
                    <a:p>
                      <a:pPr marL="342900" lvl="0" indent="-342900">
                        <a:lnSpc>
                          <a:spcPct val="107000"/>
                        </a:lnSpc>
                        <a:spcAft>
                          <a:spcPts val="800"/>
                        </a:spcAft>
                        <a:buFont typeface="Aptos" panose="020B0004020202020204" pitchFamily="34" charset="0"/>
                        <a:buChar char="-"/>
                      </a:pPr>
                      <a:r>
                        <a:rPr lang="nl-BE" sz="1400" kern="100" dirty="0">
                          <a:effectLst/>
                        </a:rPr>
                        <a:t>Ingezette middelen blijven operationeel</a:t>
                      </a:r>
                    </a:p>
                    <a:p>
                      <a:pPr>
                        <a:lnSpc>
                          <a:spcPct val="107000"/>
                        </a:lnSpc>
                        <a:spcAft>
                          <a:spcPts val="800"/>
                        </a:spcAft>
                      </a:pPr>
                      <a:r>
                        <a:rPr lang="nl-BE" sz="1400" kern="100" dirty="0">
                          <a:effectLst/>
                        </a:rPr>
                        <a:t>Verwacht </a:t>
                      </a:r>
                    </a:p>
                    <a:p>
                      <a:pPr marL="342900" lvl="0" indent="-342900">
                        <a:lnSpc>
                          <a:spcPct val="107000"/>
                        </a:lnSpc>
                        <a:buFont typeface="Aptos" panose="020B0004020202020204" pitchFamily="34" charset="0"/>
                        <a:buChar char="-"/>
                      </a:pPr>
                      <a:r>
                        <a:rPr lang="nl-BE" sz="1400" kern="100" dirty="0">
                          <a:effectLst/>
                        </a:rPr>
                        <a:t>Identificatie van signalen van afnemende overstromingen</a:t>
                      </a:r>
                    </a:p>
                    <a:p>
                      <a:pPr marL="342900" lvl="0" indent="-342900">
                        <a:lnSpc>
                          <a:spcPct val="107000"/>
                        </a:lnSpc>
                        <a:buFont typeface="Aptos" panose="020B0004020202020204" pitchFamily="34" charset="0"/>
                        <a:buChar char="-"/>
                      </a:pPr>
                      <a:r>
                        <a:rPr lang="nl-BE" sz="1400" kern="100" dirty="0">
                          <a:effectLst/>
                        </a:rPr>
                        <a:t>Voorbereiding van exit voorwaarden crisis</a:t>
                      </a:r>
                    </a:p>
                    <a:p>
                      <a:pPr marL="342900" lvl="0" indent="-342900">
                        <a:lnSpc>
                          <a:spcPct val="107000"/>
                        </a:lnSpc>
                        <a:buFont typeface="Aptos" panose="020B0004020202020204" pitchFamily="34" charset="0"/>
                        <a:buChar char="-"/>
                      </a:pPr>
                      <a:r>
                        <a:rPr lang="nl-BE" sz="1400" kern="100" dirty="0">
                          <a:effectLst/>
                        </a:rPr>
                        <a:t>Voorbereiding van de elementen die nodig zijn voor het definiëren van feedback</a:t>
                      </a:r>
                    </a:p>
                    <a:p>
                      <a:pPr marL="342900" lvl="0" indent="-342900">
                        <a:lnSpc>
                          <a:spcPct val="107000"/>
                        </a:lnSpc>
                        <a:spcAft>
                          <a:spcPts val="800"/>
                        </a:spcAft>
                        <a:buFont typeface="Aptos" panose="020B0004020202020204" pitchFamily="34" charset="0"/>
                        <a:buChar char="-"/>
                      </a:pPr>
                      <a:r>
                        <a:rPr lang="nl-BE" sz="1400" kern="100" dirty="0">
                          <a:effectLst/>
                        </a:rPr>
                        <a:t>Voorzichtigheid</a:t>
                      </a:r>
                      <a:endParaRPr lang="nl-BE" sz="1400" kern="100" dirty="0">
                        <a:effectLst/>
                        <a:latin typeface="Aptos" panose="020B0004020202020204" pitchFamily="34" charset="0"/>
                        <a:ea typeface="+mn-ea"/>
                        <a:cs typeface="Times New Roman" panose="02020603050405020304" pitchFamily="18" charset="0"/>
                      </a:endParaRPr>
                    </a:p>
                  </a:txBody>
                  <a:tcPr marL="68580" marR="68580" marT="0" marB="0"/>
                </a:tc>
                <a:tc>
                  <a:txBody>
                    <a:bodyPr/>
                    <a:lstStyle/>
                    <a:p>
                      <a:pPr algn="ctr">
                        <a:lnSpc>
                          <a:spcPct val="107000"/>
                        </a:lnSpc>
                        <a:spcAft>
                          <a:spcPts val="800"/>
                        </a:spcAft>
                      </a:pPr>
                      <a:r>
                        <a:rPr lang="nl-BE" sz="1100" kern="100">
                          <a:effectLst/>
                        </a:rPr>
                        <a:t>TBD</a:t>
                      </a:r>
                      <a:endParaRPr lang="nl-BE" sz="1100" kern="100">
                        <a:effectLst/>
                        <a:latin typeface="Aptos" panose="020B0004020202020204" pitchFamily="34" charset="0"/>
                        <a:ea typeface="+mn-ea"/>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a:effectLst/>
                        </a:rPr>
                        <a:t>TBD</a:t>
                      </a:r>
                      <a:endParaRPr lang="nl-BE" sz="1100" kern="100">
                        <a:effectLst/>
                        <a:latin typeface="Aptos" panose="020B0004020202020204" pitchFamily="34" charset="0"/>
                        <a:ea typeface="+mn-ea"/>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dirty="0">
                          <a:effectLst/>
                        </a:rPr>
                        <a:t>TBD</a:t>
                      </a:r>
                      <a:endParaRPr lang="nl-BE" sz="1100" kern="100" dirty="0">
                        <a:effectLst/>
                        <a:latin typeface="Aptos" panose="020B0004020202020204" pitchFamily="34"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2555897085"/>
                  </a:ext>
                </a:extLst>
              </a:tr>
            </a:tbl>
          </a:graphicData>
        </a:graphic>
      </p:graphicFrame>
      <p:sp>
        <p:nvSpPr>
          <p:cNvPr id="3" name="Oval 2">
            <a:extLst>
              <a:ext uri="{FF2B5EF4-FFF2-40B4-BE49-F238E27FC236}">
                <a16:creationId xmlns:a16="http://schemas.microsoft.com/office/drawing/2014/main" id="{4C1B7CD3-7FF3-D290-C4C4-2CD71E030A68}"/>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1513970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A42E8B-E040-31AB-F9A3-2D052E823A36}"/>
              </a:ext>
            </a:extLst>
          </p:cNvPr>
          <p:cNvSpPr>
            <a:spLocks noGrp="1"/>
          </p:cNvSpPr>
          <p:nvPr>
            <p:ph type="body" sz="quarter" idx="13"/>
          </p:nvPr>
        </p:nvSpPr>
        <p:spPr>
          <a:xfrm>
            <a:off x="281008" y="745829"/>
            <a:ext cx="11166353" cy="707886"/>
          </a:xfrm>
        </p:spPr>
        <p:txBody>
          <a:bodyPr/>
          <a:lstStyle/>
          <a:p>
            <a:r>
              <a:rPr lang="nl-BE" dirty="0"/>
              <a:t>Factsheets, modules en fasen van een crisis</a:t>
            </a:r>
            <a:endParaRPr lang="fr-BE" dirty="0"/>
          </a:p>
        </p:txBody>
      </p:sp>
      <p:graphicFrame>
        <p:nvGraphicFramePr>
          <p:cNvPr id="3" name="Table 2">
            <a:extLst>
              <a:ext uri="{FF2B5EF4-FFF2-40B4-BE49-F238E27FC236}">
                <a16:creationId xmlns:a16="http://schemas.microsoft.com/office/drawing/2014/main" id="{E9BE0169-8152-7D22-FBA6-851B48627FCC}"/>
              </a:ext>
            </a:extLst>
          </p:cNvPr>
          <p:cNvGraphicFramePr>
            <a:graphicFrameLocks noGrp="1"/>
          </p:cNvGraphicFramePr>
          <p:nvPr>
            <p:extLst>
              <p:ext uri="{D42A27DB-BD31-4B8C-83A1-F6EECF244321}">
                <p14:modId xmlns:p14="http://schemas.microsoft.com/office/powerpoint/2010/main" val="2933057227"/>
              </p:ext>
            </p:extLst>
          </p:nvPr>
        </p:nvGraphicFramePr>
        <p:xfrm>
          <a:off x="366077" y="1530408"/>
          <a:ext cx="11473497" cy="4889762"/>
        </p:xfrm>
        <a:graphic>
          <a:graphicData uri="http://schemas.openxmlformats.org/drawingml/2006/table">
            <a:tbl>
              <a:tblPr firstRow="1" firstCol="1" bandRow="1">
                <a:tableStyleId>{5C22544A-7EE6-4342-B048-85BDC9FD1C3A}</a:tableStyleId>
              </a:tblPr>
              <a:tblGrid>
                <a:gridCol w="1012591">
                  <a:extLst>
                    <a:ext uri="{9D8B030D-6E8A-4147-A177-3AD203B41FA5}">
                      <a16:colId xmlns:a16="http://schemas.microsoft.com/office/drawing/2014/main" val="1057419021"/>
                    </a:ext>
                  </a:extLst>
                </a:gridCol>
                <a:gridCol w="7809285">
                  <a:extLst>
                    <a:ext uri="{9D8B030D-6E8A-4147-A177-3AD203B41FA5}">
                      <a16:colId xmlns:a16="http://schemas.microsoft.com/office/drawing/2014/main" val="2029227559"/>
                    </a:ext>
                  </a:extLst>
                </a:gridCol>
                <a:gridCol w="659186">
                  <a:extLst>
                    <a:ext uri="{9D8B030D-6E8A-4147-A177-3AD203B41FA5}">
                      <a16:colId xmlns:a16="http://schemas.microsoft.com/office/drawing/2014/main" val="2133720201"/>
                    </a:ext>
                  </a:extLst>
                </a:gridCol>
                <a:gridCol w="992836">
                  <a:extLst>
                    <a:ext uri="{9D8B030D-6E8A-4147-A177-3AD203B41FA5}">
                      <a16:colId xmlns:a16="http://schemas.microsoft.com/office/drawing/2014/main" val="236414137"/>
                    </a:ext>
                  </a:extLst>
                </a:gridCol>
                <a:gridCol w="999599">
                  <a:extLst>
                    <a:ext uri="{9D8B030D-6E8A-4147-A177-3AD203B41FA5}">
                      <a16:colId xmlns:a16="http://schemas.microsoft.com/office/drawing/2014/main" val="3673775959"/>
                    </a:ext>
                  </a:extLst>
                </a:gridCol>
              </a:tblGrid>
              <a:tr h="374848">
                <a:tc>
                  <a:txBody>
                    <a:bodyPr/>
                    <a:lstStyle/>
                    <a:p>
                      <a:pPr algn="ctr">
                        <a:lnSpc>
                          <a:spcPct val="107000"/>
                        </a:lnSpc>
                        <a:spcAft>
                          <a:spcPts val="800"/>
                        </a:spcAft>
                      </a:pPr>
                      <a:r>
                        <a:rPr lang="nl-BE" sz="1100" kern="100" dirty="0">
                          <a:effectLst/>
                        </a:rPr>
                        <a:t> </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a:effectLst/>
                        </a:rPr>
                        <a:t>Te doen / Denken</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a:effectLst/>
                        </a:rPr>
                        <a:t>Wie?</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a:effectLst/>
                        </a:rPr>
                        <a:t>Aan wie?</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a:effectLst/>
                        </a:rPr>
                        <a:t>Met wat?</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76848956"/>
                  </a:ext>
                </a:extLst>
              </a:tr>
              <a:tr h="2222449">
                <a:tc>
                  <a:txBody>
                    <a:bodyPr/>
                    <a:lstStyle/>
                    <a:p>
                      <a:pPr marL="71755" marR="71755" algn="ctr">
                        <a:lnSpc>
                          <a:spcPct val="107000"/>
                        </a:lnSpc>
                        <a:spcAft>
                          <a:spcPts val="800"/>
                        </a:spcAft>
                      </a:pPr>
                      <a:r>
                        <a:rPr lang="nl-BE" sz="1400" kern="100" dirty="0">
                          <a:effectLst/>
                        </a:rPr>
                        <a:t>Einde</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vert="vert270" anchor="ctr"/>
                </a:tc>
                <a:tc>
                  <a:txBody>
                    <a:bodyPr/>
                    <a:lstStyle/>
                    <a:p>
                      <a:pPr>
                        <a:lnSpc>
                          <a:spcPct val="107000"/>
                        </a:lnSpc>
                        <a:spcAft>
                          <a:spcPts val="800"/>
                        </a:spcAft>
                      </a:pPr>
                      <a:r>
                        <a:rPr lang="nl-BE" sz="1600" kern="100" dirty="0">
                          <a:effectLst/>
                        </a:rPr>
                        <a:t>Situatie</a:t>
                      </a:r>
                    </a:p>
                    <a:p>
                      <a:pPr marL="342900" lvl="0" indent="-342900">
                        <a:lnSpc>
                          <a:spcPct val="107000"/>
                        </a:lnSpc>
                        <a:buFont typeface="Aptos" panose="020B0004020202020204" pitchFamily="34" charset="0"/>
                        <a:buChar char="-"/>
                      </a:pPr>
                      <a:r>
                        <a:rPr lang="nl-BE" sz="1600" kern="100" dirty="0">
                          <a:effectLst/>
                        </a:rPr>
                        <a:t>Einde van de Crisis</a:t>
                      </a:r>
                    </a:p>
                    <a:p>
                      <a:pPr marL="342900" lvl="0" indent="-342900">
                        <a:lnSpc>
                          <a:spcPct val="107000"/>
                        </a:lnSpc>
                        <a:spcAft>
                          <a:spcPts val="800"/>
                        </a:spcAft>
                        <a:buFont typeface="Aptos" panose="020B0004020202020204" pitchFamily="34" charset="0"/>
                        <a:buChar char="-"/>
                      </a:pPr>
                      <a:r>
                        <a:rPr lang="nl-BE" sz="1600" kern="100" dirty="0">
                          <a:effectLst/>
                        </a:rPr>
                        <a:t>Bedrijf terug operationeel</a:t>
                      </a:r>
                    </a:p>
                    <a:p>
                      <a:pPr>
                        <a:lnSpc>
                          <a:spcPct val="107000"/>
                        </a:lnSpc>
                        <a:spcAft>
                          <a:spcPts val="800"/>
                        </a:spcAft>
                      </a:pPr>
                      <a:r>
                        <a:rPr lang="nl-BE" sz="1600" kern="100" dirty="0">
                          <a:effectLst/>
                        </a:rPr>
                        <a:t>Verwacht</a:t>
                      </a:r>
                    </a:p>
                    <a:p>
                      <a:pPr marL="342900" lvl="0" indent="-342900">
                        <a:lnSpc>
                          <a:spcPct val="107000"/>
                        </a:lnSpc>
                        <a:buFont typeface="Aptos" panose="020B0004020202020204" pitchFamily="34" charset="0"/>
                        <a:buChar char="-"/>
                      </a:pPr>
                      <a:r>
                        <a:rPr lang="nl-BE" sz="1600" kern="100" dirty="0">
                          <a:effectLst/>
                        </a:rPr>
                        <a:t>Implementatie van maatregelen voor terugkeer naar normaal</a:t>
                      </a:r>
                    </a:p>
                    <a:p>
                      <a:pPr marL="342900" lvl="0" indent="-342900">
                        <a:lnSpc>
                          <a:spcPct val="107000"/>
                        </a:lnSpc>
                        <a:buFont typeface="Aptos" panose="020B0004020202020204" pitchFamily="34" charset="0"/>
                        <a:buChar char="-"/>
                      </a:pPr>
                      <a:r>
                        <a:rPr lang="nl-BE" sz="1600" kern="100" dirty="0">
                          <a:effectLst/>
                        </a:rPr>
                        <a:t>Effectieve observatie van het einde van de crisis</a:t>
                      </a:r>
                    </a:p>
                    <a:p>
                      <a:pPr marL="342900" lvl="0" indent="-342900">
                        <a:lnSpc>
                          <a:spcPct val="107000"/>
                        </a:lnSpc>
                        <a:buFont typeface="Aptos" panose="020B0004020202020204" pitchFamily="34" charset="0"/>
                        <a:buChar char="-"/>
                      </a:pPr>
                      <a:r>
                        <a:rPr lang="nl-BE" sz="1600" kern="100" dirty="0">
                          <a:effectLst/>
                        </a:rPr>
                        <a:t>De situatie is definitief gestabiliseerd</a:t>
                      </a:r>
                    </a:p>
                    <a:p>
                      <a:pPr marL="342900" lvl="0" indent="-342900">
                        <a:lnSpc>
                          <a:spcPct val="107000"/>
                        </a:lnSpc>
                        <a:spcAft>
                          <a:spcPts val="800"/>
                        </a:spcAft>
                        <a:buFont typeface="Aptos" panose="020B0004020202020204" pitchFamily="34" charset="0"/>
                        <a:buChar char="-"/>
                      </a:pPr>
                      <a:r>
                        <a:rPr lang="nl-BE" sz="1600" kern="100" dirty="0">
                          <a:effectLst/>
                        </a:rPr>
                        <a:t>Verklaring van het einde van de crisis</a:t>
                      </a:r>
                      <a:endParaRPr lang="nl-B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BE" sz="1100" kern="100">
                          <a:effectLst/>
                        </a:rPr>
                        <a:t>TBD</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a:effectLst/>
                        </a:rPr>
                        <a:t>TBD</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a:effectLst/>
                        </a:rPr>
                        <a:t>TBD</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20925782"/>
                  </a:ext>
                </a:extLst>
              </a:tr>
              <a:tr h="1806370">
                <a:tc>
                  <a:txBody>
                    <a:bodyPr/>
                    <a:lstStyle/>
                    <a:p>
                      <a:pPr marL="71755" marR="71755" algn="ctr">
                        <a:lnSpc>
                          <a:spcPct val="107000"/>
                        </a:lnSpc>
                        <a:spcAft>
                          <a:spcPts val="800"/>
                        </a:spcAft>
                      </a:pPr>
                      <a:r>
                        <a:rPr lang="nl-BE" sz="1400" kern="100" dirty="0">
                          <a:effectLst/>
                        </a:rPr>
                        <a:t>Evaluatie</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vert="vert270" anchor="ctr"/>
                </a:tc>
                <a:tc>
                  <a:txBody>
                    <a:bodyPr/>
                    <a:lstStyle/>
                    <a:p>
                      <a:pPr>
                        <a:lnSpc>
                          <a:spcPct val="107000"/>
                        </a:lnSpc>
                        <a:spcAft>
                          <a:spcPts val="800"/>
                        </a:spcAft>
                      </a:pPr>
                      <a:r>
                        <a:rPr lang="nl-BE" sz="1600" kern="100" dirty="0">
                          <a:effectLst/>
                        </a:rPr>
                        <a:t>Situatie</a:t>
                      </a:r>
                    </a:p>
                    <a:p>
                      <a:pPr marL="342900" lvl="0" indent="-342900">
                        <a:lnSpc>
                          <a:spcPct val="107000"/>
                        </a:lnSpc>
                        <a:spcAft>
                          <a:spcPts val="800"/>
                        </a:spcAft>
                        <a:buFont typeface="Aptos" panose="020B0004020202020204" pitchFamily="34" charset="0"/>
                        <a:buChar char="-"/>
                      </a:pPr>
                      <a:r>
                        <a:rPr lang="nl-BE" sz="1600" kern="100" dirty="0">
                          <a:effectLst/>
                        </a:rPr>
                        <a:t>Evaluatie van de crisis</a:t>
                      </a:r>
                    </a:p>
                    <a:p>
                      <a:pPr>
                        <a:lnSpc>
                          <a:spcPct val="107000"/>
                        </a:lnSpc>
                        <a:spcAft>
                          <a:spcPts val="800"/>
                        </a:spcAft>
                      </a:pPr>
                      <a:r>
                        <a:rPr lang="nl-BE" sz="1600" kern="100" dirty="0">
                          <a:effectLst/>
                        </a:rPr>
                        <a:t>Verwacht </a:t>
                      </a:r>
                    </a:p>
                    <a:p>
                      <a:pPr marL="342900" lvl="0" indent="-342900">
                        <a:lnSpc>
                          <a:spcPct val="107000"/>
                        </a:lnSpc>
                        <a:buFont typeface="Aptos" panose="020B0004020202020204" pitchFamily="34" charset="0"/>
                        <a:buChar char="-"/>
                      </a:pPr>
                      <a:r>
                        <a:rPr lang="nl-BE" sz="1600" kern="100" dirty="0">
                          <a:effectLst/>
                        </a:rPr>
                        <a:t>Analyse</a:t>
                      </a:r>
                    </a:p>
                    <a:p>
                      <a:pPr marL="342900" lvl="0" indent="-342900">
                        <a:lnSpc>
                          <a:spcPct val="107000"/>
                        </a:lnSpc>
                        <a:buFont typeface="Aptos" panose="020B0004020202020204" pitchFamily="34" charset="0"/>
                        <a:buChar char="-"/>
                      </a:pPr>
                      <a:r>
                        <a:rPr lang="nl-BE" sz="1600" kern="100" dirty="0">
                          <a:effectLst/>
                        </a:rPr>
                        <a:t>Feedback</a:t>
                      </a:r>
                    </a:p>
                    <a:p>
                      <a:pPr marL="342900" lvl="0" indent="-342900">
                        <a:lnSpc>
                          <a:spcPct val="107000"/>
                        </a:lnSpc>
                        <a:buFont typeface="Aptos" panose="020B0004020202020204" pitchFamily="34" charset="0"/>
                        <a:buChar char="-"/>
                      </a:pPr>
                      <a:r>
                        <a:rPr lang="nl-BE" sz="1600" kern="100" dirty="0">
                          <a:effectLst/>
                        </a:rPr>
                        <a:t>Beperking van de gevolgen</a:t>
                      </a:r>
                    </a:p>
                    <a:p>
                      <a:pPr marL="342900" lvl="0" indent="-342900">
                        <a:lnSpc>
                          <a:spcPct val="107000"/>
                        </a:lnSpc>
                        <a:spcAft>
                          <a:spcPts val="800"/>
                        </a:spcAft>
                        <a:buFont typeface="Aptos" panose="020B0004020202020204" pitchFamily="34" charset="0"/>
                        <a:buChar char="-"/>
                      </a:pPr>
                      <a:r>
                        <a:rPr lang="nl-BE" sz="1600" kern="100" dirty="0">
                          <a:effectLst/>
                        </a:rPr>
                        <a:t>Verbeterde bewakingssystemen</a:t>
                      </a:r>
                      <a:endParaRPr lang="nl-B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BE" sz="1100" kern="100">
                          <a:effectLst/>
                        </a:rPr>
                        <a:t>TBD</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a:effectLst/>
                        </a:rPr>
                        <a:t>TBD</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dirty="0">
                          <a:effectLst/>
                        </a:rPr>
                        <a:t>TBD</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47100311"/>
                  </a:ext>
                </a:extLst>
              </a:tr>
            </a:tbl>
          </a:graphicData>
        </a:graphic>
      </p:graphicFrame>
      <p:sp>
        <p:nvSpPr>
          <p:cNvPr id="4" name="Oval 3">
            <a:extLst>
              <a:ext uri="{FF2B5EF4-FFF2-40B4-BE49-F238E27FC236}">
                <a16:creationId xmlns:a16="http://schemas.microsoft.com/office/drawing/2014/main" id="{01AF48D4-F4AE-B2BB-C511-6589C0B33B40}"/>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583252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fr-BE" dirty="0"/>
              <a:t>Algemeen</a:t>
            </a:r>
          </a:p>
        </p:txBody>
      </p:sp>
      <p:sp>
        <p:nvSpPr>
          <p:cNvPr id="3" name="Text Placeholder 2"/>
          <p:cNvSpPr>
            <a:spLocks noGrp="1"/>
          </p:cNvSpPr>
          <p:nvPr>
            <p:ph type="body" sz="quarter" idx="27"/>
          </p:nvPr>
        </p:nvSpPr>
        <p:spPr/>
        <p:txBody>
          <a:bodyPr/>
          <a:lstStyle/>
          <a:p>
            <a:pPr marL="269875" algn="just">
              <a:spcAft>
                <a:spcPts val="600"/>
              </a:spcAft>
              <a:tabLst>
                <a:tab pos="269875" algn="l"/>
              </a:tabLst>
            </a:pPr>
            <a:r>
              <a:rPr lang="nl-BE" dirty="0">
                <a:latin typeface="+mn-lt"/>
                <a:ea typeface="Times New Roman" panose="02020603050405020304" pitchFamily="18" charset="0"/>
                <a:cs typeface="Times New Roman" panose="02020603050405020304" pitchFamily="18" charset="0"/>
              </a:rPr>
              <a:t>Als onderdeel van onze voortdurende inzet om de veiligheid en het welzijn binnen Defensie te waarborgen, heeft dit document tot doel de nadelige gevolgen van een noodsituatie te beperken. Dit document geeft een uitputtend overzicht van de menselijke, organisatorische en materiële maatregelen die zijn genomen om doeltreffend te reageren op elk type noodsituatie of crisis.</a:t>
            </a:r>
            <a:endParaRPr lang="fr-BE" sz="1800" dirty="0">
              <a:effectLst/>
              <a:latin typeface="+mn-lt"/>
              <a:ea typeface="Times New Roman" panose="02020603050405020304" pitchFamily="18" charset="0"/>
              <a:cs typeface="Times New Roman" panose="02020603050405020304" pitchFamily="18" charset="0"/>
            </a:endParaRPr>
          </a:p>
        </p:txBody>
      </p:sp>
      <p:sp>
        <p:nvSpPr>
          <p:cNvPr id="5" name="Picture Placeholder 4">
            <a:extLst>
              <a:ext uri="{FF2B5EF4-FFF2-40B4-BE49-F238E27FC236}">
                <a16:creationId xmlns:a16="http://schemas.microsoft.com/office/drawing/2014/main" id="{BBBAB462-288D-E380-E2BF-41D86EDD9190}"/>
              </a:ext>
            </a:extLst>
          </p:cNvPr>
          <p:cNvSpPr>
            <a:spLocks noGrp="1"/>
          </p:cNvSpPr>
          <p:nvPr>
            <p:ph type="pic" sz="quarter" idx="28"/>
          </p:nvPr>
        </p:nvSpPr>
        <p:spPr/>
        <p:txBody>
          <a:bodyPr/>
          <a:lstStyle/>
          <a:p>
            <a:endParaRPr lang="fr-BE"/>
          </a:p>
        </p:txBody>
      </p:sp>
    </p:spTree>
    <p:extLst>
      <p:ext uri="{BB962C8B-B14F-4D97-AF65-F5344CB8AC3E}">
        <p14:creationId xmlns:p14="http://schemas.microsoft.com/office/powerpoint/2010/main" val="7562330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C860DFC5-F4AF-24D5-D139-9060ED80AE05}"/>
              </a:ext>
            </a:extLst>
          </p:cNvPr>
          <p:cNvGraphicFramePr/>
          <p:nvPr>
            <p:extLst>
              <p:ext uri="{D42A27DB-BD31-4B8C-83A1-F6EECF244321}">
                <p14:modId xmlns:p14="http://schemas.microsoft.com/office/powerpoint/2010/main" val="2408277656"/>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 Placeholder 1">
            <a:extLst>
              <a:ext uri="{FF2B5EF4-FFF2-40B4-BE49-F238E27FC236}">
                <a16:creationId xmlns:a16="http://schemas.microsoft.com/office/drawing/2014/main" id="{017F9664-869F-C34E-A413-4CC8752FCFB7}"/>
              </a:ext>
            </a:extLst>
          </p:cNvPr>
          <p:cNvSpPr>
            <a:spLocks noGrp="1"/>
          </p:cNvSpPr>
          <p:nvPr>
            <p:ph type="body" sz="quarter" idx="13"/>
          </p:nvPr>
        </p:nvSpPr>
        <p:spPr/>
        <p:txBody>
          <a:bodyPr/>
          <a:lstStyle/>
          <a:p>
            <a:endParaRPr lang="fr-BE"/>
          </a:p>
        </p:txBody>
      </p:sp>
      <p:sp>
        <p:nvSpPr>
          <p:cNvPr id="5" name="Oval 4">
            <a:extLst>
              <a:ext uri="{FF2B5EF4-FFF2-40B4-BE49-F238E27FC236}">
                <a16:creationId xmlns:a16="http://schemas.microsoft.com/office/drawing/2014/main" id="{3D04A184-9967-7FD6-815E-3152AB8396E5}"/>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2615843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nl-BE" dirty="0"/>
              <a:t>Personeels- en materiële middelen</a:t>
            </a:r>
          </a:p>
        </p:txBody>
      </p:sp>
      <p:graphicFrame>
        <p:nvGraphicFramePr>
          <p:cNvPr id="4" name="Diagram 3">
            <a:extLst>
              <a:ext uri="{FF2B5EF4-FFF2-40B4-BE49-F238E27FC236}">
                <a16:creationId xmlns:a16="http://schemas.microsoft.com/office/drawing/2014/main" id="{3B6FB016-8632-49D4-C214-6426DB1ABAE4}"/>
              </a:ext>
            </a:extLst>
          </p:cNvPr>
          <p:cNvGraphicFramePr/>
          <p:nvPr>
            <p:extLst>
              <p:ext uri="{D42A27DB-BD31-4B8C-83A1-F6EECF244321}">
                <p14:modId xmlns:p14="http://schemas.microsoft.com/office/powerpoint/2010/main" val="2286139737"/>
              </p:ext>
            </p:extLst>
          </p:nvPr>
        </p:nvGraphicFramePr>
        <p:xfrm>
          <a:off x="1619249" y="1638301"/>
          <a:ext cx="8639175" cy="44738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122310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nl-BE" dirty="0"/>
              <a:t>Personeels- en materiële middelen</a:t>
            </a:r>
          </a:p>
        </p:txBody>
      </p:sp>
      <p:sp>
        <p:nvSpPr>
          <p:cNvPr id="3" name="Text Placeholder 2"/>
          <p:cNvSpPr>
            <a:spLocks noGrp="1"/>
          </p:cNvSpPr>
          <p:nvPr>
            <p:ph type="body" sz="quarter" idx="27"/>
          </p:nvPr>
        </p:nvSpPr>
        <p:spPr>
          <a:xfrm>
            <a:off x="281008" y="1779811"/>
            <a:ext cx="6043591" cy="4076239"/>
          </a:xfrm>
        </p:spPr>
        <p:txBody>
          <a:bodyPr/>
          <a:lstStyle/>
          <a:p>
            <a:pPr marL="0" lvl="3" indent="0" algn="just">
              <a:spcBef>
                <a:spcPts val="600"/>
              </a:spcBef>
              <a:spcAft>
                <a:spcPts val="600"/>
              </a:spcAft>
              <a:buSzPts val="1100"/>
              <a:buNone/>
              <a:tabLst>
                <a:tab pos="540385" algn="l"/>
              </a:tabLst>
            </a:pPr>
            <a:r>
              <a:rPr lang="nl-BE" sz="1800" b="1" dirty="0">
                <a:latin typeface="+mj-lt"/>
              </a:rPr>
              <a:t>Stap 4: Wijs personeelsmiddelen toe</a:t>
            </a:r>
            <a:endParaRPr lang="fr-BE" sz="1700" dirty="0">
              <a:effectLst/>
              <a:latin typeface="+mn-lt"/>
              <a:ea typeface="Times New Roman" panose="02020603050405020304" pitchFamily="18" charset="0"/>
              <a:cs typeface="Times New Roman" panose="02020603050405020304" pitchFamily="18" charset="0"/>
            </a:endParaRPr>
          </a:p>
          <a:p>
            <a:pPr marL="285750" indent="-285750" algn="just">
              <a:spcAft>
                <a:spcPts val="600"/>
              </a:spcAft>
              <a:buFontTx/>
              <a:buChar char="-"/>
              <a:tabLst>
                <a:tab pos="540385" algn="l"/>
              </a:tabLst>
            </a:pPr>
            <a:r>
              <a:rPr lang="nl-BE" sz="1700" dirty="0">
                <a:latin typeface="+mn-lt"/>
                <a:ea typeface="Times New Roman" panose="02020603050405020304" pitchFamily="18" charset="0"/>
                <a:cs typeface="Times New Roman" panose="02020603050405020304" pitchFamily="18" charset="0"/>
              </a:rPr>
              <a:t>Definieer de personeelsmiddelen die erbij betrokken zullen zijn.  Dit zal leiden tot hun training, beschikbaarheid en vervanging.
Om een unieke structuur te behouden, krijgen mensen een gebruikersgroep toegewezen 
Voeg externe bezoekers toe (bijv. onderaannemers), evenals alle werknemers.
Sommige functies en opleidingen zijn wettelijk voorgeschreven en moeten het voorwerp uitmaken van periodieke opleidingen en bijscholingen (eerste hulp bij brand, JICCS, enz.).
De behoeften van het personeel moeten worden vastgesteld als onderdeel van de actieplannen (GPP, JAP, LPP) en maken deel uit van de risicobeoordeling (interne reacties).</a:t>
            </a:r>
          </a:p>
          <a:p>
            <a:pPr marL="285750" indent="-285750" algn="just">
              <a:spcAft>
                <a:spcPts val="600"/>
              </a:spcAft>
              <a:buFontTx/>
              <a:buChar char="-"/>
              <a:tabLst>
                <a:tab pos="540385" algn="l"/>
              </a:tabLst>
            </a:pPr>
            <a:r>
              <a:rPr lang="nl-BE" sz="1700" dirty="0">
                <a:solidFill>
                  <a:srgbClr val="C00000"/>
                </a:solidFill>
                <a:latin typeface="+mj-lt"/>
                <a:ea typeface="Times New Roman" panose="02020603050405020304" pitchFamily="18" charset="0"/>
                <a:cs typeface="Times New Roman" panose="02020603050405020304" pitchFamily="18" charset="0"/>
              </a:rPr>
              <a:t>De missies kunnen worden beschreven in reflexfiches</a:t>
            </a:r>
            <a:endParaRPr lang="nl-BE" sz="1700" dirty="0">
              <a:solidFill>
                <a:srgbClr val="C00000"/>
              </a:solidFill>
              <a:effectLst/>
              <a:latin typeface="+mj-lt"/>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74526C86-7EB6-1A36-FE9A-8F7A00CDEDCD}"/>
              </a:ext>
            </a:extLst>
          </p:cNvPr>
          <p:cNvPicPr>
            <a:picLocks noChangeAspect="1"/>
          </p:cNvPicPr>
          <p:nvPr/>
        </p:nvPicPr>
        <p:blipFill>
          <a:blip r:embed="rId3"/>
          <a:stretch>
            <a:fillRect/>
          </a:stretch>
        </p:blipFill>
        <p:spPr>
          <a:xfrm>
            <a:off x="6661975" y="2036324"/>
            <a:ext cx="5453825" cy="3646020"/>
          </a:xfrm>
          <a:prstGeom prst="rect">
            <a:avLst/>
          </a:prstGeom>
        </p:spPr>
      </p:pic>
    </p:spTree>
    <p:extLst>
      <p:ext uri="{BB962C8B-B14F-4D97-AF65-F5344CB8AC3E}">
        <p14:creationId xmlns:p14="http://schemas.microsoft.com/office/powerpoint/2010/main" val="38003435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DB0C9D-2980-10F8-ACD5-276621A6AA4F}"/>
              </a:ext>
            </a:extLst>
          </p:cNvPr>
          <p:cNvSpPr>
            <a:spLocks noGrp="1"/>
          </p:cNvSpPr>
          <p:nvPr>
            <p:ph type="body" sz="quarter" idx="13"/>
          </p:nvPr>
        </p:nvSpPr>
        <p:spPr>
          <a:xfrm>
            <a:off x="281008" y="745829"/>
            <a:ext cx="11166353" cy="369332"/>
          </a:xfrm>
        </p:spPr>
        <p:txBody>
          <a:bodyPr/>
          <a:lstStyle/>
          <a:p>
            <a:pPr marL="0" marR="0" indent="0" algn="l" rtl="0" eaLnBrk="1" fontAlgn="auto" latinLnBrk="0" hangingPunct="1">
              <a:spcBef>
                <a:spcPts val="0"/>
              </a:spcBef>
              <a:spcAft>
                <a:spcPts val="0"/>
              </a:spcAft>
            </a:pPr>
            <a:r>
              <a:rPr lang="nl-BE" sz="1800" kern="1200" baseline="0" dirty="0">
                <a:solidFill>
                  <a:srgbClr val="008990"/>
                </a:solidFill>
                <a:effectLst/>
                <a:latin typeface="Palanquin Bold" panose="020B0004020203020204" pitchFamily="34" charset="0"/>
                <a:ea typeface="Palanquin Bold" panose="020B0004020203020204" pitchFamily="34" charset="0"/>
                <a:cs typeface="Palanquin Bold" panose="020B0004020203020204" pitchFamily="34" charset="0"/>
              </a:rPr>
              <a:t>Personeels- en materiële middelen</a:t>
            </a:r>
            <a:endParaRPr lang="nl-BE" dirty="0">
              <a:effectLst/>
            </a:endParaRPr>
          </a:p>
        </p:txBody>
      </p:sp>
      <p:graphicFrame>
        <p:nvGraphicFramePr>
          <p:cNvPr id="3" name="Table 2">
            <a:extLst>
              <a:ext uri="{FF2B5EF4-FFF2-40B4-BE49-F238E27FC236}">
                <a16:creationId xmlns:a16="http://schemas.microsoft.com/office/drawing/2014/main" id="{562A62EA-0744-E3C0-6BF1-265236642C0D}"/>
              </a:ext>
            </a:extLst>
          </p:cNvPr>
          <p:cNvGraphicFramePr>
            <a:graphicFrameLocks noGrp="1"/>
          </p:cNvGraphicFramePr>
          <p:nvPr>
            <p:extLst>
              <p:ext uri="{D42A27DB-BD31-4B8C-83A1-F6EECF244321}">
                <p14:modId xmlns:p14="http://schemas.microsoft.com/office/powerpoint/2010/main" val="455546361"/>
              </p:ext>
            </p:extLst>
          </p:nvPr>
        </p:nvGraphicFramePr>
        <p:xfrm>
          <a:off x="895351" y="1343025"/>
          <a:ext cx="9199095" cy="4654723"/>
        </p:xfrm>
        <a:graphic>
          <a:graphicData uri="http://schemas.openxmlformats.org/drawingml/2006/table">
            <a:tbl>
              <a:tblPr firstRow="1" firstCol="1" bandRow="1">
                <a:tableStyleId>{5C22544A-7EE6-4342-B048-85BDC9FD1C3A}</a:tableStyleId>
              </a:tblPr>
              <a:tblGrid>
                <a:gridCol w="616203">
                  <a:extLst>
                    <a:ext uri="{9D8B030D-6E8A-4147-A177-3AD203B41FA5}">
                      <a16:colId xmlns:a16="http://schemas.microsoft.com/office/drawing/2014/main" val="3422944721"/>
                    </a:ext>
                  </a:extLst>
                </a:gridCol>
                <a:gridCol w="4752272">
                  <a:extLst>
                    <a:ext uri="{9D8B030D-6E8A-4147-A177-3AD203B41FA5}">
                      <a16:colId xmlns:a16="http://schemas.microsoft.com/office/drawing/2014/main" val="2013900534"/>
                    </a:ext>
                  </a:extLst>
                </a:gridCol>
                <a:gridCol w="1027765">
                  <a:extLst>
                    <a:ext uri="{9D8B030D-6E8A-4147-A177-3AD203B41FA5}">
                      <a16:colId xmlns:a16="http://schemas.microsoft.com/office/drawing/2014/main" val="1788517241"/>
                    </a:ext>
                  </a:extLst>
                </a:gridCol>
                <a:gridCol w="1611376">
                  <a:extLst>
                    <a:ext uri="{9D8B030D-6E8A-4147-A177-3AD203B41FA5}">
                      <a16:colId xmlns:a16="http://schemas.microsoft.com/office/drawing/2014/main" val="75469994"/>
                    </a:ext>
                  </a:extLst>
                </a:gridCol>
                <a:gridCol w="1191479">
                  <a:extLst>
                    <a:ext uri="{9D8B030D-6E8A-4147-A177-3AD203B41FA5}">
                      <a16:colId xmlns:a16="http://schemas.microsoft.com/office/drawing/2014/main" val="1161758720"/>
                    </a:ext>
                  </a:extLst>
                </a:gridCol>
              </a:tblGrid>
              <a:tr h="421979">
                <a:tc>
                  <a:txBody>
                    <a:bodyPr/>
                    <a:lstStyle/>
                    <a:p>
                      <a:pPr algn="ctr">
                        <a:lnSpc>
                          <a:spcPct val="107000"/>
                        </a:lnSpc>
                        <a:spcAft>
                          <a:spcPts val="800"/>
                        </a:spcAft>
                      </a:pPr>
                      <a:r>
                        <a:rPr lang="nl-BE" sz="1100" kern="100" dirty="0">
                          <a:effectLst/>
                        </a:rPr>
                        <a:t> </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dirty="0">
                          <a:effectLst/>
                        </a:rPr>
                        <a:t>Te doen / Denken</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a:effectLst/>
                        </a:rPr>
                        <a:t>Wie?</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a:effectLst/>
                        </a:rPr>
                        <a:t>Aan wie?</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dirty="0">
                          <a:effectLst/>
                        </a:rPr>
                        <a:t>Met wat?</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60286356"/>
                  </a:ext>
                </a:extLst>
              </a:tr>
              <a:tr h="2016910">
                <a:tc>
                  <a:txBody>
                    <a:bodyPr/>
                    <a:lstStyle/>
                    <a:p>
                      <a:pPr marL="71755" marR="71755" algn="ctr">
                        <a:lnSpc>
                          <a:spcPct val="107000"/>
                        </a:lnSpc>
                        <a:spcAft>
                          <a:spcPts val="800"/>
                        </a:spcAft>
                      </a:pPr>
                      <a:r>
                        <a:rPr lang="nl-BE" sz="1100" kern="100">
                          <a:effectLst/>
                        </a:rPr>
                        <a:t>Voor de Crisis</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vert="vert270" anchor="ctr"/>
                </a:tc>
                <a:tc>
                  <a:txBody>
                    <a:bodyPr/>
                    <a:lstStyle/>
                    <a:p>
                      <a:pPr>
                        <a:lnSpc>
                          <a:spcPct val="107000"/>
                        </a:lnSpc>
                        <a:spcAft>
                          <a:spcPts val="800"/>
                        </a:spcAft>
                      </a:pPr>
                      <a:r>
                        <a:rPr lang="nl-BE" sz="1200" kern="100" dirty="0">
                          <a:effectLst/>
                        </a:rPr>
                        <a:t>Situatie</a:t>
                      </a:r>
                    </a:p>
                    <a:p>
                      <a:pPr marL="342900" lvl="0" indent="-342900">
                        <a:lnSpc>
                          <a:spcPct val="107000"/>
                        </a:lnSpc>
                        <a:buFont typeface="Aptos" panose="020B0004020202020204" pitchFamily="34" charset="0"/>
                        <a:buChar char="-"/>
                      </a:pPr>
                      <a:r>
                        <a:rPr lang="nl-BE" sz="1200" kern="100" dirty="0">
                          <a:effectLst/>
                        </a:rPr>
                        <a:t>Enkele waarschuwingssignalen</a:t>
                      </a:r>
                    </a:p>
                    <a:p>
                      <a:pPr marL="342900" lvl="0" indent="-342900">
                        <a:lnSpc>
                          <a:spcPct val="107000"/>
                        </a:lnSpc>
                        <a:buFont typeface="Aptos" panose="020B0004020202020204" pitchFamily="34" charset="0"/>
                        <a:buChar char="-"/>
                      </a:pPr>
                      <a:r>
                        <a:rPr lang="nl-BE" sz="1200" kern="100" dirty="0">
                          <a:effectLst/>
                        </a:rPr>
                        <a:t>De bedrijfsvoering willekeurig verstoren</a:t>
                      </a:r>
                    </a:p>
                    <a:p>
                      <a:pPr marL="342900" lvl="0" indent="-342900">
                        <a:lnSpc>
                          <a:spcPct val="107000"/>
                        </a:lnSpc>
                        <a:spcAft>
                          <a:spcPts val="800"/>
                        </a:spcAft>
                        <a:buFont typeface="Aptos" panose="020B0004020202020204" pitchFamily="34" charset="0"/>
                        <a:buChar char="-"/>
                      </a:pPr>
                      <a:r>
                        <a:rPr lang="nl-BE" sz="1200" kern="100" dirty="0">
                          <a:effectLst/>
                        </a:rPr>
                        <a:t>Het belang van hulpmiddelen om deze storingen te detecteren</a:t>
                      </a:r>
                    </a:p>
                    <a:p>
                      <a:pPr>
                        <a:lnSpc>
                          <a:spcPct val="107000"/>
                        </a:lnSpc>
                        <a:spcAft>
                          <a:spcPts val="800"/>
                        </a:spcAft>
                      </a:pPr>
                      <a:r>
                        <a:rPr lang="nl-BE" sz="1200" kern="100" dirty="0">
                          <a:effectLst/>
                        </a:rPr>
                        <a:t>Verwacht</a:t>
                      </a:r>
                    </a:p>
                    <a:p>
                      <a:pPr marL="342900" lvl="0" indent="-342900">
                        <a:lnSpc>
                          <a:spcPct val="107000"/>
                        </a:lnSpc>
                        <a:buFont typeface="Aptos" panose="020B0004020202020204" pitchFamily="34" charset="0"/>
                        <a:buChar char="-"/>
                      </a:pPr>
                      <a:r>
                        <a:rPr lang="nl-BE" sz="1200" kern="100" dirty="0">
                          <a:effectLst/>
                        </a:rPr>
                        <a:t>Implementatie van waarschuwingsbordcontroleapparatuur</a:t>
                      </a:r>
                    </a:p>
                    <a:p>
                      <a:pPr marL="342900" lvl="0" indent="-342900">
                        <a:lnSpc>
                          <a:spcPct val="107000"/>
                        </a:lnSpc>
                        <a:spcAft>
                          <a:spcPts val="800"/>
                        </a:spcAft>
                        <a:buFont typeface="Aptos" panose="020B0004020202020204" pitchFamily="34" charset="0"/>
                        <a:buChar char="-"/>
                      </a:pPr>
                      <a:r>
                        <a:rPr lang="nl-BE" sz="1200" kern="100" dirty="0">
                          <a:effectLst/>
                        </a:rPr>
                        <a:t>Beoordeling van de bedrijfscultuur</a:t>
                      </a:r>
                      <a:endParaRPr lang="nl-BE"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BE" sz="1100" kern="100" dirty="0">
                          <a:effectLst/>
                        </a:rPr>
                        <a:t>TBD</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dirty="0">
                          <a:effectLst/>
                        </a:rPr>
                        <a:t>TBD</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a:effectLst/>
                        </a:rPr>
                        <a:t>TBD</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64538746"/>
                  </a:ext>
                </a:extLst>
              </a:tr>
              <a:tr h="2215834">
                <a:tc>
                  <a:txBody>
                    <a:bodyPr/>
                    <a:lstStyle/>
                    <a:p>
                      <a:pPr marL="71755" marR="71755" algn="ctr">
                        <a:lnSpc>
                          <a:spcPct val="107000"/>
                        </a:lnSpc>
                        <a:spcAft>
                          <a:spcPts val="800"/>
                        </a:spcAft>
                      </a:pPr>
                      <a:r>
                        <a:rPr lang="nl-BE" sz="1100" kern="100" dirty="0">
                          <a:effectLst/>
                        </a:rPr>
                        <a:t>Triggering</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vert="vert270" anchor="ctr"/>
                </a:tc>
                <a:tc>
                  <a:txBody>
                    <a:bodyPr/>
                    <a:lstStyle/>
                    <a:p>
                      <a:pPr>
                        <a:lnSpc>
                          <a:spcPct val="107000"/>
                        </a:lnSpc>
                        <a:spcAft>
                          <a:spcPts val="800"/>
                        </a:spcAft>
                      </a:pPr>
                      <a:r>
                        <a:rPr lang="nl-BE" sz="1200" kern="100" dirty="0">
                          <a:effectLst/>
                        </a:rPr>
                        <a:t>Situatie</a:t>
                      </a:r>
                    </a:p>
                    <a:p>
                      <a:pPr marL="342900" lvl="0" indent="-342900">
                        <a:lnSpc>
                          <a:spcPct val="107000"/>
                        </a:lnSpc>
                        <a:buFont typeface="Aptos" panose="020B0004020202020204" pitchFamily="34" charset="0"/>
                        <a:buChar char="-"/>
                      </a:pPr>
                      <a:r>
                        <a:rPr lang="nl-BE" sz="1200" kern="100" dirty="0">
                          <a:effectLst/>
                        </a:rPr>
                        <a:t>Ingangspunt van de crisis</a:t>
                      </a:r>
                    </a:p>
                    <a:p>
                      <a:pPr marL="342900" lvl="0" indent="-342900">
                        <a:lnSpc>
                          <a:spcPct val="107000"/>
                        </a:lnSpc>
                        <a:buFont typeface="Aptos" panose="020B0004020202020204" pitchFamily="34" charset="0"/>
                        <a:buChar char="-"/>
                      </a:pPr>
                      <a:r>
                        <a:rPr lang="nl-BE" sz="1200" kern="100" dirty="0">
                          <a:effectLst/>
                        </a:rPr>
                        <a:t>Atypische situatie</a:t>
                      </a:r>
                    </a:p>
                    <a:p>
                      <a:pPr marL="342900" lvl="0" indent="-342900">
                        <a:lnSpc>
                          <a:spcPct val="107000"/>
                        </a:lnSpc>
                        <a:spcAft>
                          <a:spcPts val="800"/>
                        </a:spcAft>
                        <a:buFont typeface="Aptos" panose="020B0004020202020204" pitchFamily="34" charset="0"/>
                        <a:buChar char="-"/>
                      </a:pPr>
                      <a:r>
                        <a:rPr lang="nl-BE" sz="1200" kern="100" dirty="0">
                          <a:effectLst/>
                        </a:rPr>
                        <a:t>Het in twijfel trekken van de duurzaamheid van het bedrijf</a:t>
                      </a:r>
                    </a:p>
                    <a:p>
                      <a:pPr>
                        <a:lnSpc>
                          <a:spcPct val="107000"/>
                        </a:lnSpc>
                        <a:spcAft>
                          <a:spcPts val="800"/>
                        </a:spcAft>
                      </a:pPr>
                      <a:r>
                        <a:rPr lang="nl-BE" sz="1200" kern="100" dirty="0">
                          <a:effectLst/>
                        </a:rPr>
                        <a:t>Verwacht </a:t>
                      </a:r>
                    </a:p>
                    <a:p>
                      <a:pPr marL="342900" lvl="0" indent="-342900">
                        <a:lnSpc>
                          <a:spcPct val="107000"/>
                        </a:lnSpc>
                        <a:buFont typeface="Aptos" panose="020B0004020202020204" pitchFamily="34" charset="0"/>
                        <a:buChar char="-"/>
                      </a:pPr>
                      <a:r>
                        <a:rPr lang="nl-BE" sz="1200" kern="100" dirty="0">
                          <a:effectLst/>
                        </a:rPr>
                        <a:t>Observatie van de gebeurtenis</a:t>
                      </a:r>
                    </a:p>
                    <a:p>
                      <a:pPr marL="342900" lvl="0" indent="-342900">
                        <a:lnSpc>
                          <a:spcPct val="107000"/>
                        </a:lnSpc>
                        <a:buFont typeface="Aptos" panose="020B0004020202020204" pitchFamily="34" charset="0"/>
                        <a:buChar char="-"/>
                      </a:pPr>
                      <a:r>
                        <a:rPr lang="nl-BE" sz="1200" kern="100" dirty="0">
                          <a:effectLst/>
                        </a:rPr>
                        <a:t>Formele aanvaarding</a:t>
                      </a:r>
                    </a:p>
                    <a:p>
                      <a:pPr marL="342900" lvl="0" indent="-342900">
                        <a:lnSpc>
                          <a:spcPct val="107000"/>
                        </a:lnSpc>
                        <a:spcAft>
                          <a:spcPts val="800"/>
                        </a:spcAft>
                        <a:buFont typeface="Aptos" panose="020B0004020202020204" pitchFamily="34" charset="0"/>
                        <a:buChar char="-"/>
                      </a:pPr>
                      <a:r>
                        <a:rPr lang="nl-BE" sz="1200" kern="100" dirty="0">
                          <a:effectLst/>
                        </a:rPr>
                        <a:t>Triggering van management-, stuur- en actiesystemen</a:t>
                      </a:r>
                      <a:endParaRPr lang="nl-BE"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BE" sz="1100" kern="100">
                          <a:effectLst/>
                        </a:rPr>
                        <a:t>TBD</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dirty="0">
                          <a:effectLst/>
                        </a:rPr>
                        <a:t>TBD</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nl-BE" sz="1100" kern="100" dirty="0">
                          <a:effectLst/>
                        </a:rPr>
                        <a:t>TBD</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28602952"/>
                  </a:ext>
                </a:extLst>
              </a:tr>
            </a:tbl>
          </a:graphicData>
        </a:graphic>
      </p:graphicFrame>
      <p:sp>
        <p:nvSpPr>
          <p:cNvPr id="4" name="Rectangle 3">
            <a:extLst>
              <a:ext uri="{FF2B5EF4-FFF2-40B4-BE49-F238E27FC236}">
                <a16:creationId xmlns:a16="http://schemas.microsoft.com/office/drawing/2014/main" id="{003F4090-A0DE-420C-87BA-BE05A4D3E923}"/>
              </a:ext>
            </a:extLst>
          </p:cNvPr>
          <p:cNvSpPr/>
          <p:nvPr/>
        </p:nvSpPr>
        <p:spPr>
          <a:xfrm>
            <a:off x="6096001" y="1228725"/>
            <a:ext cx="2919470" cy="4883446"/>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spTree>
    <p:extLst>
      <p:ext uri="{BB962C8B-B14F-4D97-AF65-F5344CB8AC3E}">
        <p14:creationId xmlns:p14="http://schemas.microsoft.com/office/powerpoint/2010/main" val="6511059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C5788B-CC0C-2317-ABAA-B345A3355D97}"/>
              </a:ext>
            </a:extLst>
          </p:cNvPr>
          <p:cNvSpPr>
            <a:spLocks noGrp="1"/>
          </p:cNvSpPr>
          <p:nvPr>
            <p:ph type="body" sz="quarter" idx="13"/>
          </p:nvPr>
        </p:nvSpPr>
        <p:spPr>
          <a:xfrm>
            <a:off x="281008" y="745829"/>
            <a:ext cx="11166353" cy="707886"/>
          </a:xfrm>
        </p:spPr>
        <p:txBody>
          <a:bodyPr/>
          <a:lstStyle/>
          <a:p>
            <a:r>
              <a:rPr lang="nl-BE" dirty="0">
                <a:latin typeface="Palanquin Bold" panose="020B0004020203020204" pitchFamily="34" charset="0"/>
                <a:ea typeface="Palanquin Bold" panose="020B0004020203020204" pitchFamily="34" charset="0"/>
                <a:cs typeface="Palanquin Bold" panose="020B0004020203020204" pitchFamily="34" charset="0"/>
              </a:rPr>
              <a:t>Reflexfiche: </a:t>
            </a:r>
            <a:r>
              <a:rPr lang="nl-BE" sz="4000" kern="1200" baseline="0" dirty="0">
                <a:solidFill>
                  <a:srgbClr val="008990"/>
                </a:solidFill>
                <a:effectLst/>
                <a:latin typeface="Palanquin Bold" panose="020B0004020203020204" pitchFamily="34" charset="0"/>
                <a:ea typeface="Palanquin Bold" panose="020B0004020203020204" pitchFamily="34" charset="0"/>
                <a:cs typeface="Palanquin Bold" panose="020B0004020203020204" pitchFamily="34" charset="0"/>
              </a:rPr>
              <a:t>Personeels- en materiële middelen</a:t>
            </a:r>
            <a:endParaRPr lang="nl-BE" dirty="0">
              <a:effectLst/>
            </a:endParaRPr>
          </a:p>
        </p:txBody>
      </p:sp>
      <p:graphicFrame>
        <p:nvGraphicFramePr>
          <p:cNvPr id="3" name="Table 2">
            <a:extLst>
              <a:ext uri="{FF2B5EF4-FFF2-40B4-BE49-F238E27FC236}">
                <a16:creationId xmlns:a16="http://schemas.microsoft.com/office/drawing/2014/main" id="{AAEEE104-F98B-69B9-68CE-0C4D77A16C07}"/>
              </a:ext>
            </a:extLst>
          </p:cNvPr>
          <p:cNvGraphicFramePr>
            <a:graphicFrameLocks noGrp="1"/>
          </p:cNvGraphicFramePr>
          <p:nvPr>
            <p:extLst>
              <p:ext uri="{D42A27DB-BD31-4B8C-83A1-F6EECF244321}">
                <p14:modId xmlns:p14="http://schemas.microsoft.com/office/powerpoint/2010/main" val="1098837493"/>
              </p:ext>
            </p:extLst>
          </p:nvPr>
        </p:nvGraphicFramePr>
        <p:xfrm>
          <a:off x="683046" y="1773717"/>
          <a:ext cx="9841444" cy="4415472"/>
        </p:xfrm>
        <a:graphic>
          <a:graphicData uri="http://schemas.openxmlformats.org/drawingml/2006/table">
            <a:tbl>
              <a:tblPr firstRow="1" firstCol="1" bandRow="1">
                <a:tableStyleId>{BC89EF96-8CEA-46FF-86C4-4CE0E7609802}</a:tableStyleId>
              </a:tblPr>
              <a:tblGrid>
                <a:gridCol w="9841444">
                  <a:extLst>
                    <a:ext uri="{9D8B030D-6E8A-4147-A177-3AD203B41FA5}">
                      <a16:colId xmlns:a16="http://schemas.microsoft.com/office/drawing/2014/main" val="2356768104"/>
                    </a:ext>
                  </a:extLst>
                </a:gridCol>
              </a:tblGrid>
              <a:tr h="308471">
                <a:tc>
                  <a:txBody>
                    <a:bodyPr/>
                    <a:lstStyle/>
                    <a:p>
                      <a:pPr marL="0" algn="l" defTabSz="914400" rtl="0" eaLnBrk="1" latinLnBrk="0" hangingPunct="1">
                        <a:lnSpc>
                          <a:spcPct val="107000"/>
                        </a:lnSpc>
                        <a:spcAft>
                          <a:spcPts val="800"/>
                        </a:spcAft>
                      </a:pPr>
                      <a:r>
                        <a:rPr lang="nl-BE" sz="1100" b="1" kern="100" dirty="0">
                          <a:solidFill>
                            <a:schemeClr val="tx1"/>
                          </a:solidFill>
                          <a:effectLst/>
                          <a:latin typeface="+mn-lt"/>
                          <a:ea typeface="+mn-ea"/>
                          <a:cs typeface="+mn-cs"/>
                        </a:rPr>
                        <a:t>Documenttype: Scenario 01 / 001 Reflexblad</a:t>
                      </a:r>
                    </a:p>
                  </a:txBody>
                  <a:tcPr marL="68580" marR="68580" marT="0" marB="0" anchor="ctr">
                    <a:solidFill>
                      <a:schemeClr val="accent2">
                        <a:lumMod val="50000"/>
                      </a:schemeClr>
                    </a:solidFill>
                  </a:tcPr>
                </a:tc>
                <a:extLst>
                  <a:ext uri="{0D108BD9-81ED-4DB2-BD59-A6C34878D82A}">
                    <a16:rowId xmlns:a16="http://schemas.microsoft.com/office/drawing/2014/main" val="3253031403"/>
                  </a:ext>
                </a:extLst>
              </a:tr>
              <a:tr h="318916">
                <a:tc>
                  <a:txBody>
                    <a:bodyPr/>
                    <a:lstStyle/>
                    <a:p>
                      <a:pPr algn="l">
                        <a:lnSpc>
                          <a:spcPct val="107000"/>
                        </a:lnSpc>
                        <a:spcAft>
                          <a:spcPts val="800"/>
                        </a:spcAft>
                      </a:pPr>
                      <a:r>
                        <a:rPr lang="nl-BE" sz="1100" kern="100" dirty="0">
                          <a:effectLst/>
                        </a:rPr>
                        <a:t>Wie: Definieer de belangrijkste actoren in dit reflexblad</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90584642"/>
                  </a:ext>
                </a:extLst>
              </a:tr>
              <a:tr h="297455">
                <a:tc>
                  <a:txBody>
                    <a:bodyPr/>
                    <a:lstStyle/>
                    <a:p>
                      <a:pPr algn="l">
                        <a:lnSpc>
                          <a:spcPct val="107000"/>
                        </a:lnSpc>
                        <a:spcAft>
                          <a:spcPts val="800"/>
                        </a:spcAft>
                      </a:pPr>
                      <a:r>
                        <a:rPr lang="nl-BE" sz="1100" kern="100" dirty="0">
                          <a:effectLst/>
                        </a:rPr>
                        <a:t>Rol: Definieer de rol van de acteur</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2431535"/>
                  </a:ext>
                </a:extLst>
              </a:tr>
              <a:tr h="515540">
                <a:tc>
                  <a:txBody>
                    <a:bodyPr/>
                    <a:lstStyle/>
                    <a:p>
                      <a:pPr algn="l">
                        <a:lnSpc>
                          <a:spcPct val="107000"/>
                        </a:lnSpc>
                        <a:spcAft>
                          <a:spcPts val="800"/>
                        </a:spcAft>
                      </a:pPr>
                      <a:r>
                        <a:rPr lang="nl-BE" sz="1100" kern="100" dirty="0">
                          <a:effectLst/>
                        </a:rPr>
                        <a:t>Uitlokkende factor:</a:t>
                      </a:r>
                    </a:p>
                    <a:p>
                      <a:pPr marL="342900" lvl="0" indent="-342900" algn="l">
                        <a:lnSpc>
                          <a:spcPct val="107000"/>
                        </a:lnSpc>
                        <a:spcAft>
                          <a:spcPts val="800"/>
                        </a:spcAft>
                        <a:buFont typeface="Aptos" panose="020B0004020202020204" pitchFamily="34" charset="0"/>
                        <a:buChar char="-"/>
                      </a:pPr>
                      <a:r>
                        <a:rPr lang="nl-BE" sz="1100" kern="100" dirty="0">
                          <a:effectLst/>
                        </a:rPr>
                        <a:t>Wanneer moet deze reflexkaart geactiveerd worden?</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06969297"/>
                  </a:ext>
                </a:extLst>
              </a:tr>
              <a:tr h="515540">
                <a:tc>
                  <a:txBody>
                    <a:bodyPr/>
                    <a:lstStyle/>
                    <a:p>
                      <a:pPr algn="l">
                        <a:lnSpc>
                          <a:spcPct val="107000"/>
                        </a:lnSpc>
                        <a:spcAft>
                          <a:spcPts val="800"/>
                        </a:spcAft>
                      </a:pPr>
                      <a:r>
                        <a:rPr lang="nl-BE" sz="1100" kern="100" dirty="0">
                          <a:effectLst/>
                        </a:rPr>
                        <a:t>Beschrijving van taken:</a:t>
                      </a:r>
                    </a:p>
                    <a:p>
                      <a:pPr marL="342900" lvl="0" indent="-342900" algn="l">
                        <a:lnSpc>
                          <a:spcPct val="107000"/>
                        </a:lnSpc>
                        <a:spcAft>
                          <a:spcPts val="800"/>
                        </a:spcAft>
                        <a:buFont typeface="Aptos" panose="020B0004020202020204" pitchFamily="34" charset="0"/>
                        <a:buChar char="-"/>
                      </a:pPr>
                      <a:r>
                        <a:rPr lang="nl-BE" sz="1100" kern="100" dirty="0">
                          <a:effectLst/>
                        </a:rPr>
                        <a:t>Lijst met taken die nodig zijn om de doelstelling van het reflexblad te bereiken</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03551410"/>
                  </a:ext>
                </a:extLst>
              </a:tr>
              <a:tr h="515540">
                <a:tc>
                  <a:txBody>
                    <a:bodyPr/>
                    <a:lstStyle/>
                    <a:p>
                      <a:pPr algn="l">
                        <a:lnSpc>
                          <a:spcPct val="107000"/>
                        </a:lnSpc>
                        <a:spcAft>
                          <a:spcPts val="800"/>
                        </a:spcAft>
                      </a:pPr>
                      <a:r>
                        <a:rPr lang="nl-BE" sz="1100" kern="100" dirty="0">
                          <a:effectLst/>
                        </a:rPr>
                        <a:t>Betrokken personeel:</a:t>
                      </a:r>
                    </a:p>
                    <a:p>
                      <a:pPr marL="342900" lvl="0" indent="-342900" algn="l">
                        <a:lnSpc>
                          <a:spcPct val="107000"/>
                        </a:lnSpc>
                        <a:spcAft>
                          <a:spcPts val="800"/>
                        </a:spcAft>
                        <a:buFont typeface="Aptos" panose="020B0004020202020204" pitchFamily="34" charset="0"/>
                        <a:buChar char="-"/>
                      </a:pPr>
                      <a:r>
                        <a:rPr lang="nl-BE" sz="1100" kern="100" dirty="0">
                          <a:effectLst/>
                        </a:rPr>
                        <a:t>Zorg voor de link met andere actoren</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61467079"/>
                  </a:ext>
                </a:extLst>
              </a:tr>
              <a:tr h="515540">
                <a:tc>
                  <a:txBody>
                    <a:bodyPr/>
                    <a:lstStyle/>
                    <a:p>
                      <a:pPr algn="l">
                        <a:lnSpc>
                          <a:spcPct val="107000"/>
                        </a:lnSpc>
                        <a:spcAft>
                          <a:spcPts val="800"/>
                        </a:spcAft>
                      </a:pPr>
                      <a:r>
                        <a:rPr lang="nl-BE" sz="1100" kern="100" dirty="0">
                          <a:effectLst/>
                        </a:rPr>
                        <a:t>Aanvullende maatregelen:</a:t>
                      </a:r>
                    </a:p>
                    <a:p>
                      <a:pPr marL="342900" lvl="0" indent="-342900" algn="l">
                        <a:lnSpc>
                          <a:spcPct val="107000"/>
                        </a:lnSpc>
                        <a:spcAft>
                          <a:spcPts val="800"/>
                        </a:spcAft>
                        <a:buFont typeface="Aptos" panose="020B0004020202020204" pitchFamily="34" charset="0"/>
                        <a:buChar char="-"/>
                      </a:pPr>
                      <a:r>
                        <a:rPr lang="nl-BE" sz="1100" kern="100" dirty="0">
                          <a:effectLst/>
                        </a:rPr>
                        <a:t>Geef aan welke aanvullende maatregelen nodig zijn om de taken te kunnen uitvoeren</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49707806"/>
                  </a:ext>
                </a:extLst>
              </a:tr>
              <a:tr h="515540">
                <a:tc>
                  <a:txBody>
                    <a:bodyPr/>
                    <a:lstStyle/>
                    <a:p>
                      <a:pPr algn="l">
                        <a:lnSpc>
                          <a:spcPct val="107000"/>
                        </a:lnSpc>
                        <a:spcAft>
                          <a:spcPts val="800"/>
                        </a:spcAft>
                      </a:pPr>
                      <a:r>
                        <a:rPr lang="nl-BE" sz="1100" kern="100" dirty="0">
                          <a:effectLst/>
                        </a:rPr>
                        <a:t>Middelen:</a:t>
                      </a:r>
                    </a:p>
                    <a:p>
                      <a:pPr marL="342900" lvl="0" indent="-342900" algn="l">
                        <a:lnSpc>
                          <a:spcPct val="107000"/>
                        </a:lnSpc>
                        <a:spcAft>
                          <a:spcPts val="800"/>
                        </a:spcAft>
                        <a:buFont typeface="Aptos" panose="020B0004020202020204" pitchFamily="34" charset="0"/>
                        <a:buChar char="-"/>
                      </a:pPr>
                      <a:r>
                        <a:rPr lang="nl-BE" sz="1100" kern="100" dirty="0">
                          <a:effectLst/>
                        </a:rPr>
                        <a:t>Maak een lijst van alle middelen die nodig zijn om de taak uit te voeren</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07938314"/>
                  </a:ext>
                </a:extLst>
              </a:tr>
              <a:tr h="515540">
                <a:tc>
                  <a:txBody>
                    <a:bodyPr/>
                    <a:lstStyle/>
                    <a:p>
                      <a:pPr algn="l">
                        <a:lnSpc>
                          <a:spcPct val="107000"/>
                        </a:lnSpc>
                        <a:spcAft>
                          <a:spcPts val="800"/>
                        </a:spcAft>
                      </a:pPr>
                      <a:r>
                        <a:rPr lang="nl-BE" sz="1100" kern="100" dirty="0">
                          <a:effectLst/>
                        </a:rPr>
                        <a:t>Opleidingen:</a:t>
                      </a:r>
                    </a:p>
                    <a:p>
                      <a:pPr marL="342900" lvl="0" indent="-342900" algn="l">
                        <a:lnSpc>
                          <a:spcPct val="107000"/>
                        </a:lnSpc>
                        <a:spcAft>
                          <a:spcPts val="800"/>
                        </a:spcAft>
                        <a:buFont typeface="Aptos" panose="020B0004020202020204" pitchFamily="34" charset="0"/>
                        <a:buChar char="-"/>
                      </a:pPr>
                      <a:r>
                        <a:rPr lang="nl-BE" sz="1100" kern="100" dirty="0">
                          <a:effectLst/>
                        </a:rPr>
                        <a:t>Lijst alle trainingen op die betrekking hebben op dit reflexblad</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65986649"/>
                  </a:ext>
                </a:extLst>
              </a:tr>
              <a:tr h="397390">
                <a:tc>
                  <a:txBody>
                    <a:bodyPr/>
                    <a:lstStyle/>
                    <a:p>
                      <a:pPr algn="l">
                        <a:lnSpc>
                          <a:spcPct val="107000"/>
                        </a:lnSpc>
                        <a:spcAft>
                          <a:spcPts val="800"/>
                        </a:spcAft>
                      </a:pPr>
                      <a:r>
                        <a:rPr lang="nl-BE" sz="1100" kern="100" dirty="0">
                          <a:effectLst/>
                        </a:rPr>
                        <a:t>Revisie: R1.0 van 11 mei 2024</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2">
                        <a:lumMod val="50000"/>
                        <a:alpha val="20000"/>
                      </a:schemeClr>
                    </a:solidFill>
                  </a:tcPr>
                </a:tc>
                <a:extLst>
                  <a:ext uri="{0D108BD9-81ED-4DB2-BD59-A6C34878D82A}">
                    <a16:rowId xmlns:a16="http://schemas.microsoft.com/office/drawing/2014/main" val="622981555"/>
                  </a:ext>
                </a:extLst>
              </a:tr>
            </a:tbl>
          </a:graphicData>
        </a:graphic>
      </p:graphicFrame>
    </p:spTree>
    <p:extLst>
      <p:ext uri="{BB962C8B-B14F-4D97-AF65-F5344CB8AC3E}">
        <p14:creationId xmlns:p14="http://schemas.microsoft.com/office/powerpoint/2010/main" val="31672003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pPr marL="0" marR="0" indent="0" algn="l" rtl="0" eaLnBrk="1" fontAlgn="auto" latinLnBrk="0" hangingPunct="1">
              <a:spcBef>
                <a:spcPts val="0"/>
              </a:spcBef>
              <a:spcAft>
                <a:spcPts val="0"/>
              </a:spcAft>
            </a:pPr>
            <a:r>
              <a:rPr lang="fr-BE" sz="4000" kern="1200" baseline="0" dirty="0">
                <a:solidFill>
                  <a:srgbClr val="008990"/>
                </a:solidFill>
                <a:effectLst/>
                <a:latin typeface="Palanquin Bold" panose="020B0004020203020204" pitchFamily="34" charset="0"/>
                <a:ea typeface="Palanquin Bold" panose="020B0004020203020204" pitchFamily="34" charset="0"/>
                <a:cs typeface="Palanquin Bold" panose="020B0004020203020204" pitchFamily="34" charset="0"/>
              </a:rPr>
              <a:t>Personeels- en materiële middelen</a:t>
            </a:r>
            <a:endParaRPr lang="nl-BE" dirty="0">
              <a:effectLst/>
            </a:endParaRPr>
          </a:p>
        </p:txBody>
      </p:sp>
      <p:sp>
        <p:nvSpPr>
          <p:cNvPr id="3" name="Text Placeholder 2"/>
          <p:cNvSpPr>
            <a:spLocks noGrp="1"/>
          </p:cNvSpPr>
          <p:nvPr>
            <p:ph type="body" sz="quarter" idx="27"/>
          </p:nvPr>
        </p:nvSpPr>
        <p:spPr>
          <a:xfrm>
            <a:off x="281009" y="1779811"/>
            <a:ext cx="11486448" cy="4076239"/>
          </a:xfrm>
        </p:spPr>
        <p:txBody>
          <a:bodyPr/>
          <a:lstStyle/>
          <a:p>
            <a:pPr marL="0" lvl="3" indent="0" algn="just">
              <a:spcBef>
                <a:spcPts val="600"/>
              </a:spcBef>
              <a:spcAft>
                <a:spcPts val="600"/>
              </a:spcAft>
              <a:buSzPts val="1100"/>
              <a:buNone/>
              <a:tabLst>
                <a:tab pos="540385" algn="l"/>
              </a:tabLst>
            </a:pPr>
            <a:r>
              <a:rPr lang="nl-BE" sz="1800" b="1" dirty="0">
                <a:latin typeface="+mj-lt"/>
              </a:rPr>
              <a:t>Stap 4: Wijs personeelsmiddelen toe</a:t>
            </a:r>
            <a:endParaRPr lang="fr-BE" sz="1700" dirty="0">
              <a:effectLst/>
              <a:latin typeface="+mn-lt"/>
              <a:ea typeface="Times New Roman" panose="02020603050405020304" pitchFamily="18" charset="0"/>
              <a:cs typeface="Times New Roman" panose="02020603050405020304" pitchFamily="18" charset="0"/>
            </a:endParaRPr>
          </a:p>
          <a:p>
            <a:pPr marL="285750" indent="-285750" algn="just">
              <a:spcAft>
                <a:spcPts val="600"/>
              </a:spcAft>
              <a:buFontTx/>
              <a:buChar char="-"/>
              <a:tabLst>
                <a:tab pos="540385" algn="l"/>
              </a:tabLst>
            </a:pPr>
            <a:r>
              <a:rPr lang="nl-BE" sz="1700" dirty="0">
                <a:latin typeface="+mn-lt"/>
                <a:ea typeface="Times New Roman" panose="02020603050405020304" pitchFamily="18" charset="0"/>
                <a:cs typeface="Times New Roman" panose="02020603050405020304" pitchFamily="18" charset="0"/>
              </a:rPr>
              <a:t>Telefoongids en adressen: in INP-schema’s: INP-sjabloon
Let op met de GDPR (Persoonsgegevens)!</a:t>
            </a:r>
            <a:endParaRPr lang="fr-BE" sz="1700" b="1" dirty="0">
              <a:solidFill>
                <a:srgbClr val="C00000"/>
              </a:solidFill>
              <a:effectLst/>
              <a:latin typeface="+mn-lt"/>
              <a:ea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DBB91646-B8BB-8C66-6C1A-771DDBACE500}"/>
              </a:ext>
            </a:extLst>
          </p:cNvPr>
          <p:cNvGraphicFramePr>
            <a:graphicFrameLocks noGrp="1"/>
          </p:cNvGraphicFramePr>
          <p:nvPr>
            <p:extLst>
              <p:ext uri="{D42A27DB-BD31-4B8C-83A1-F6EECF244321}">
                <p14:modId xmlns:p14="http://schemas.microsoft.com/office/powerpoint/2010/main" val="717981933"/>
              </p:ext>
            </p:extLst>
          </p:nvPr>
        </p:nvGraphicFramePr>
        <p:xfrm>
          <a:off x="647700" y="2809874"/>
          <a:ext cx="8639175" cy="3886391"/>
        </p:xfrm>
        <a:graphic>
          <a:graphicData uri="http://schemas.openxmlformats.org/drawingml/2006/table">
            <a:tbl>
              <a:tblPr firstRow="1" firstCol="1" bandRow="1">
                <a:tableStyleId>{5C22544A-7EE6-4342-B048-85BDC9FD1C3A}</a:tableStyleId>
              </a:tblPr>
              <a:tblGrid>
                <a:gridCol w="1314450">
                  <a:extLst>
                    <a:ext uri="{9D8B030D-6E8A-4147-A177-3AD203B41FA5}">
                      <a16:colId xmlns:a16="http://schemas.microsoft.com/office/drawing/2014/main" val="636846808"/>
                    </a:ext>
                  </a:extLst>
                </a:gridCol>
                <a:gridCol w="3502080">
                  <a:extLst>
                    <a:ext uri="{9D8B030D-6E8A-4147-A177-3AD203B41FA5}">
                      <a16:colId xmlns:a16="http://schemas.microsoft.com/office/drawing/2014/main" val="2852245554"/>
                    </a:ext>
                  </a:extLst>
                </a:gridCol>
                <a:gridCol w="3822645">
                  <a:extLst>
                    <a:ext uri="{9D8B030D-6E8A-4147-A177-3AD203B41FA5}">
                      <a16:colId xmlns:a16="http://schemas.microsoft.com/office/drawing/2014/main" val="1302593921"/>
                    </a:ext>
                  </a:extLst>
                </a:gridCol>
              </a:tblGrid>
              <a:tr h="402779">
                <a:tc>
                  <a:txBody>
                    <a:bodyPr/>
                    <a:lstStyle/>
                    <a:p>
                      <a:pPr>
                        <a:lnSpc>
                          <a:spcPct val="107000"/>
                        </a:lnSpc>
                        <a:spcAft>
                          <a:spcPts val="800"/>
                        </a:spcAft>
                      </a:pPr>
                      <a:r>
                        <a:rPr lang="nl-BE" sz="1100" kern="100" dirty="0">
                          <a:effectLst/>
                        </a:rPr>
                        <a:t> </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nl-BE" sz="1200" kern="100" dirty="0">
                          <a:effectLst/>
                        </a:rPr>
                        <a:t>Adressen/ contacten</a:t>
                      </a:r>
                      <a:endParaRPr lang="nl-BE"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nl-BE" sz="1200" kern="100" dirty="0">
                          <a:effectLst/>
                        </a:rPr>
                        <a:t>Opmerkingen</a:t>
                      </a:r>
                      <a:endParaRPr lang="nl-BE"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83264260"/>
                  </a:ext>
                </a:extLst>
              </a:tr>
              <a:tr h="402779">
                <a:tc>
                  <a:txBody>
                    <a:bodyPr/>
                    <a:lstStyle/>
                    <a:p>
                      <a:pPr>
                        <a:lnSpc>
                          <a:spcPct val="107000"/>
                        </a:lnSpc>
                        <a:spcAft>
                          <a:spcPts val="800"/>
                        </a:spcAft>
                      </a:pPr>
                      <a:r>
                        <a:rPr lang="nl-BE" sz="1200" kern="100" dirty="0">
                          <a:effectLst/>
                        </a:rPr>
                        <a:t>Dir </a:t>
                      </a:r>
                      <a:r>
                        <a:rPr lang="nl-BE" sz="1200" kern="100" dirty="0" err="1">
                          <a:effectLst/>
                        </a:rPr>
                        <a:t>Strat</a:t>
                      </a:r>
                      <a:endParaRPr lang="nl-BE"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nl-BE" sz="1100" kern="100">
                          <a:effectLst/>
                        </a:rPr>
                        <a:t> </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nl-BE" sz="1100" kern="100" dirty="0">
                          <a:effectLst/>
                        </a:rPr>
                        <a:t> </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88325165"/>
                  </a:ext>
                </a:extLst>
              </a:tr>
              <a:tr h="402779">
                <a:tc>
                  <a:txBody>
                    <a:bodyPr/>
                    <a:lstStyle/>
                    <a:p>
                      <a:pPr>
                        <a:lnSpc>
                          <a:spcPct val="107000"/>
                        </a:lnSpc>
                        <a:spcAft>
                          <a:spcPts val="800"/>
                        </a:spcAft>
                      </a:pPr>
                      <a:r>
                        <a:rPr lang="nl-BE" sz="1200" kern="100" dirty="0">
                          <a:effectLst/>
                        </a:rPr>
                        <a:t>Brandweer-bestrijdingsdienst</a:t>
                      </a:r>
                      <a:endParaRPr lang="nl-BE"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nl-BE" sz="1100" kern="100">
                          <a:effectLst/>
                        </a:rPr>
                        <a:t> </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nl-BE" sz="1100" kern="100">
                          <a:effectLst/>
                        </a:rPr>
                        <a:t> </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15177707"/>
                  </a:ext>
                </a:extLst>
              </a:tr>
              <a:tr h="402779">
                <a:tc>
                  <a:txBody>
                    <a:bodyPr/>
                    <a:lstStyle/>
                    <a:p>
                      <a:pPr>
                        <a:lnSpc>
                          <a:spcPct val="107000"/>
                        </a:lnSpc>
                        <a:spcAft>
                          <a:spcPts val="800"/>
                        </a:spcAft>
                      </a:pPr>
                      <a:r>
                        <a:rPr lang="nl-BE" sz="1200" kern="100" dirty="0">
                          <a:effectLst/>
                        </a:rPr>
                        <a:t>EHBO</a:t>
                      </a:r>
                      <a:endParaRPr lang="nl-BE"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nl-BE" sz="1100" kern="100">
                          <a:effectLst/>
                        </a:rPr>
                        <a:t> </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nl-BE" sz="1100" kern="100">
                          <a:effectLst/>
                        </a:rPr>
                        <a:t> </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67560434"/>
                  </a:ext>
                </a:extLst>
              </a:tr>
              <a:tr h="402779">
                <a:tc>
                  <a:txBody>
                    <a:bodyPr/>
                    <a:lstStyle/>
                    <a:p>
                      <a:pPr>
                        <a:lnSpc>
                          <a:spcPct val="107000"/>
                        </a:lnSpc>
                        <a:spcAft>
                          <a:spcPts val="800"/>
                        </a:spcAft>
                      </a:pPr>
                      <a:r>
                        <a:rPr lang="nl-BE" sz="1200" kern="100">
                          <a:effectLst/>
                        </a:rPr>
                        <a:t>Veiligheid</a:t>
                      </a:r>
                      <a:endParaRPr lang="nl-BE"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nl-BE" sz="1100" kern="100">
                          <a:effectLst/>
                        </a:rPr>
                        <a:t> </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nl-BE" sz="1100" kern="100">
                          <a:effectLst/>
                        </a:rPr>
                        <a:t> </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50170184"/>
                  </a:ext>
                </a:extLst>
              </a:tr>
              <a:tr h="402779">
                <a:tc>
                  <a:txBody>
                    <a:bodyPr/>
                    <a:lstStyle/>
                    <a:p>
                      <a:pPr>
                        <a:lnSpc>
                          <a:spcPct val="107000"/>
                        </a:lnSpc>
                        <a:spcAft>
                          <a:spcPts val="800"/>
                        </a:spcAft>
                      </a:pPr>
                      <a:r>
                        <a:rPr lang="nl-BE" sz="1200" kern="100" dirty="0">
                          <a:effectLst/>
                        </a:rPr>
                        <a:t>Logistiek</a:t>
                      </a:r>
                      <a:endParaRPr lang="nl-BE"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nl-BE" sz="1100" kern="100">
                          <a:effectLst/>
                        </a:rPr>
                        <a:t> </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nl-BE" sz="1100" kern="100">
                          <a:effectLst/>
                        </a:rPr>
                        <a:t> </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97158825"/>
                  </a:ext>
                </a:extLst>
              </a:tr>
              <a:tr h="482992">
                <a:tc>
                  <a:txBody>
                    <a:bodyPr/>
                    <a:lstStyle/>
                    <a:p>
                      <a:pPr>
                        <a:lnSpc>
                          <a:spcPct val="107000"/>
                        </a:lnSpc>
                        <a:spcAft>
                          <a:spcPts val="800"/>
                        </a:spcAft>
                      </a:pPr>
                      <a:r>
                        <a:rPr lang="nl-BE" sz="1200" kern="100" dirty="0">
                          <a:effectLst/>
                        </a:rPr>
                        <a:t>Communicatie</a:t>
                      </a:r>
                      <a:endParaRPr lang="nl-BE"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nl-BE" sz="1100" kern="100">
                          <a:effectLst/>
                        </a:rPr>
                        <a:t> </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nl-BE" sz="1100" kern="100">
                          <a:effectLst/>
                        </a:rPr>
                        <a:t> </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28279564"/>
                  </a:ext>
                </a:extLst>
              </a:tr>
              <a:tr h="402779">
                <a:tc>
                  <a:txBody>
                    <a:bodyPr/>
                    <a:lstStyle/>
                    <a:p>
                      <a:pPr>
                        <a:lnSpc>
                          <a:spcPct val="107000"/>
                        </a:lnSpc>
                        <a:spcAft>
                          <a:spcPts val="800"/>
                        </a:spcAft>
                      </a:pPr>
                      <a:r>
                        <a:rPr lang="nl-BE" sz="1200" kern="100" dirty="0">
                          <a:effectLst/>
                        </a:rPr>
                        <a:t>Extra</a:t>
                      </a:r>
                      <a:endParaRPr lang="nl-BE"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nl-BE" sz="1100" kern="100">
                          <a:effectLst/>
                        </a:rPr>
                        <a:t> </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nl-BE" sz="1100" kern="100">
                          <a:effectLst/>
                        </a:rPr>
                        <a:t> </a:t>
                      </a:r>
                      <a:endParaRPr lang="nl-B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34414298"/>
                  </a:ext>
                </a:extLst>
              </a:tr>
              <a:tr h="402779">
                <a:tc gridSpan="3">
                  <a:txBody>
                    <a:bodyPr/>
                    <a:lstStyle/>
                    <a:p>
                      <a:pPr>
                        <a:lnSpc>
                          <a:spcPct val="107000"/>
                        </a:lnSpc>
                        <a:spcAft>
                          <a:spcPts val="800"/>
                        </a:spcAft>
                      </a:pPr>
                      <a:r>
                        <a:rPr lang="nl-BE" sz="1100" kern="100" dirty="0">
                          <a:effectLst/>
                        </a:rPr>
                        <a:t>Revisie 01.01 van 11 mei 2024</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625987720"/>
                  </a:ext>
                </a:extLst>
              </a:tr>
            </a:tbl>
          </a:graphicData>
        </a:graphic>
      </p:graphicFrame>
    </p:spTree>
    <p:extLst>
      <p:ext uri="{BB962C8B-B14F-4D97-AF65-F5344CB8AC3E}">
        <p14:creationId xmlns:p14="http://schemas.microsoft.com/office/powerpoint/2010/main" val="25153047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4909A1-F595-3031-0288-2029997C09D1}"/>
              </a:ext>
            </a:extLst>
          </p:cNvPr>
          <p:cNvSpPr>
            <a:spLocks noGrp="1"/>
          </p:cNvSpPr>
          <p:nvPr>
            <p:ph type="body" sz="quarter" idx="13"/>
          </p:nvPr>
        </p:nvSpPr>
        <p:spPr>
          <a:xfrm>
            <a:off x="281008" y="745829"/>
            <a:ext cx="11166353" cy="707886"/>
          </a:xfrm>
        </p:spPr>
        <p:txBody>
          <a:bodyPr/>
          <a:lstStyle/>
          <a:p>
            <a:pPr marL="0" marR="0" indent="0" algn="l" rtl="0" eaLnBrk="1" fontAlgn="auto" latinLnBrk="0" hangingPunct="1">
              <a:spcBef>
                <a:spcPts val="0"/>
              </a:spcBef>
              <a:spcAft>
                <a:spcPts val="0"/>
              </a:spcAft>
            </a:pPr>
            <a:r>
              <a:rPr lang="fr-BE" sz="4000" kern="1200" baseline="0" dirty="0">
                <a:solidFill>
                  <a:srgbClr val="008990"/>
                </a:solidFill>
                <a:effectLst/>
                <a:latin typeface="Palanquin Bold" panose="020B0004020203020204" pitchFamily="34" charset="0"/>
                <a:ea typeface="Palanquin Bold" panose="020B0004020203020204" pitchFamily="34" charset="0"/>
                <a:cs typeface="Palanquin Bold" panose="020B0004020203020204" pitchFamily="34" charset="0"/>
              </a:rPr>
              <a:t>Personeels- en materiële middelen</a:t>
            </a:r>
            <a:endParaRPr lang="nl-BE" dirty="0">
              <a:effectLst/>
            </a:endParaRPr>
          </a:p>
        </p:txBody>
      </p:sp>
      <p:sp>
        <p:nvSpPr>
          <p:cNvPr id="3" name="Text Placeholder 2">
            <a:extLst>
              <a:ext uri="{FF2B5EF4-FFF2-40B4-BE49-F238E27FC236}">
                <a16:creationId xmlns:a16="http://schemas.microsoft.com/office/drawing/2014/main" id="{BFFB3461-745E-3BDC-F8B6-210DF35955D1}"/>
              </a:ext>
            </a:extLst>
          </p:cNvPr>
          <p:cNvSpPr>
            <a:spLocks noGrp="1"/>
          </p:cNvSpPr>
          <p:nvPr>
            <p:ph type="body" sz="quarter" idx="27"/>
          </p:nvPr>
        </p:nvSpPr>
        <p:spPr>
          <a:xfrm>
            <a:off x="281009" y="1779812"/>
            <a:ext cx="11551762" cy="4089476"/>
          </a:xfrm>
        </p:spPr>
        <p:txBody>
          <a:bodyPr/>
          <a:lstStyle/>
          <a:p>
            <a:pPr marL="0" lvl="3" indent="0" algn="just">
              <a:spcBef>
                <a:spcPts val="600"/>
              </a:spcBef>
              <a:spcAft>
                <a:spcPts val="600"/>
              </a:spcAft>
              <a:buSzPts val="1100"/>
              <a:buNone/>
              <a:tabLst>
                <a:tab pos="540385" algn="l"/>
              </a:tabLst>
            </a:pPr>
            <a:r>
              <a:rPr lang="nl-BE" sz="1800" b="1" dirty="0">
                <a:latin typeface="+mj-lt"/>
              </a:rPr>
              <a:t>Stap 5: Wijs materiële middelen toe</a:t>
            </a:r>
            <a:endParaRPr lang="fr-BE" sz="1700" dirty="0">
              <a:effectLst/>
              <a:latin typeface="+mn-lt"/>
              <a:ea typeface="Times New Roman" panose="02020603050405020304" pitchFamily="18" charset="0"/>
              <a:cs typeface="Times New Roman" panose="02020603050405020304" pitchFamily="18" charset="0"/>
            </a:endParaRPr>
          </a:p>
          <a:p>
            <a:pPr marL="285750" indent="-285750" algn="just">
              <a:spcAft>
                <a:spcPts val="600"/>
              </a:spcAft>
              <a:buFontTx/>
              <a:buChar char="-"/>
              <a:tabLst>
                <a:tab pos="0" algn="l"/>
              </a:tabLst>
            </a:pPr>
            <a:r>
              <a:rPr lang="nl-BE" sz="1600" dirty="0">
                <a:latin typeface="+mn-lt"/>
                <a:ea typeface="Times New Roman" panose="02020603050405020304" pitchFamily="18" charset="0"/>
                <a:cs typeface="Times New Roman" panose="02020603050405020304" pitchFamily="18" charset="0"/>
              </a:rPr>
              <a:t>De materiële middelen moeten worden gedefinieerd en beschikbaar zijn binnen aanvaardbare termijnen (doeltreffendheid en verwezenlijking van de doelstellingen).
Materiële behoeften moeten worden vastgesteld als onderdeel van actieplannen (bijv. GPP, JAP, LPP) en maken deel uit van de risicobeoordeling (interne reacties).
Ook kan de aanschaf en het gebruik van de apparatuur de opleiding vereisen van het personeel dat het moet implementeren.
Er moet worden gezorgd voor adequate periodieke controles.  Het resultaat van deze controles maakt deel uit van het "interventiedossier".</a:t>
            </a:r>
          </a:p>
          <a:p>
            <a:pPr algn="just">
              <a:spcAft>
                <a:spcPts val="600"/>
              </a:spcAft>
              <a:tabLst>
                <a:tab pos="0" algn="l"/>
              </a:tabLst>
            </a:pPr>
            <a:r>
              <a:rPr lang="nl-BE" sz="1700" b="1" dirty="0">
                <a:solidFill>
                  <a:srgbClr val="C00000"/>
                </a:solidFill>
                <a:latin typeface="+mj-lt"/>
                <a:ea typeface="Times New Roman" panose="02020603050405020304" pitchFamily="18" charset="0"/>
                <a:cs typeface="Times New Roman" panose="02020603050405020304" pitchFamily="18" charset="0"/>
              </a:rPr>
              <a:t>De middelen kunnen worden ontwikkeld via:</a:t>
            </a:r>
            <a:endParaRPr lang="fr-BE" sz="1700" b="1" dirty="0">
              <a:solidFill>
                <a:srgbClr val="C00000"/>
              </a:solidFill>
              <a:effectLst/>
              <a:latin typeface="+mj-lt"/>
              <a:ea typeface="Times New Roman" panose="02020603050405020304" pitchFamily="18" charset="0"/>
              <a:cs typeface="Times New Roman" panose="02020603050405020304" pitchFamily="18" charset="0"/>
            </a:endParaRPr>
          </a:p>
          <a:p>
            <a:pPr marL="285750" indent="-285750" algn="just">
              <a:spcAft>
                <a:spcPts val="600"/>
              </a:spcAft>
              <a:buFontTx/>
              <a:buChar char="-"/>
              <a:tabLst>
                <a:tab pos="0" algn="l"/>
              </a:tabLst>
            </a:pPr>
            <a:r>
              <a:rPr lang="nl-BE" sz="1700" dirty="0">
                <a:latin typeface="+mn-lt"/>
                <a:ea typeface="Times New Roman" panose="02020603050405020304" pitchFamily="18" charset="0"/>
                <a:cs typeface="Times New Roman" panose="02020603050405020304" pitchFamily="18" charset="0"/>
              </a:rPr>
              <a:t>Plannen
Technische fiches
Extra informatie
Keuzehulp
Uitrusting (brandblussers, EHBO-dozen, enz.)</a:t>
            </a:r>
            <a:endParaRPr lang="fr-BE" dirty="0">
              <a:latin typeface="+mn-lt"/>
            </a:endParaRPr>
          </a:p>
        </p:txBody>
      </p:sp>
    </p:spTree>
    <p:extLst>
      <p:ext uri="{BB962C8B-B14F-4D97-AF65-F5344CB8AC3E}">
        <p14:creationId xmlns:p14="http://schemas.microsoft.com/office/powerpoint/2010/main" val="7735603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DB0C9D-2980-10F8-ACD5-276621A6AA4F}"/>
              </a:ext>
            </a:extLst>
          </p:cNvPr>
          <p:cNvSpPr>
            <a:spLocks noGrp="1"/>
          </p:cNvSpPr>
          <p:nvPr>
            <p:ph type="body" sz="quarter" idx="13"/>
          </p:nvPr>
        </p:nvSpPr>
        <p:spPr>
          <a:xfrm>
            <a:off x="281008" y="745829"/>
            <a:ext cx="11166353" cy="707886"/>
          </a:xfrm>
        </p:spPr>
        <p:txBody>
          <a:bodyPr/>
          <a:lstStyle/>
          <a:p>
            <a:pPr marL="0" marR="0" indent="0" algn="l" rtl="0" eaLnBrk="1" fontAlgn="auto" latinLnBrk="0" hangingPunct="1">
              <a:spcBef>
                <a:spcPts val="0"/>
              </a:spcBef>
              <a:spcAft>
                <a:spcPts val="0"/>
              </a:spcAft>
            </a:pPr>
            <a:r>
              <a:rPr lang="fr-BE" sz="4000" kern="1200" baseline="0" dirty="0">
                <a:solidFill>
                  <a:srgbClr val="008990"/>
                </a:solidFill>
                <a:effectLst/>
                <a:latin typeface="Palanquin Bold" panose="020B0004020203020204" pitchFamily="34" charset="0"/>
                <a:ea typeface="Palanquin Bold" panose="020B0004020203020204" pitchFamily="34" charset="0"/>
                <a:cs typeface="Palanquin Bold" panose="020B0004020203020204" pitchFamily="34" charset="0"/>
              </a:rPr>
              <a:t>Personeels- en materiële middelen</a:t>
            </a:r>
            <a:endParaRPr lang="nl-BE" dirty="0">
              <a:effectLst/>
            </a:endParaRPr>
          </a:p>
        </p:txBody>
      </p:sp>
      <p:pic>
        <p:nvPicPr>
          <p:cNvPr id="11" name="Picture 10">
            <a:extLst>
              <a:ext uri="{FF2B5EF4-FFF2-40B4-BE49-F238E27FC236}">
                <a16:creationId xmlns:a16="http://schemas.microsoft.com/office/drawing/2014/main" id="{9E5CF960-03B1-DE31-B24E-A5065D4B25AD}"/>
              </a:ext>
            </a:extLst>
          </p:cNvPr>
          <p:cNvPicPr>
            <a:picLocks noChangeAspect="1"/>
          </p:cNvPicPr>
          <p:nvPr/>
        </p:nvPicPr>
        <p:blipFill>
          <a:blip r:embed="rId2"/>
          <a:stretch>
            <a:fillRect/>
          </a:stretch>
        </p:blipFill>
        <p:spPr>
          <a:xfrm>
            <a:off x="144176" y="1675405"/>
            <a:ext cx="9433237" cy="4467657"/>
          </a:xfrm>
          <a:prstGeom prst="rect">
            <a:avLst/>
          </a:prstGeom>
        </p:spPr>
      </p:pic>
      <p:sp>
        <p:nvSpPr>
          <p:cNvPr id="4" name="Rectangle 3">
            <a:extLst>
              <a:ext uri="{FF2B5EF4-FFF2-40B4-BE49-F238E27FC236}">
                <a16:creationId xmlns:a16="http://schemas.microsoft.com/office/drawing/2014/main" id="{003F4090-A0DE-420C-87BA-BE05A4D3E923}"/>
              </a:ext>
            </a:extLst>
          </p:cNvPr>
          <p:cNvSpPr/>
          <p:nvPr/>
        </p:nvSpPr>
        <p:spPr>
          <a:xfrm>
            <a:off x="8213213" y="1675404"/>
            <a:ext cx="1322117" cy="4467657"/>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3" name="TextBox 2">
            <a:extLst>
              <a:ext uri="{FF2B5EF4-FFF2-40B4-BE49-F238E27FC236}">
                <a16:creationId xmlns:a16="http://schemas.microsoft.com/office/drawing/2014/main" id="{056C72D6-519D-EC38-2C50-50C709D329B0}"/>
              </a:ext>
            </a:extLst>
          </p:cNvPr>
          <p:cNvSpPr txBox="1"/>
          <p:nvPr/>
        </p:nvSpPr>
        <p:spPr>
          <a:xfrm>
            <a:off x="9535330" y="1511899"/>
            <a:ext cx="2665378" cy="1477328"/>
          </a:xfrm>
          <a:prstGeom prst="rect">
            <a:avLst/>
          </a:prstGeom>
        </p:spPr>
        <p:txBody>
          <a:bodyPr wrap="square" rtlCol="0">
            <a:spAutoFit/>
          </a:bodyPr>
          <a:lstStyle/>
          <a:p>
            <a:pPr marL="285750" indent="-285750">
              <a:buFont typeface="Arial" panose="020B0604020202020204" pitchFamily="34" charset="0"/>
              <a:buChar char="•"/>
            </a:pPr>
            <a:r>
              <a:rPr lang="fr-BE" dirty="0" err="1"/>
              <a:t>Middelen</a:t>
            </a:r>
            <a:endParaRPr lang="fr-BE" dirty="0"/>
          </a:p>
          <a:p>
            <a:pPr marL="285750" indent="-285750">
              <a:buFont typeface="Arial" panose="020B0604020202020204" pitchFamily="34" charset="0"/>
              <a:buChar char="•"/>
            </a:pPr>
            <a:r>
              <a:rPr lang="fr-BE" dirty="0" err="1"/>
              <a:t>Reflexfiche</a:t>
            </a:r>
            <a:endParaRPr lang="fr-BE" dirty="0"/>
          </a:p>
          <a:p>
            <a:pPr marL="285750" indent="-285750">
              <a:buFont typeface="Arial" panose="020B0604020202020204" pitchFamily="34" charset="0"/>
              <a:buChar char="•"/>
            </a:pPr>
            <a:r>
              <a:rPr lang="fr-BE" dirty="0" err="1"/>
              <a:t>Technische</a:t>
            </a:r>
            <a:r>
              <a:rPr lang="fr-BE" dirty="0"/>
              <a:t> fiches</a:t>
            </a:r>
          </a:p>
          <a:p>
            <a:pPr marL="285750" indent="-285750">
              <a:buFont typeface="Arial" panose="020B0604020202020204" pitchFamily="34" charset="0"/>
              <a:buChar char="•"/>
            </a:pPr>
            <a:r>
              <a:rPr lang="fr-BE" dirty="0" err="1"/>
              <a:t>Documenten</a:t>
            </a:r>
            <a:r>
              <a:rPr lang="fr-BE" dirty="0"/>
              <a:t> (DPI, DI)Checklist….</a:t>
            </a:r>
          </a:p>
        </p:txBody>
      </p:sp>
      <p:sp>
        <p:nvSpPr>
          <p:cNvPr id="5" name="Arrow: Down 4">
            <a:extLst>
              <a:ext uri="{FF2B5EF4-FFF2-40B4-BE49-F238E27FC236}">
                <a16:creationId xmlns:a16="http://schemas.microsoft.com/office/drawing/2014/main" id="{DA69222F-3DBD-044C-D5D9-83B91C8CE664}"/>
              </a:ext>
            </a:extLst>
          </p:cNvPr>
          <p:cNvSpPr/>
          <p:nvPr/>
        </p:nvSpPr>
        <p:spPr>
          <a:xfrm rot="3284921">
            <a:off x="9633863" y="2816712"/>
            <a:ext cx="680937" cy="134240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40547383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4624409" y="2027180"/>
            <a:ext cx="6781528" cy="707886"/>
          </a:xfrm>
        </p:spPr>
        <p:txBody>
          <a:bodyPr/>
          <a:lstStyle/>
          <a:p>
            <a:r>
              <a:rPr lang="nl-BE" dirty="0"/>
              <a:t>Opleiding / Instructies</a:t>
            </a:r>
          </a:p>
        </p:txBody>
      </p:sp>
      <p:sp>
        <p:nvSpPr>
          <p:cNvPr id="3" name="Text Placeholder 2"/>
          <p:cNvSpPr>
            <a:spLocks noGrp="1"/>
          </p:cNvSpPr>
          <p:nvPr>
            <p:ph type="body" sz="quarter" idx="27"/>
          </p:nvPr>
        </p:nvSpPr>
        <p:spPr>
          <a:xfrm>
            <a:off x="4624409" y="2875333"/>
            <a:ext cx="6667880" cy="2338694"/>
          </a:xfrm>
        </p:spPr>
        <p:txBody>
          <a:bodyPr/>
          <a:lstStyle/>
          <a:p>
            <a:pPr marL="540385" algn="just">
              <a:spcAft>
                <a:spcPts val="600"/>
              </a:spcAft>
              <a:tabLst>
                <a:tab pos="540385" algn="l"/>
              </a:tabLst>
            </a:pPr>
            <a:r>
              <a:rPr lang="nl-BE" dirty="0">
                <a:latin typeface="+mn-lt"/>
                <a:ea typeface="Times New Roman" panose="02020603050405020304" pitchFamily="18" charset="0"/>
                <a:cs typeface="Times New Roman" panose="02020603050405020304" pitchFamily="18" charset="0"/>
              </a:rPr>
              <a:t>Op basis van de verspreiding van de modulefiches en hun bijlagen zal het personeel worden opgeleid en opgeleid om in te grijpen in geval van nood.  
De training omvat de veilige aanpak van elke noodsituatie.  Het zal echter niet in de plaats komen van wettelijke verplichtingen op het gebied van opleiding (Brandweerbestrijdingsdienst, eerste hulp, opvang van werknemers, enz.).</a:t>
            </a:r>
            <a:endParaRPr lang="fr-BE" sz="1800" dirty="0">
              <a:effectLst/>
              <a:latin typeface="+mn-lt"/>
              <a:ea typeface="Times New Roman" panose="02020603050405020304" pitchFamily="18" charset="0"/>
              <a:cs typeface="Times New Roman" panose="02020603050405020304" pitchFamily="18" charset="0"/>
            </a:endParaRPr>
          </a:p>
        </p:txBody>
      </p:sp>
      <p:sp>
        <p:nvSpPr>
          <p:cNvPr id="4" name="Picture Placeholder 3"/>
          <p:cNvSpPr>
            <a:spLocks noGrp="1"/>
          </p:cNvSpPr>
          <p:nvPr>
            <p:ph type="pic" sz="quarter" idx="28"/>
          </p:nvPr>
        </p:nvSpPr>
        <p:spPr/>
        <p:txBody>
          <a:bodyPr/>
          <a:lstStyle/>
          <a:p>
            <a:endParaRPr lang="fr-BE"/>
          </a:p>
        </p:txBody>
      </p:sp>
    </p:spTree>
    <p:extLst>
      <p:ext uri="{BB962C8B-B14F-4D97-AF65-F5344CB8AC3E}">
        <p14:creationId xmlns:p14="http://schemas.microsoft.com/office/powerpoint/2010/main" val="16598844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0457B21-15E4-849E-D5E1-18AC0F78E249}"/>
              </a:ext>
            </a:extLst>
          </p:cNvPr>
          <p:cNvSpPr>
            <a:spLocks noGrp="1"/>
          </p:cNvSpPr>
          <p:nvPr>
            <p:ph type="body" sz="quarter" idx="13"/>
          </p:nvPr>
        </p:nvSpPr>
        <p:spPr/>
        <p:txBody>
          <a:bodyPr/>
          <a:lstStyle/>
          <a:p>
            <a:r>
              <a:rPr lang="nl-BE" dirty="0"/>
              <a:t>Opleiding / Instructies</a:t>
            </a:r>
          </a:p>
        </p:txBody>
      </p:sp>
      <p:sp>
        <p:nvSpPr>
          <p:cNvPr id="5" name="Text Placeholder 4">
            <a:extLst>
              <a:ext uri="{FF2B5EF4-FFF2-40B4-BE49-F238E27FC236}">
                <a16:creationId xmlns:a16="http://schemas.microsoft.com/office/drawing/2014/main" id="{83A28D55-4CF9-27AE-09A4-677E3887B960}"/>
              </a:ext>
            </a:extLst>
          </p:cNvPr>
          <p:cNvSpPr>
            <a:spLocks noGrp="1"/>
          </p:cNvSpPr>
          <p:nvPr>
            <p:ph type="body" sz="quarter" idx="16"/>
          </p:nvPr>
        </p:nvSpPr>
        <p:spPr>
          <a:xfrm>
            <a:off x="1959337" y="3573060"/>
            <a:ext cx="9488024" cy="369332"/>
          </a:xfrm>
        </p:spPr>
        <p:txBody>
          <a:bodyPr/>
          <a:lstStyle/>
          <a:p>
            <a:r>
              <a:rPr lang="nl-BE" dirty="0"/>
              <a:t>Instructies voor bezoekers / derden</a:t>
            </a:r>
          </a:p>
        </p:txBody>
      </p:sp>
      <p:sp>
        <p:nvSpPr>
          <p:cNvPr id="9" name="Text Placeholder 8">
            <a:extLst>
              <a:ext uri="{FF2B5EF4-FFF2-40B4-BE49-F238E27FC236}">
                <a16:creationId xmlns:a16="http://schemas.microsoft.com/office/drawing/2014/main" id="{A9909C24-2D91-27C2-517D-8E8276E360D0}"/>
              </a:ext>
            </a:extLst>
          </p:cNvPr>
          <p:cNvSpPr>
            <a:spLocks noGrp="1"/>
          </p:cNvSpPr>
          <p:nvPr>
            <p:ph type="body" sz="quarter" idx="27"/>
          </p:nvPr>
        </p:nvSpPr>
        <p:spPr>
          <a:xfrm>
            <a:off x="1959337" y="2368786"/>
            <a:ext cx="9488024" cy="369332"/>
          </a:xfrm>
        </p:spPr>
        <p:txBody>
          <a:bodyPr/>
          <a:lstStyle/>
          <a:p>
            <a:r>
              <a:rPr lang="nl-BE" dirty="0"/>
              <a:t>Opleiding voor actoren</a:t>
            </a:r>
          </a:p>
        </p:txBody>
      </p:sp>
      <p:sp>
        <p:nvSpPr>
          <p:cNvPr id="10" name="Text Placeholder 9">
            <a:extLst>
              <a:ext uri="{FF2B5EF4-FFF2-40B4-BE49-F238E27FC236}">
                <a16:creationId xmlns:a16="http://schemas.microsoft.com/office/drawing/2014/main" id="{CA1E091D-9153-61C1-D93E-3E7ACAE9338B}"/>
              </a:ext>
            </a:extLst>
          </p:cNvPr>
          <p:cNvSpPr>
            <a:spLocks noGrp="1"/>
          </p:cNvSpPr>
          <p:nvPr>
            <p:ph type="body" sz="quarter" idx="28"/>
          </p:nvPr>
        </p:nvSpPr>
        <p:spPr>
          <a:xfrm>
            <a:off x="1959337" y="4773454"/>
            <a:ext cx="9488024" cy="369332"/>
          </a:xfrm>
        </p:spPr>
        <p:txBody>
          <a:bodyPr/>
          <a:lstStyle/>
          <a:p>
            <a:r>
              <a:rPr lang="nl-BE" dirty="0"/>
              <a:t>Opleiding</a:t>
            </a:r>
          </a:p>
        </p:txBody>
      </p:sp>
      <p:sp>
        <p:nvSpPr>
          <p:cNvPr id="6" name="Text Placeholder 5">
            <a:extLst>
              <a:ext uri="{FF2B5EF4-FFF2-40B4-BE49-F238E27FC236}">
                <a16:creationId xmlns:a16="http://schemas.microsoft.com/office/drawing/2014/main" id="{1649CC67-CA26-602D-8DD2-085C78386B99}"/>
              </a:ext>
            </a:extLst>
          </p:cNvPr>
          <p:cNvSpPr>
            <a:spLocks noGrp="1"/>
          </p:cNvSpPr>
          <p:nvPr>
            <p:ph type="body" sz="quarter" idx="24"/>
          </p:nvPr>
        </p:nvSpPr>
        <p:spPr/>
        <p:txBody>
          <a:bodyPr/>
          <a:lstStyle/>
          <a:p>
            <a:r>
              <a:rPr lang="nl-BE" dirty="0"/>
              <a:t>1</a:t>
            </a:r>
          </a:p>
        </p:txBody>
      </p:sp>
      <p:sp>
        <p:nvSpPr>
          <p:cNvPr id="7" name="Text Placeholder 6">
            <a:extLst>
              <a:ext uri="{FF2B5EF4-FFF2-40B4-BE49-F238E27FC236}">
                <a16:creationId xmlns:a16="http://schemas.microsoft.com/office/drawing/2014/main" id="{3355EFAA-9A07-0627-6891-7CEE18B89FF0}"/>
              </a:ext>
            </a:extLst>
          </p:cNvPr>
          <p:cNvSpPr>
            <a:spLocks noGrp="1"/>
          </p:cNvSpPr>
          <p:nvPr>
            <p:ph type="body" sz="quarter" idx="25"/>
          </p:nvPr>
        </p:nvSpPr>
        <p:spPr/>
        <p:txBody>
          <a:bodyPr/>
          <a:lstStyle/>
          <a:p>
            <a:r>
              <a:rPr lang="nl-BE" dirty="0"/>
              <a:t>2</a:t>
            </a:r>
          </a:p>
        </p:txBody>
      </p:sp>
      <p:sp>
        <p:nvSpPr>
          <p:cNvPr id="8" name="Text Placeholder 7">
            <a:extLst>
              <a:ext uri="{FF2B5EF4-FFF2-40B4-BE49-F238E27FC236}">
                <a16:creationId xmlns:a16="http://schemas.microsoft.com/office/drawing/2014/main" id="{FC9A0B2A-D7D6-CDB7-F6E5-0AD9434EA5E7}"/>
              </a:ext>
            </a:extLst>
          </p:cNvPr>
          <p:cNvSpPr>
            <a:spLocks noGrp="1"/>
          </p:cNvSpPr>
          <p:nvPr>
            <p:ph type="body" sz="quarter" idx="26"/>
          </p:nvPr>
        </p:nvSpPr>
        <p:spPr/>
        <p:txBody>
          <a:bodyPr/>
          <a:lstStyle/>
          <a:p>
            <a:r>
              <a:rPr lang="nl-BE" dirty="0"/>
              <a:t>3</a:t>
            </a:r>
          </a:p>
        </p:txBody>
      </p:sp>
    </p:spTree>
    <p:extLst>
      <p:ext uri="{BB962C8B-B14F-4D97-AF65-F5344CB8AC3E}">
        <p14:creationId xmlns:p14="http://schemas.microsoft.com/office/powerpoint/2010/main" val="2435546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fr-BE" dirty="0"/>
              <a:t>Algemeen</a:t>
            </a:r>
          </a:p>
        </p:txBody>
      </p:sp>
      <p:sp>
        <p:nvSpPr>
          <p:cNvPr id="3" name="Text Placeholder 2"/>
          <p:cNvSpPr>
            <a:spLocks noGrp="1"/>
          </p:cNvSpPr>
          <p:nvPr>
            <p:ph type="body" sz="quarter" idx="16"/>
          </p:nvPr>
        </p:nvSpPr>
        <p:spPr>
          <a:xfrm>
            <a:off x="1959337" y="3573060"/>
            <a:ext cx="9488024" cy="369332"/>
          </a:xfrm>
        </p:spPr>
        <p:txBody>
          <a:bodyPr/>
          <a:lstStyle/>
          <a:p>
            <a:r>
              <a:rPr lang="nl-BE" dirty="0"/>
              <a:t>Wettelijke verwijzingen</a:t>
            </a:r>
          </a:p>
        </p:txBody>
      </p:sp>
      <p:sp>
        <p:nvSpPr>
          <p:cNvPr id="4" name="Text Placeholder 3"/>
          <p:cNvSpPr>
            <a:spLocks noGrp="1"/>
          </p:cNvSpPr>
          <p:nvPr>
            <p:ph type="body" sz="quarter" idx="27"/>
          </p:nvPr>
        </p:nvSpPr>
        <p:spPr>
          <a:xfrm>
            <a:off x="1959337" y="2372666"/>
            <a:ext cx="9488024" cy="369332"/>
          </a:xfrm>
        </p:spPr>
        <p:txBody>
          <a:bodyPr/>
          <a:lstStyle/>
          <a:p>
            <a:r>
              <a:rPr lang="nl-BE" dirty="0"/>
              <a:t>Doelstellingen van de interne noodplannen</a:t>
            </a:r>
            <a:endParaRPr lang="fr-BE" dirty="0"/>
          </a:p>
        </p:txBody>
      </p:sp>
      <p:sp>
        <p:nvSpPr>
          <p:cNvPr id="6" name="Text Placeholder 5"/>
          <p:cNvSpPr>
            <a:spLocks noGrp="1"/>
          </p:cNvSpPr>
          <p:nvPr>
            <p:ph type="body" sz="quarter" idx="24"/>
          </p:nvPr>
        </p:nvSpPr>
        <p:spPr/>
        <p:txBody>
          <a:bodyPr/>
          <a:lstStyle/>
          <a:p>
            <a:r>
              <a:rPr lang="fr-BE" dirty="0"/>
              <a:t>1</a:t>
            </a:r>
          </a:p>
        </p:txBody>
      </p:sp>
      <p:sp>
        <p:nvSpPr>
          <p:cNvPr id="7" name="Text Placeholder 6"/>
          <p:cNvSpPr>
            <a:spLocks noGrp="1"/>
          </p:cNvSpPr>
          <p:nvPr>
            <p:ph type="body" sz="quarter" idx="25"/>
          </p:nvPr>
        </p:nvSpPr>
        <p:spPr/>
        <p:txBody>
          <a:bodyPr/>
          <a:lstStyle/>
          <a:p>
            <a:r>
              <a:rPr lang="fr-BE" dirty="0"/>
              <a:t>2</a:t>
            </a:r>
          </a:p>
        </p:txBody>
      </p:sp>
    </p:spTree>
    <p:extLst>
      <p:ext uri="{BB962C8B-B14F-4D97-AF65-F5344CB8AC3E}">
        <p14:creationId xmlns:p14="http://schemas.microsoft.com/office/powerpoint/2010/main" val="32837726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nl-BE" dirty="0"/>
              <a:t>Opleiding voor actoren</a:t>
            </a:r>
          </a:p>
        </p:txBody>
      </p:sp>
      <p:sp>
        <p:nvSpPr>
          <p:cNvPr id="3" name="Text Placeholder 2"/>
          <p:cNvSpPr>
            <a:spLocks noGrp="1"/>
          </p:cNvSpPr>
          <p:nvPr>
            <p:ph type="body" sz="quarter" idx="27"/>
          </p:nvPr>
        </p:nvSpPr>
        <p:spPr>
          <a:xfrm>
            <a:off x="281009" y="1779811"/>
            <a:ext cx="11237400" cy="4076239"/>
          </a:xfrm>
        </p:spPr>
        <p:txBody>
          <a:bodyPr/>
          <a:lstStyle/>
          <a:p>
            <a:pPr>
              <a:lnSpc>
                <a:spcPct val="150000"/>
              </a:lnSpc>
            </a:pPr>
            <a:r>
              <a:rPr lang="nl-BE" dirty="0"/>
              <a:t>De oprichting van INP vereist de opleiding van degenen in het veld.  De wettelijke verplichtingen vermelden duidelijk de noodzaak van deze opleidingen voor de werknemers
- Brand: Link naar de principes van "Brandbestrijding" binnen het Ministerie van Defensie
- Eerste hulp: link naar de principes van de EHBO-opleiding van Defensie
- Overige opleidingen
De meeste van deze trainingen vereisen omscholing.
Op basis van de verspreiding van de modulefiches en hun bijlagen zal het personeel worden opgeleid en opgeleid om in te grijpen in geval van nood.  De training omvat de veilige aanpak van elke noodsituatie.</a:t>
            </a:r>
          </a:p>
          <a:p>
            <a:pPr>
              <a:lnSpc>
                <a:spcPct val="150000"/>
              </a:lnSpc>
            </a:pPr>
            <a:r>
              <a:rPr lang="nl-BE" b="1" dirty="0">
                <a:solidFill>
                  <a:srgbClr val="C00000"/>
                </a:solidFill>
                <a:latin typeface="Palanquin Bold" panose="020B0004020203020204" pitchFamily="34" charset="0"/>
                <a:cs typeface="Palanquin Bold" panose="020B0004020203020204" pitchFamily="34" charset="0"/>
              </a:rPr>
              <a:t>De SharePoint-site zal proberen de verschillende interne en externe opties in dit verband voor te stellen.</a:t>
            </a:r>
            <a:endParaRPr lang="fr-BE" dirty="0"/>
          </a:p>
        </p:txBody>
      </p:sp>
    </p:spTree>
    <p:extLst>
      <p:ext uri="{BB962C8B-B14F-4D97-AF65-F5344CB8AC3E}">
        <p14:creationId xmlns:p14="http://schemas.microsoft.com/office/powerpoint/2010/main" val="22296097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nl-BE" dirty="0"/>
              <a:t>Instructies voor bezoekers / derden</a:t>
            </a:r>
          </a:p>
        </p:txBody>
      </p:sp>
      <p:sp>
        <p:nvSpPr>
          <p:cNvPr id="3" name="Text Placeholder 2"/>
          <p:cNvSpPr>
            <a:spLocks noGrp="1"/>
          </p:cNvSpPr>
          <p:nvPr>
            <p:ph type="body" sz="quarter" idx="27"/>
          </p:nvPr>
        </p:nvSpPr>
        <p:spPr>
          <a:xfrm>
            <a:off x="281009" y="1779811"/>
            <a:ext cx="11237400" cy="4076239"/>
          </a:xfrm>
        </p:spPr>
        <p:txBody>
          <a:bodyPr/>
          <a:lstStyle/>
          <a:p>
            <a:pPr marL="0" lvl="1" indent="0">
              <a:lnSpc>
                <a:spcPct val="150000"/>
              </a:lnSpc>
              <a:spcBef>
                <a:spcPts val="0"/>
              </a:spcBef>
              <a:buNone/>
            </a:pPr>
            <a:r>
              <a:rPr lang="nl-BE" b="1" dirty="0">
                <a:latin typeface="Palanquin Bold" panose="020B0004020203020204" pitchFamily="34" charset="0"/>
                <a:cs typeface="Palanquin Bold" panose="020B0004020203020204" pitchFamily="34" charset="0"/>
                <a:sym typeface="Arial"/>
              </a:rPr>
              <a:t>Bezoekers</a:t>
            </a:r>
            <a:endParaRPr lang="fr-BE" b="1" dirty="0">
              <a:latin typeface="Palanquin Bold" panose="020B0004020203020204" pitchFamily="34" charset="0"/>
              <a:cs typeface="Palanquin Bold" panose="020B0004020203020204" pitchFamily="34" charset="0"/>
              <a:sym typeface="Arial"/>
            </a:endParaRPr>
          </a:p>
          <a:p>
            <a:pPr>
              <a:lnSpc>
                <a:spcPct val="150000"/>
              </a:lnSpc>
            </a:pPr>
            <a:r>
              <a:rPr lang="nl-BE" dirty="0"/>
              <a:t>Bezoekers dienen voldoende informatie te hebben door het raadplegen van de evacuatieplannen die zich bij de ingangen van de gebouwen en op de verdiepingen van deze gebouwen bevinden.  Deze plannen omvatten de maatregelen die moeten worden genomen in geval van brand, de maatregelen die moeten worden genomen in geval van een evacuatie van gebouwen en de onmiddellijke maatregelen die moeten worden genomen in geval van een incident.</a:t>
            </a:r>
            <a:endParaRPr lang="fr-BE" dirty="0"/>
          </a:p>
          <a:p>
            <a:pPr marL="0" lvl="1" indent="0">
              <a:lnSpc>
                <a:spcPct val="150000"/>
              </a:lnSpc>
              <a:spcBef>
                <a:spcPts val="0"/>
              </a:spcBef>
              <a:buNone/>
            </a:pPr>
            <a:r>
              <a:rPr lang="nl-BE" b="1" dirty="0">
                <a:latin typeface="Palanquin Bold" panose="020B0004020203020204" pitchFamily="34" charset="0"/>
                <a:cs typeface="Palanquin Bold" panose="020B0004020203020204" pitchFamily="34" charset="0"/>
                <a:sym typeface="Arial"/>
              </a:rPr>
              <a:t>Externe bedrijven</a:t>
            </a:r>
          </a:p>
          <a:p>
            <a:pPr marL="0" lvl="1" indent="0">
              <a:lnSpc>
                <a:spcPct val="150000"/>
              </a:lnSpc>
              <a:spcBef>
                <a:spcPts val="0"/>
              </a:spcBef>
              <a:buNone/>
            </a:pPr>
            <a:r>
              <a:rPr lang="nl-BE" dirty="0"/>
              <a:t>De uitwisseling van informatie met externe bedrijven wordt overgenomen en gecommuniceerd via de POC SACO Kwartier of SACO Infra.  De overdracht van INP is daarom essentieel.</a:t>
            </a:r>
            <a:endParaRPr lang="fr-BE" dirty="0"/>
          </a:p>
        </p:txBody>
      </p:sp>
    </p:spTree>
    <p:extLst>
      <p:ext uri="{BB962C8B-B14F-4D97-AF65-F5344CB8AC3E}">
        <p14:creationId xmlns:p14="http://schemas.microsoft.com/office/powerpoint/2010/main" val="17852384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nl-BE" dirty="0"/>
              <a:t>Oefening</a:t>
            </a:r>
          </a:p>
        </p:txBody>
      </p:sp>
      <p:sp>
        <p:nvSpPr>
          <p:cNvPr id="3" name="Text Placeholder 2"/>
          <p:cNvSpPr>
            <a:spLocks noGrp="1"/>
          </p:cNvSpPr>
          <p:nvPr>
            <p:ph type="body" sz="quarter" idx="27"/>
          </p:nvPr>
        </p:nvSpPr>
        <p:spPr>
          <a:xfrm>
            <a:off x="281009" y="1779811"/>
            <a:ext cx="11237400" cy="4076239"/>
          </a:xfrm>
        </p:spPr>
        <p:txBody>
          <a:bodyPr/>
          <a:lstStyle/>
          <a:p>
            <a:pPr>
              <a:lnSpc>
                <a:spcPct val="150000"/>
              </a:lnSpc>
            </a:pPr>
            <a:r>
              <a:rPr lang="nl-BE" b="1" dirty="0"/>
              <a:t>Stap 7: Ga verder met de oefeningen</a:t>
            </a:r>
            <a:endParaRPr lang="fr-BE" dirty="0"/>
          </a:p>
          <a:p>
            <a:pPr>
              <a:lnSpc>
                <a:spcPct val="150000"/>
              </a:lnSpc>
            </a:pPr>
            <a:r>
              <a:rPr lang="nl-BE" dirty="0"/>
              <a:t>De Kw Comd en het Directiecomité moeten in staat zijn om de jaarlijkse evacuatieoefeningen te organiseren (volgens de wettelijke verplichtingen), maar ook om interventieoefeningen te plannen en uit te voeren.</a:t>
            </a:r>
            <a:endParaRPr lang="fr-BE" dirty="0"/>
          </a:p>
          <a:p>
            <a:pPr>
              <a:lnSpc>
                <a:spcPct val="150000"/>
              </a:lnSpc>
            </a:pPr>
            <a:r>
              <a:rPr lang="nl-BE" dirty="0"/>
              <a:t>Afhankelijk van de beheersing van de scenario's en risicoanalyses kunnen deze oefeningen </a:t>
            </a:r>
            <a:r>
              <a:rPr lang="nl-BE" b="1" dirty="0">
                <a:solidFill>
                  <a:srgbClr val="FF0000"/>
                </a:solidFill>
              </a:rPr>
              <a:t>strategisch</a:t>
            </a:r>
            <a:r>
              <a:rPr lang="nl-BE" dirty="0"/>
              <a:t> of </a:t>
            </a:r>
            <a:r>
              <a:rPr lang="nl-BE" b="1" dirty="0">
                <a:solidFill>
                  <a:srgbClr val="FF0000"/>
                </a:solidFill>
              </a:rPr>
              <a:t>operationeel</a:t>
            </a:r>
            <a:r>
              <a:rPr lang="nl-BE" dirty="0"/>
              <a:t> zijn, met betrekking tot te observeren aspecten of op grote schaal.</a:t>
            </a:r>
          </a:p>
          <a:p>
            <a:pPr>
              <a:lnSpc>
                <a:spcPct val="150000"/>
              </a:lnSpc>
            </a:pPr>
            <a:r>
              <a:rPr lang="nl-BE" dirty="0"/>
              <a:t>Elke oefening moet het onderwerp zijn van voorbereiding, de formalisering van de doelstellingen van de oefeningen en een verslag van de oefeningen (zie Fase 6).</a:t>
            </a:r>
          </a:p>
          <a:p>
            <a:pPr>
              <a:lnSpc>
                <a:spcPct val="150000"/>
              </a:lnSpc>
            </a:pPr>
            <a:endParaRPr lang="fr-BE" dirty="0"/>
          </a:p>
          <a:p>
            <a:pPr>
              <a:lnSpc>
                <a:spcPct val="150000"/>
              </a:lnSpc>
            </a:pPr>
            <a:r>
              <a:rPr lang="nl-BE" dirty="0"/>
              <a:t>Oefeningsrapporten moeten worden ingediend bij de BOC.
De oefeningen worden gerapporteerd in de LDPBW’s.</a:t>
            </a:r>
            <a:endParaRPr lang="fr-BE" dirty="0"/>
          </a:p>
        </p:txBody>
      </p:sp>
    </p:spTree>
    <p:extLst>
      <p:ext uri="{BB962C8B-B14F-4D97-AF65-F5344CB8AC3E}">
        <p14:creationId xmlns:p14="http://schemas.microsoft.com/office/powerpoint/2010/main" val="14018216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4624409" y="2027180"/>
            <a:ext cx="5574033" cy="1323439"/>
          </a:xfrm>
        </p:spPr>
        <p:txBody>
          <a:bodyPr/>
          <a:lstStyle/>
          <a:p>
            <a:r>
              <a:rPr lang="nl-BE" dirty="0"/>
              <a:t>Opleiding</a:t>
            </a:r>
          </a:p>
          <a:p>
            <a:endParaRPr lang="fr-BE" dirty="0"/>
          </a:p>
        </p:txBody>
      </p:sp>
      <p:sp>
        <p:nvSpPr>
          <p:cNvPr id="3" name="Text Placeholder 2"/>
          <p:cNvSpPr>
            <a:spLocks noGrp="1"/>
          </p:cNvSpPr>
          <p:nvPr>
            <p:ph type="body" sz="quarter" idx="27"/>
          </p:nvPr>
        </p:nvSpPr>
        <p:spPr/>
        <p:txBody>
          <a:bodyPr/>
          <a:lstStyle/>
          <a:p>
            <a:pPr marL="269875" algn="just">
              <a:spcAft>
                <a:spcPts val="600"/>
              </a:spcAft>
              <a:tabLst>
                <a:tab pos="269875" algn="l"/>
              </a:tabLst>
            </a:pPr>
            <a:r>
              <a:rPr lang="nl-BE" dirty="0">
                <a:latin typeface="+mn-lt"/>
                <a:ea typeface="Times New Roman" panose="02020603050405020304" pitchFamily="18" charset="0"/>
                <a:cs typeface="Times New Roman" panose="02020603050405020304" pitchFamily="18" charset="0"/>
              </a:rPr>
              <a:t>Het schrijven en implementeren van INP kan levens redden.  </a:t>
            </a:r>
          </a:p>
          <a:p>
            <a:pPr marL="269875" algn="just">
              <a:spcAft>
                <a:spcPts val="600"/>
              </a:spcAft>
              <a:tabLst>
                <a:tab pos="269875" algn="l"/>
              </a:tabLst>
            </a:pPr>
            <a:r>
              <a:rPr lang="nl-BE" dirty="0">
                <a:latin typeface="+mn-lt"/>
                <a:ea typeface="Times New Roman" panose="02020603050405020304" pitchFamily="18" charset="0"/>
                <a:cs typeface="Times New Roman" panose="02020603050405020304" pitchFamily="18" charset="0"/>
              </a:rPr>
              <a:t>Naleving van veiligheidsinstructies, opleiding en opleiding van het personeel zullen de belangrijkste drijfveren zijn voor de doeltreffendheid van de plannen.</a:t>
            </a:r>
            <a:endParaRPr lang="fr-BE" sz="1800" dirty="0">
              <a:effectLst/>
              <a:latin typeface="+mn-lt"/>
              <a:ea typeface="Times New Roman" panose="02020603050405020304" pitchFamily="18" charset="0"/>
              <a:cs typeface="Times New Roman" panose="02020603050405020304" pitchFamily="18" charset="0"/>
            </a:endParaRPr>
          </a:p>
        </p:txBody>
      </p:sp>
      <p:sp>
        <p:nvSpPr>
          <p:cNvPr id="4" name="Picture Placeholder 3"/>
          <p:cNvSpPr>
            <a:spLocks noGrp="1"/>
          </p:cNvSpPr>
          <p:nvPr>
            <p:ph type="pic" sz="quarter" idx="28"/>
          </p:nvPr>
        </p:nvSpPr>
        <p:spPr/>
        <p:txBody>
          <a:bodyPr/>
          <a:lstStyle/>
          <a:p>
            <a:endParaRPr lang="fr-BE"/>
          </a:p>
        </p:txBody>
      </p:sp>
    </p:spTree>
    <p:extLst>
      <p:ext uri="{BB962C8B-B14F-4D97-AF65-F5344CB8AC3E}">
        <p14:creationId xmlns:p14="http://schemas.microsoft.com/office/powerpoint/2010/main" val="41440334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0457B21-15E4-849E-D5E1-18AC0F78E249}"/>
              </a:ext>
            </a:extLst>
          </p:cNvPr>
          <p:cNvSpPr>
            <a:spLocks noGrp="1"/>
          </p:cNvSpPr>
          <p:nvPr>
            <p:ph type="body" sz="quarter" idx="13"/>
          </p:nvPr>
        </p:nvSpPr>
        <p:spPr/>
        <p:txBody>
          <a:bodyPr/>
          <a:lstStyle/>
          <a:p>
            <a:r>
              <a:rPr lang="nl-BE" dirty="0"/>
              <a:t>Informatie</a:t>
            </a:r>
          </a:p>
        </p:txBody>
      </p:sp>
      <p:sp>
        <p:nvSpPr>
          <p:cNvPr id="5" name="Text Placeholder 4">
            <a:extLst>
              <a:ext uri="{FF2B5EF4-FFF2-40B4-BE49-F238E27FC236}">
                <a16:creationId xmlns:a16="http://schemas.microsoft.com/office/drawing/2014/main" id="{83A28D55-4CF9-27AE-09A4-677E3887B960}"/>
              </a:ext>
            </a:extLst>
          </p:cNvPr>
          <p:cNvSpPr>
            <a:spLocks noGrp="1"/>
          </p:cNvSpPr>
          <p:nvPr>
            <p:ph type="body" sz="quarter" idx="16"/>
          </p:nvPr>
        </p:nvSpPr>
        <p:spPr>
          <a:xfrm>
            <a:off x="1959337" y="3434889"/>
            <a:ext cx="9488024" cy="369332"/>
          </a:xfrm>
        </p:spPr>
        <p:txBody>
          <a:bodyPr/>
          <a:lstStyle/>
          <a:p>
            <a:r>
              <a:rPr lang="nl-BE" dirty="0"/>
              <a:t>Middelen voor crisisbeheersing</a:t>
            </a:r>
          </a:p>
        </p:txBody>
      </p:sp>
      <p:sp>
        <p:nvSpPr>
          <p:cNvPr id="9" name="Text Placeholder 8">
            <a:extLst>
              <a:ext uri="{FF2B5EF4-FFF2-40B4-BE49-F238E27FC236}">
                <a16:creationId xmlns:a16="http://schemas.microsoft.com/office/drawing/2014/main" id="{A9909C24-2D91-27C2-517D-8E8276E360D0}"/>
              </a:ext>
            </a:extLst>
          </p:cNvPr>
          <p:cNvSpPr>
            <a:spLocks noGrp="1"/>
          </p:cNvSpPr>
          <p:nvPr>
            <p:ph type="body" sz="quarter" idx="27"/>
          </p:nvPr>
        </p:nvSpPr>
        <p:spPr>
          <a:xfrm>
            <a:off x="1959338" y="2234495"/>
            <a:ext cx="9488024" cy="369332"/>
          </a:xfrm>
        </p:spPr>
        <p:txBody>
          <a:bodyPr/>
          <a:lstStyle/>
          <a:p>
            <a:r>
              <a:rPr lang="nl-BE" dirty="0"/>
              <a:t>Ter beschikking gestelde instrumenten – Opstellen van INP</a:t>
            </a:r>
          </a:p>
        </p:txBody>
      </p:sp>
      <p:sp>
        <p:nvSpPr>
          <p:cNvPr id="10" name="Text Placeholder 9">
            <a:extLst>
              <a:ext uri="{FF2B5EF4-FFF2-40B4-BE49-F238E27FC236}">
                <a16:creationId xmlns:a16="http://schemas.microsoft.com/office/drawing/2014/main" id="{CA1E091D-9153-61C1-D93E-3E7ACAE9338B}"/>
              </a:ext>
            </a:extLst>
          </p:cNvPr>
          <p:cNvSpPr>
            <a:spLocks noGrp="1"/>
          </p:cNvSpPr>
          <p:nvPr>
            <p:ph type="body" sz="quarter" idx="28"/>
          </p:nvPr>
        </p:nvSpPr>
        <p:spPr>
          <a:xfrm>
            <a:off x="1959338" y="4635283"/>
            <a:ext cx="9488024" cy="369332"/>
          </a:xfrm>
        </p:spPr>
        <p:txBody>
          <a:bodyPr/>
          <a:lstStyle/>
          <a:p>
            <a:r>
              <a:rPr lang="nl-BE" dirty="0"/>
              <a:t>SharePoint « Crisismanagement »</a:t>
            </a:r>
          </a:p>
        </p:txBody>
      </p:sp>
      <p:sp>
        <p:nvSpPr>
          <p:cNvPr id="6" name="Text Placeholder 5">
            <a:extLst>
              <a:ext uri="{FF2B5EF4-FFF2-40B4-BE49-F238E27FC236}">
                <a16:creationId xmlns:a16="http://schemas.microsoft.com/office/drawing/2014/main" id="{1649CC67-CA26-602D-8DD2-085C78386B99}"/>
              </a:ext>
            </a:extLst>
          </p:cNvPr>
          <p:cNvSpPr>
            <a:spLocks noGrp="1"/>
          </p:cNvSpPr>
          <p:nvPr>
            <p:ph type="body" sz="quarter" idx="24"/>
          </p:nvPr>
        </p:nvSpPr>
        <p:spPr/>
        <p:txBody>
          <a:bodyPr/>
          <a:lstStyle/>
          <a:p>
            <a:r>
              <a:rPr lang="nl-BE" dirty="0"/>
              <a:t>1</a:t>
            </a:r>
          </a:p>
        </p:txBody>
      </p:sp>
      <p:sp>
        <p:nvSpPr>
          <p:cNvPr id="7" name="Text Placeholder 6">
            <a:extLst>
              <a:ext uri="{FF2B5EF4-FFF2-40B4-BE49-F238E27FC236}">
                <a16:creationId xmlns:a16="http://schemas.microsoft.com/office/drawing/2014/main" id="{3355EFAA-9A07-0627-6891-7CEE18B89FF0}"/>
              </a:ext>
            </a:extLst>
          </p:cNvPr>
          <p:cNvSpPr>
            <a:spLocks noGrp="1"/>
          </p:cNvSpPr>
          <p:nvPr>
            <p:ph type="body" sz="quarter" idx="25"/>
          </p:nvPr>
        </p:nvSpPr>
        <p:spPr/>
        <p:txBody>
          <a:bodyPr/>
          <a:lstStyle/>
          <a:p>
            <a:r>
              <a:rPr lang="nl-BE" dirty="0"/>
              <a:t>2</a:t>
            </a:r>
          </a:p>
        </p:txBody>
      </p:sp>
      <p:sp>
        <p:nvSpPr>
          <p:cNvPr id="8" name="Text Placeholder 7">
            <a:extLst>
              <a:ext uri="{FF2B5EF4-FFF2-40B4-BE49-F238E27FC236}">
                <a16:creationId xmlns:a16="http://schemas.microsoft.com/office/drawing/2014/main" id="{FC9A0B2A-D7D6-CDB7-F6E5-0AD9434EA5E7}"/>
              </a:ext>
            </a:extLst>
          </p:cNvPr>
          <p:cNvSpPr>
            <a:spLocks noGrp="1"/>
          </p:cNvSpPr>
          <p:nvPr>
            <p:ph type="body" sz="quarter" idx="26"/>
          </p:nvPr>
        </p:nvSpPr>
        <p:spPr/>
        <p:txBody>
          <a:bodyPr/>
          <a:lstStyle/>
          <a:p>
            <a:r>
              <a:rPr lang="nl-BE" dirty="0"/>
              <a:t>3</a:t>
            </a:r>
          </a:p>
        </p:txBody>
      </p:sp>
    </p:spTree>
    <p:extLst>
      <p:ext uri="{BB962C8B-B14F-4D97-AF65-F5344CB8AC3E}">
        <p14:creationId xmlns:p14="http://schemas.microsoft.com/office/powerpoint/2010/main" val="3344578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1200329"/>
          </a:xfrm>
        </p:spPr>
        <p:txBody>
          <a:bodyPr/>
          <a:lstStyle/>
          <a:p>
            <a:r>
              <a:rPr lang="nl-BE" sz="3600" dirty="0"/>
              <a:t>Ter beschikking gestelde instrumenten – Opstellen van INP</a:t>
            </a:r>
            <a:endParaRPr lang="fr-BE" sz="3600" dirty="0"/>
          </a:p>
        </p:txBody>
      </p:sp>
      <p:sp>
        <p:nvSpPr>
          <p:cNvPr id="3" name="Text Placeholder 2"/>
          <p:cNvSpPr>
            <a:spLocks noGrp="1"/>
          </p:cNvSpPr>
          <p:nvPr>
            <p:ph type="body" sz="quarter" idx="27"/>
          </p:nvPr>
        </p:nvSpPr>
        <p:spPr>
          <a:xfrm>
            <a:off x="281009" y="1779811"/>
            <a:ext cx="11237400" cy="4076239"/>
          </a:xfrm>
        </p:spPr>
        <p:txBody>
          <a:bodyPr/>
          <a:lstStyle/>
          <a:p>
            <a:pPr marL="0" lvl="1" indent="0">
              <a:lnSpc>
                <a:spcPct val="150000"/>
              </a:lnSpc>
              <a:spcBef>
                <a:spcPts val="0"/>
              </a:spcBef>
              <a:buNone/>
            </a:pPr>
            <a:r>
              <a:rPr lang="nl-BE" b="1" dirty="0">
                <a:latin typeface="Palanquin Bold" panose="020B0004020203020204" pitchFamily="34" charset="0"/>
                <a:cs typeface="Palanquin Bold" panose="020B0004020203020204" pitchFamily="34" charset="0"/>
                <a:sym typeface="Arial"/>
              </a:rPr>
              <a:t>Stap 6: Maak de juridische documentatie beschikbaar</a:t>
            </a:r>
            <a:endParaRPr lang="fr-BE" dirty="0"/>
          </a:p>
          <a:p>
            <a:pPr>
              <a:lnSpc>
                <a:spcPct val="150000"/>
              </a:lnSpc>
            </a:pPr>
            <a:r>
              <a:rPr lang="nl-BE" dirty="0"/>
              <a:t>De inhoud van de interne plannen is dan ook beperkt tot de collectie, per kwartier:</a:t>
            </a:r>
          </a:p>
          <a:p>
            <a:pPr marL="285750" indent="-285750">
              <a:lnSpc>
                <a:spcPct val="150000"/>
              </a:lnSpc>
              <a:buFont typeface="Arial" panose="020B0604020202020204" pitchFamily="34" charset="0"/>
              <a:buChar char="•"/>
            </a:pPr>
            <a:r>
              <a:rPr lang="nl-BE" dirty="0"/>
              <a:t>Een bestand met de algemene gegevens van het Kwartier
Een modulefiche per scenario
Reflexfiches gekoppeld aan elk van de scenario's
Plannen, instructies voor het gebruik van interventieapparatuur, met betrekking tot elk scenario
Alle noodzakelijke instrumenten om de doelstellingen van de interventie te bereiken, gekoppeld aan elk scenario
Een lijst van het betrokken personeel, met de contactmiddelen
Een logboek om in te vullen tijdens een crisis of oefening.</a:t>
            </a:r>
            <a:endParaRPr lang="fr-BE" dirty="0"/>
          </a:p>
        </p:txBody>
      </p:sp>
    </p:spTree>
    <p:extLst>
      <p:ext uri="{BB962C8B-B14F-4D97-AF65-F5344CB8AC3E}">
        <p14:creationId xmlns:p14="http://schemas.microsoft.com/office/powerpoint/2010/main" val="16192880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nl-BE" dirty="0"/>
              <a:t>Middelen voor crisisbeheersing</a:t>
            </a:r>
          </a:p>
        </p:txBody>
      </p:sp>
      <p:sp>
        <p:nvSpPr>
          <p:cNvPr id="3" name="Text Placeholder 2"/>
          <p:cNvSpPr>
            <a:spLocks noGrp="1"/>
          </p:cNvSpPr>
          <p:nvPr>
            <p:ph type="body" sz="quarter" idx="27"/>
          </p:nvPr>
        </p:nvSpPr>
        <p:spPr>
          <a:xfrm>
            <a:off x="281009" y="1779811"/>
            <a:ext cx="11237400" cy="4076239"/>
          </a:xfrm>
        </p:spPr>
        <p:txBody>
          <a:bodyPr/>
          <a:lstStyle/>
          <a:p>
            <a:pPr marL="0" lvl="1" indent="0">
              <a:lnSpc>
                <a:spcPct val="150000"/>
              </a:lnSpc>
              <a:spcBef>
                <a:spcPts val="0"/>
              </a:spcBef>
              <a:buNone/>
            </a:pPr>
            <a:r>
              <a:rPr lang="nl-BE" b="1" dirty="0">
                <a:latin typeface="Palanquin Bold" panose="020B0004020203020204" pitchFamily="34" charset="0"/>
                <a:cs typeface="Palanquin Bold" panose="020B0004020203020204" pitchFamily="34" charset="0"/>
                <a:sym typeface="Arial"/>
              </a:rPr>
              <a:t>Stap 8: Integreer </a:t>
            </a:r>
            <a:r>
              <a:rPr lang="nl-BE" b="1" dirty="0" err="1">
                <a:latin typeface="Palanquin Bold" panose="020B0004020203020204" pitchFamily="34" charset="0"/>
                <a:cs typeface="Palanquin Bold" panose="020B0004020203020204" pitchFamily="34" charset="0"/>
                <a:sym typeface="Arial"/>
              </a:rPr>
              <a:t>requirements</a:t>
            </a:r>
            <a:r>
              <a:rPr lang="nl-BE" b="1" dirty="0">
                <a:latin typeface="Palanquin Bold" panose="020B0004020203020204" pitchFamily="34" charset="0"/>
                <a:cs typeface="Palanquin Bold" panose="020B0004020203020204" pitchFamily="34" charset="0"/>
                <a:sym typeface="Arial"/>
              </a:rPr>
              <a:t> in de Defensie DRBS</a:t>
            </a:r>
            <a:endParaRPr lang="nl-BE" b="1" dirty="0">
              <a:latin typeface="Palanquin Regular"/>
              <a:cs typeface="Arial"/>
              <a:sym typeface="Arial"/>
            </a:endParaRPr>
          </a:p>
          <a:p>
            <a:pPr>
              <a:lnSpc>
                <a:spcPct val="150000"/>
              </a:lnSpc>
            </a:pPr>
            <a:r>
              <a:rPr lang="nl-BE" dirty="0"/>
              <a:t>Ter herinnering: de nodige noden (opleiding, uitrusting, projecten, prioriteit, onderliggende risicoanalyses) maken deel uit van het dynamisch risicobeheerssysteem van Defensie, het Kwartaal en de Eenheid.</a:t>
            </a:r>
          </a:p>
          <a:p>
            <a:pPr marL="285750" indent="-285750">
              <a:lnSpc>
                <a:spcPct val="150000"/>
              </a:lnSpc>
              <a:buFont typeface="Arial" panose="020B0604020202020204" pitchFamily="34" charset="0"/>
              <a:buChar char="•"/>
            </a:pPr>
            <a:r>
              <a:rPr lang="nl-BE" dirty="0"/>
              <a:t>De consolidatie van deze behoeften door middel van GPP / JAP / LPP is absoluut essentieel.  Ook het verbeteren van de veiligheidscultuur.
Deze twee aspecten moeten de beheerders ertoe aanzetten de best mogelijke keuzes te maken om hun doelstellingen te waarborgen.
LDPBW en AMT moeten hun advies aan het INP geven
De Basis Overleg Comités moeten ook een advies uitbrengen over de INP.</a:t>
            </a:r>
            <a:endParaRPr lang="fr-BE" dirty="0"/>
          </a:p>
        </p:txBody>
      </p:sp>
    </p:spTree>
    <p:extLst>
      <p:ext uri="{BB962C8B-B14F-4D97-AF65-F5344CB8AC3E}">
        <p14:creationId xmlns:p14="http://schemas.microsoft.com/office/powerpoint/2010/main" val="10362838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fr-BE" dirty="0"/>
              <a:t>SharePoint « Crisis management »</a:t>
            </a:r>
          </a:p>
        </p:txBody>
      </p:sp>
      <p:sp>
        <p:nvSpPr>
          <p:cNvPr id="3" name="Text Placeholder 2"/>
          <p:cNvSpPr>
            <a:spLocks noGrp="1"/>
          </p:cNvSpPr>
          <p:nvPr>
            <p:ph type="body" sz="quarter" idx="27"/>
          </p:nvPr>
        </p:nvSpPr>
        <p:spPr>
          <a:xfrm>
            <a:off x="281009" y="1779811"/>
            <a:ext cx="11237400" cy="4076239"/>
          </a:xfrm>
        </p:spPr>
        <p:txBody>
          <a:bodyPr/>
          <a:lstStyle/>
          <a:p>
            <a:pPr>
              <a:lnSpc>
                <a:spcPct val="150000"/>
              </a:lnSpc>
            </a:pPr>
            <a:r>
              <a:rPr lang="nl-BE" dirty="0"/>
              <a:t>De documenten en alle informatie zijn terug te vinden op de DG H&amp;WB SharePoint, met inachtneming van de militaire veiligheid en respect voor persoonsgegevens.</a:t>
            </a:r>
          </a:p>
          <a:p>
            <a:pPr>
              <a:lnSpc>
                <a:spcPct val="150000"/>
              </a:lnSpc>
            </a:pPr>
            <a:r>
              <a:rPr lang="nl-BE" dirty="0"/>
              <a:t>Het doel van dit platform is:</a:t>
            </a:r>
          </a:p>
          <a:p>
            <a:pPr marL="285750" indent="-285750">
              <a:lnSpc>
                <a:spcPct val="150000"/>
              </a:lnSpc>
              <a:buFont typeface="Arial" panose="020B0604020202020204" pitchFamily="34" charset="0"/>
              <a:buChar char="•"/>
            </a:pPr>
            <a:r>
              <a:rPr lang="nl-BE" dirty="0"/>
              <a:t>Toon alle scenario's per Kwartier
Centraliseer de interventiedossiers en de inhoud ervan
Alle instrumenten met betrekking tot crisisbeheer samenbrengen
Vooraf gebouwde scenario's beschikbaar maken</a:t>
            </a:r>
            <a:endParaRPr lang="fr-BE" dirty="0"/>
          </a:p>
        </p:txBody>
      </p:sp>
    </p:spTree>
    <p:extLst>
      <p:ext uri="{BB962C8B-B14F-4D97-AF65-F5344CB8AC3E}">
        <p14:creationId xmlns:p14="http://schemas.microsoft.com/office/powerpoint/2010/main" val="42211275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D0DCE3-F884-2E39-EE8B-34E1AAB87D44}"/>
              </a:ext>
            </a:extLst>
          </p:cNvPr>
          <p:cNvSpPr>
            <a:spLocks noGrp="1"/>
          </p:cNvSpPr>
          <p:nvPr>
            <p:ph type="body" sz="quarter" idx="13"/>
          </p:nvPr>
        </p:nvSpPr>
        <p:spPr>
          <a:xfrm>
            <a:off x="281008" y="745829"/>
            <a:ext cx="11166353" cy="707886"/>
          </a:xfrm>
        </p:spPr>
        <p:txBody>
          <a:bodyPr/>
          <a:lstStyle/>
          <a:p>
            <a:r>
              <a:rPr lang="fr-BE" dirty="0"/>
              <a:t>SharePoint « </a:t>
            </a:r>
            <a:r>
              <a:rPr lang="fr-BE" dirty="0" err="1"/>
              <a:t>Crisismanagement</a:t>
            </a:r>
            <a:r>
              <a:rPr lang="fr-BE" dirty="0"/>
              <a:t> »</a:t>
            </a:r>
          </a:p>
        </p:txBody>
      </p:sp>
      <p:sp>
        <p:nvSpPr>
          <p:cNvPr id="5" name="Text Placeholder 2">
            <a:extLst>
              <a:ext uri="{FF2B5EF4-FFF2-40B4-BE49-F238E27FC236}">
                <a16:creationId xmlns:a16="http://schemas.microsoft.com/office/drawing/2014/main" id="{98F1A064-D776-060E-401C-A97F4B89B8E9}"/>
              </a:ext>
            </a:extLst>
          </p:cNvPr>
          <p:cNvSpPr txBox="1">
            <a:spLocks/>
          </p:cNvSpPr>
          <p:nvPr/>
        </p:nvSpPr>
        <p:spPr>
          <a:xfrm>
            <a:off x="281009" y="1779811"/>
            <a:ext cx="11237400" cy="4076239"/>
          </a:xfrm>
          <a:prstGeom prst="rect">
            <a:avLst/>
          </a:prstGeom>
        </p:spPr>
        <p:txBody>
          <a:bodyPr vert="horz" wrap="square" lIns="91440" tIns="45720" rIns="91440" bIns="45720" rtlCol="0">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kern="1200" cap="none" spc="0" normalizeH="0" baseline="0">
                <a:ln>
                  <a:noFill/>
                </a:ln>
                <a:solidFill>
                  <a:srgbClr val="184652"/>
                </a:solidFill>
                <a:effectLst/>
                <a:uFillTx/>
                <a:latin typeface="Palanquin Regular"/>
                <a:ea typeface="Arial"/>
                <a:cs typeface="Arial"/>
                <a:sym typeface="Arial"/>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eaLnBrk="0" fontAlgn="base" hangingPunct="0">
              <a:spcBef>
                <a:spcPct val="0"/>
              </a:spcBef>
              <a:spcAft>
                <a:spcPct val="0"/>
              </a:spcAft>
              <a:tabLst>
                <a:tab pos="269875" algn="l"/>
              </a:tabLst>
            </a:pPr>
            <a:r>
              <a:rPr lang="nl-BE" altLang="fr-FR" sz="1700" b="1" dirty="0">
                <a:latin typeface="Palanquin Bold" panose="020B0004020203020204" pitchFamily="34" charset="0"/>
                <a:cs typeface="Palanquin Bold" panose="020B0004020203020204" pitchFamily="34" charset="0"/>
              </a:rPr>
              <a:t>Lijst van bijlagen bij de richtlijn</a:t>
            </a:r>
            <a:endParaRPr lang="fr-BE" altLang="fr-FR" sz="1700" dirty="0"/>
          </a:p>
          <a:p>
            <a:pPr marL="285750" lvl="0" indent="-285750" algn="just" eaLnBrk="0" fontAlgn="base" hangingPunct="0">
              <a:spcBef>
                <a:spcPct val="0"/>
              </a:spcBef>
              <a:spcAft>
                <a:spcPct val="0"/>
              </a:spcAft>
              <a:buFont typeface="Arial" panose="020B0604020202020204" pitchFamily="34" charset="0"/>
              <a:buChar char="•"/>
              <a:tabLst>
                <a:tab pos="269875" algn="l"/>
              </a:tabLst>
            </a:pPr>
            <a:r>
              <a:rPr lang="fr-BE" altLang="fr-FR" sz="1700" dirty="0" err="1"/>
              <a:t>Bijlage</a:t>
            </a:r>
            <a:r>
              <a:rPr lang="fr-BE" altLang="fr-FR" sz="1700" dirty="0"/>
              <a:t> A: </a:t>
            </a:r>
            <a:r>
              <a:rPr lang="fr-BE" altLang="fr-FR" sz="1700" dirty="0" err="1"/>
              <a:t>Referenties</a:t>
            </a:r>
            <a:r>
              <a:rPr lang="fr-BE" altLang="fr-FR" sz="1700" dirty="0"/>
              <a:t>
</a:t>
            </a:r>
            <a:r>
              <a:rPr lang="fr-BE" altLang="fr-FR" sz="1700" dirty="0" err="1"/>
              <a:t>Bijlage</a:t>
            </a:r>
            <a:r>
              <a:rPr lang="fr-BE" altLang="fr-FR" sz="1700" dirty="0"/>
              <a:t> B: </a:t>
            </a:r>
            <a:r>
              <a:rPr lang="fr-BE" altLang="fr-FR" sz="1700" dirty="0" err="1"/>
              <a:t>Afkortingen</a:t>
            </a:r>
            <a:r>
              <a:rPr lang="fr-BE" altLang="fr-FR" sz="1700" dirty="0"/>
              <a:t>
</a:t>
            </a:r>
            <a:r>
              <a:rPr lang="fr-BE" altLang="fr-FR" sz="1700" dirty="0" err="1"/>
              <a:t>Bijlage</a:t>
            </a:r>
            <a:r>
              <a:rPr lang="fr-BE" altLang="fr-FR" sz="1700" dirty="0"/>
              <a:t> C: Inhoud van het </a:t>
            </a:r>
            <a:r>
              <a:rPr lang="fr-BE" altLang="fr-FR" sz="1700" dirty="0" err="1"/>
              <a:t>interventiedossier</a:t>
            </a:r>
            <a:r>
              <a:rPr lang="fr-BE" altLang="fr-FR" sz="1700" dirty="0"/>
              <a:t>
</a:t>
            </a:r>
            <a:r>
              <a:rPr lang="fr-BE" altLang="fr-FR" sz="1700" dirty="0" err="1"/>
              <a:t>Bijlage</a:t>
            </a:r>
            <a:r>
              <a:rPr lang="fr-BE" altLang="fr-FR" sz="1700" dirty="0"/>
              <a:t> D: </a:t>
            </a:r>
            <a:r>
              <a:rPr lang="fr-BE" altLang="fr-FR" sz="1700" dirty="0" err="1"/>
              <a:t>Risicoanalyse</a:t>
            </a:r>
            <a:r>
              <a:rPr lang="fr-BE" altLang="fr-FR" sz="1700" dirty="0"/>
              <a:t> / </a:t>
            </a:r>
            <a:r>
              <a:rPr lang="fr-BE" altLang="fr-FR" sz="1700" dirty="0" err="1"/>
              <a:t>Scenariobeoordeling</a:t>
            </a:r>
            <a:r>
              <a:rPr lang="fr-BE" altLang="fr-FR" sz="1700" dirty="0"/>
              <a:t>
</a:t>
            </a:r>
            <a:r>
              <a:rPr lang="fr-BE" altLang="fr-FR" sz="1700" dirty="0" err="1"/>
              <a:t>Bijlage</a:t>
            </a:r>
            <a:r>
              <a:rPr lang="fr-BE" altLang="fr-FR" sz="1700" dirty="0"/>
              <a:t> E: INP-</a:t>
            </a:r>
            <a:r>
              <a:rPr lang="fr-BE" altLang="fr-FR" sz="1700" dirty="0" err="1"/>
              <a:t>sjabloon</a:t>
            </a:r>
            <a:r>
              <a:rPr lang="fr-BE" altLang="fr-FR" sz="1700" dirty="0"/>
              <a:t>
</a:t>
            </a:r>
            <a:r>
              <a:rPr lang="fr-BE" altLang="fr-FR" sz="1700" dirty="0" err="1"/>
              <a:t>Bijlage</a:t>
            </a:r>
            <a:r>
              <a:rPr lang="fr-BE" altLang="fr-FR" sz="1700" dirty="0"/>
              <a:t> F: Externe </a:t>
            </a:r>
            <a:r>
              <a:rPr lang="fr-BE" altLang="fr-FR" sz="1700" dirty="0" err="1"/>
              <a:t>telefoongidsen</a:t>
            </a:r>
            <a:r>
              <a:rPr lang="fr-BE" altLang="fr-FR" sz="1700" dirty="0"/>
              <a:t>
</a:t>
            </a:r>
            <a:r>
              <a:rPr lang="fr-BE" altLang="fr-FR" sz="1700" dirty="0" err="1"/>
              <a:t>Bijlage</a:t>
            </a:r>
            <a:r>
              <a:rPr lang="fr-BE" altLang="fr-FR" sz="1700" dirty="0"/>
              <a:t> G: Interne </a:t>
            </a:r>
            <a:r>
              <a:rPr lang="fr-BE" altLang="fr-FR" sz="1700" dirty="0" err="1"/>
              <a:t>telefoonboeken</a:t>
            </a:r>
            <a:r>
              <a:rPr lang="fr-BE" altLang="fr-FR" sz="1700" dirty="0"/>
              <a:t>
</a:t>
            </a:r>
            <a:r>
              <a:rPr lang="fr-BE" altLang="fr-FR" sz="1700" dirty="0" err="1"/>
              <a:t>Bijlage</a:t>
            </a:r>
            <a:r>
              <a:rPr lang="fr-BE" altLang="fr-FR" sz="1700" dirty="0"/>
              <a:t> H: </a:t>
            </a:r>
            <a:r>
              <a:rPr lang="fr-BE" altLang="fr-FR" sz="1700" dirty="0" err="1"/>
              <a:t>Moduleblad</a:t>
            </a:r>
            <a:r>
              <a:rPr lang="fr-BE" altLang="fr-FR" sz="1700" dirty="0"/>
              <a:t> – </a:t>
            </a:r>
            <a:r>
              <a:rPr lang="fr-BE" altLang="fr-FR" sz="1700" dirty="0" err="1"/>
              <a:t>Verwachtingen</a:t>
            </a:r>
            <a:r>
              <a:rPr lang="fr-BE" altLang="fr-FR" sz="1700" dirty="0"/>
              <a:t> van de </a:t>
            </a:r>
            <a:r>
              <a:rPr lang="fr-BE" altLang="fr-FR" sz="1700" dirty="0" err="1"/>
              <a:t>fasen</a:t>
            </a:r>
            <a:r>
              <a:rPr lang="fr-BE" altLang="fr-FR" sz="1700" dirty="0"/>
              <a:t> van de </a:t>
            </a:r>
            <a:r>
              <a:rPr lang="fr-BE" altLang="fr-FR" sz="1700" dirty="0" err="1"/>
              <a:t>crisis</a:t>
            </a:r>
            <a:r>
              <a:rPr lang="fr-BE" altLang="fr-FR" sz="1700" dirty="0"/>
              <a:t>
</a:t>
            </a:r>
            <a:r>
              <a:rPr lang="fr-BE" altLang="fr-FR" sz="1700" dirty="0" err="1"/>
              <a:t>Bijlage</a:t>
            </a:r>
            <a:r>
              <a:rPr lang="fr-BE" altLang="fr-FR" sz="1700" dirty="0"/>
              <a:t> I: Reflex </a:t>
            </a:r>
            <a:r>
              <a:rPr lang="fr-BE" altLang="fr-FR" sz="1700" dirty="0" err="1"/>
              <a:t>sheet</a:t>
            </a:r>
            <a:r>
              <a:rPr lang="fr-BE" altLang="fr-FR" sz="1700" dirty="0"/>
              <a:t> – </a:t>
            </a:r>
            <a:r>
              <a:rPr lang="fr-BE" altLang="fr-FR" sz="1700" dirty="0" err="1"/>
              <a:t>Verwachtingen</a:t>
            </a:r>
            <a:r>
              <a:rPr lang="fr-BE" altLang="fr-FR" sz="1700" dirty="0"/>
              <a:t>
</a:t>
            </a:r>
            <a:r>
              <a:rPr lang="fr-BE" altLang="fr-FR" sz="1700" dirty="0" err="1"/>
              <a:t>Bijlage</a:t>
            </a:r>
            <a:r>
              <a:rPr lang="fr-BE" altLang="fr-FR" sz="1700" dirty="0"/>
              <a:t> J: </a:t>
            </a:r>
            <a:r>
              <a:rPr lang="fr-BE" altLang="fr-FR" sz="1700" dirty="0" err="1"/>
              <a:t>Factsheet</a:t>
            </a:r>
            <a:r>
              <a:rPr lang="fr-BE" altLang="fr-FR" sz="1700" dirty="0"/>
              <a:t> – </a:t>
            </a:r>
            <a:r>
              <a:rPr lang="fr-BE" altLang="fr-FR" sz="1700" dirty="0" err="1"/>
              <a:t>Verwachtingen</a:t>
            </a:r>
            <a:r>
              <a:rPr lang="fr-BE" altLang="fr-FR" sz="1700" dirty="0"/>
              <a:t>.
</a:t>
            </a:r>
            <a:r>
              <a:rPr lang="fr-BE" altLang="fr-FR" sz="1700" dirty="0" err="1"/>
              <a:t>Bijlage</a:t>
            </a:r>
            <a:r>
              <a:rPr lang="fr-BE" altLang="fr-FR" sz="1700" dirty="0"/>
              <a:t> K: </a:t>
            </a:r>
            <a:r>
              <a:rPr lang="fr-BE" altLang="fr-FR" sz="1700" dirty="0" err="1"/>
              <a:t>Logboek</a:t>
            </a:r>
            <a:r>
              <a:rPr lang="fr-BE" altLang="fr-FR" sz="1700" dirty="0"/>
              <a:t>
</a:t>
            </a:r>
            <a:r>
              <a:rPr lang="fr-BE" altLang="fr-FR" sz="1700" dirty="0" err="1"/>
              <a:t>Bijlage</a:t>
            </a:r>
            <a:r>
              <a:rPr lang="fr-BE" altLang="fr-FR" sz="1700" dirty="0"/>
              <a:t> L: </a:t>
            </a:r>
            <a:r>
              <a:rPr lang="fr-BE" altLang="fr-FR" sz="1700" dirty="0" err="1"/>
              <a:t>Basisprincipes</a:t>
            </a:r>
            <a:r>
              <a:rPr lang="fr-BE" altLang="fr-FR" sz="1700" dirty="0"/>
              <a:t> van </a:t>
            </a:r>
            <a:r>
              <a:rPr lang="fr-BE" altLang="fr-FR" sz="1700" dirty="0" err="1"/>
              <a:t>bedrijfscontinuïteit</a:t>
            </a:r>
            <a:r>
              <a:rPr lang="fr-BE" altLang="fr-FR" sz="1700" dirty="0"/>
              <a:t>
</a:t>
            </a:r>
            <a:r>
              <a:rPr lang="fr-BE" altLang="fr-FR" sz="1700" dirty="0" err="1"/>
              <a:t>Bijlage</a:t>
            </a:r>
            <a:r>
              <a:rPr lang="fr-BE" altLang="fr-FR" sz="1700" dirty="0"/>
              <a:t> M: </a:t>
            </a:r>
            <a:r>
              <a:rPr lang="fr-BE" altLang="fr-FR" sz="1700" dirty="0" err="1"/>
              <a:t>Moduleblad</a:t>
            </a:r>
            <a:r>
              <a:rPr lang="fr-BE" altLang="fr-FR" sz="1700" dirty="0"/>
              <a:t> "Brand"
</a:t>
            </a:r>
            <a:r>
              <a:rPr lang="fr-BE" altLang="fr-FR" sz="1700" dirty="0" err="1"/>
              <a:t>Bijlage</a:t>
            </a:r>
            <a:r>
              <a:rPr lang="fr-BE" altLang="fr-FR" sz="1700" dirty="0"/>
              <a:t> N: </a:t>
            </a:r>
            <a:r>
              <a:rPr lang="fr-BE" altLang="fr-FR" sz="1700" dirty="0" err="1"/>
              <a:t>Moduleblad</a:t>
            </a:r>
            <a:r>
              <a:rPr lang="fr-BE" altLang="fr-FR" sz="1700" dirty="0"/>
              <a:t> "</a:t>
            </a:r>
            <a:r>
              <a:rPr lang="fr-BE" altLang="fr-FR" sz="1700" dirty="0" err="1"/>
              <a:t>Ontruiming</a:t>
            </a:r>
            <a:r>
              <a:rPr lang="fr-BE" altLang="fr-FR" sz="1700" dirty="0"/>
              <a:t>"
</a:t>
            </a:r>
            <a:r>
              <a:rPr lang="fr-BE" altLang="fr-FR" sz="1700" dirty="0" err="1"/>
              <a:t>Bijlage</a:t>
            </a:r>
            <a:r>
              <a:rPr lang="fr-BE" altLang="fr-FR" sz="1700" dirty="0"/>
              <a:t> O: </a:t>
            </a:r>
            <a:r>
              <a:rPr lang="fr-BE" altLang="fr-FR" sz="1700" dirty="0" err="1"/>
              <a:t>Moduleblad</a:t>
            </a:r>
            <a:r>
              <a:rPr lang="fr-BE" altLang="fr-FR" sz="1700" dirty="0"/>
              <a:t> "</a:t>
            </a:r>
            <a:r>
              <a:rPr lang="fr-BE" altLang="fr-FR" sz="1700" dirty="0" err="1"/>
              <a:t>Eerste</a:t>
            </a:r>
            <a:r>
              <a:rPr lang="fr-BE" altLang="fr-FR" sz="1700" dirty="0"/>
              <a:t> </a:t>
            </a:r>
            <a:r>
              <a:rPr lang="fr-BE" altLang="fr-FR" sz="1700" dirty="0" err="1"/>
              <a:t>hulp</a:t>
            </a:r>
            <a:r>
              <a:rPr lang="fr-BE" altLang="fr-FR" sz="1700" dirty="0"/>
              <a:t>"
</a:t>
            </a:r>
            <a:r>
              <a:rPr lang="fr-BE" altLang="fr-FR" sz="1700" dirty="0" err="1"/>
              <a:t>Bijlage</a:t>
            </a:r>
            <a:r>
              <a:rPr lang="fr-BE" altLang="fr-FR" sz="1700" dirty="0"/>
              <a:t> P: Inhoud van het </a:t>
            </a:r>
            <a:r>
              <a:rPr lang="fr-BE" altLang="fr-FR" sz="1700" dirty="0" err="1"/>
              <a:t>Documentatiecentrum</a:t>
            </a:r>
            <a:r>
              <a:rPr lang="fr-BE" altLang="fr-FR" sz="1700" dirty="0"/>
              <a:t> (SharePoint)</a:t>
            </a:r>
          </a:p>
        </p:txBody>
      </p:sp>
    </p:spTree>
    <p:extLst>
      <p:ext uri="{BB962C8B-B14F-4D97-AF65-F5344CB8AC3E}">
        <p14:creationId xmlns:p14="http://schemas.microsoft.com/office/powerpoint/2010/main" val="16332031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p:txBody>
          <a:bodyPr/>
          <a:lstStyle/>
          <a:p>
            <a:r>
              <a:rPr lang="fr-BE" dirty="0"/>
              <a:t>Questions</a:t>
            </a:r>
          </a:p>
        </p:txBody>
      </p:sp>
    </p:spTree>
    <p:extLst>
      <p:ext uri="{BB962C8B-B14F-4D97-AF65-F5344CB8AC3E}">
        <p14:creationId xmlns:p14="http://schemas.microsoft.com/office/powerpoint/2010/main" val="3243497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57924B16-EB5D-4EDE-99E3-89A0C5E819DE}"/>
              </a:ext>
            </a:extLst>
          </p:cNvPr>
          <p:cNvSpPr>
            <a:spLocks noGrp="1"/>
          </p:cNvSpPr>
          <p:nvPr>
            <p:ph type="body" sz="quarter" idx="13"/>
          </p:nvPr>
        </p:nvSpPr>
        <p:spPr/>
        <p:txBody>
          <a:bodyPr/>
          <a:lstStyle/>
          <a:p>
            <a:r>
              <a:rPr lang="fr-BE" dirty="0"/>
              <a:t>Principe de Reason J.</a:t>
            </a:r>
          </a:p>
        </p:txBody>
      </p:sp>
      <p:sp>
        <p:nvSpPr>
          <p:cNvPr id="10" name="Text Placeholder 9">
            <a:extLst>
              <a:ext uri="{FF2B5EF4-FFF2-40B4-BE49-F238E27FC236}">
                <a16:creationId xmlns:a16="http://schemas.microsoft.com/office/drawing/2014/main" id="{CE7461CE-30DF-4CCE-A7BB-35802F025943}"/>
              </a:ext>
            </a:extLst>
          </p:cNvPr>
          <p:cNvSpPr>
            <a:spLocks noGrp="1"/>
          </p:cNvSpPr>
          <p:nvPr>
            <p:ph type="body" sz="quarter" idx="27"/>
          </p:nvPr>
        </p:nvSpPr>
        <p:spPr>
          <a:xfrm>
            <a:off x="281009" y="1842877"/>
            <a:ext cx="11237400" cy="4089476"/>
          </a:xfrm>
        </p:spPr>
        <p:txBody>
          <a:bodyPr/>
          <a:lstStyle/>
          <a:p>
            <a:endParaRPr lang="fr-BE" dirty="0"/>
          </a:p>
        </p:txBody>
      </p:sp>
      <p:pic>
        <p:nvPicPr>
          <p:cNvPr id="2" name="Picture 25">
            <a:extLst>
              <a:ext uri="{FF2B5EF4-FFF2-40B4-BE49-F238E27FC236}">
                <a16:creationId xmlns:a16="http://schemas.microsoft.com/office/drawing/2014/main" id="{301A063B-0C70-5D71-90EE-F0BB378F89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9483" y="1842876"/>
            <a:ext cx="8263132" cy="470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a:extLst>
              <a:ext uri="{FF2B5EF4-FFF2-40B4-BE49-F238E27FC236}">
                <a16:creationId xmlns:a16="http://schemas.microsoft.com/office/drawing/2014/main" id="{DD6BA177-2246-8EB8-C72C-1BE42DB7D306}"/>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0934359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30ECAD-E359-FF46-434F-8186390FBD2E}"/>
              </a:ext>
            </a:extLst>
          </p:cNvPr>
          <p:cNvSpPr>
            <a:spLocks noGrp="1"/>
          </p:cNvSpPr>
          <p:nvPr>
            <p:ph type="body" sz="half" idx="13"/>
          </p:nvPr>
        </p:nvSpPr>
        <p:spPr/>
        <p:txBody>
          <a:bodyPr/>
          <a:lstStyle/>
          <a:p>
            <a:r>
              <a:rPr lang="fr-BE" dirty="0" err="1"/>
              <a:t>Bijlage</a:t>
            </a:r>
            <a:endParaRPr lang="fr-BE" dirty="0"/>
          </a:p>
        </p:txBody>
      </p:sp>
    </p:spTree>
    <p:extLst>
      <p:ext uri="{BB962C8B-B14F-4D97-AF65-F5344CB8AC3E}">
        <p14:creationId xmlns:p14="http://schemas.microsoft.com/office/powerpoint/2010/main" val="16940333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85BABCF-DC5C-2C33-9BDB-DF767D6E88F6}"/>
              </a:ext>
            </a:extLst>
          </p:cNvPr>
          <p:cNvSpPr>
            <a:spLocks noGrp="1"/>
          </p:cNvSpPr>
          <p:nvPr>
            <p:ph type="body" sz="quarter" idx="13"/>
          </p:nvPr>
        </p:nvSpPr>
        <p:spPr/>
        <p:txBody>
          <a:bodyPr/>
          <a:lstStyle/>
          <a:p>
            <a:endParaRPr lang="fr-BE"/>
          </a:p>
        </p:txBody>
      </p:sp>
      <p:sp>
        <p:nvSpPr>
          <p:cNvPr id="4" name="Text Placeholder 3">
            <a:extLst>
              <a:ext uri="{FF2B5EF4-FFF2-40B4-BE49-F238E27FC236}">
                <a16:creationId xmlns:a16="http://schemas.microsoft.com/office/drawing/2014/main" id="{6FEB5CA9-0B86-7354-EBED-86FC378BD0AF}"/>
              </a:ext>
            </a:extLst>
          </p:cNvPr>
          <p:cNvSpPr>
            <a:spLocks noGrp="1"/>
          </p:cNvSpPr>
          <p:nvPr>
            <p:ph type="body" sz="quarter" idx="14"/>
          </p:nvPr>
        </p:nvSpPr>
        <p:spPr/>
        <p:txBody>
          <a:bodyPr/>
          <a:lstStyle/>
          <a:p>
            <a:r>
              <a:rPr lang="fr-BE" dirty="0"/>
              <a:t>Site </a:t>
            </a:r>
            <a:r>
              <a:rPr lang="fr-BE" dirty="0" err="1"/>
              <a:t>Sharepoint</a:t>
            </a:r>
            <a:endParaRPr lang="fr-BE" dirty="0"/>
          </a:p>
        </p:txBody>
      </p:sp>
      <p:sp>
        <p:nvSpPr>
          <p:cNvPr id="5" name="Text Placeholder 4">
            <a:extLst>
              <a:ext uri="{FF2B5EF4-FFF2-40B4-BE49-F238E27FC236}">
                <a16:creationId xmlns:a16="http://schemas.microsoft.com/office/drawing/2014/main" id="{EF4E1130-D683-B59D-F014-1FBF70AC5C34}"/>
              </a:ext>
            </a:extLst>
          </p:cNvPr>
          <p:cNvSpPr>
            <a:spLocks noGrp="1"/>
          </p:cNvSpPr>
          <p:nvPr>
            <p:ph type="body" sz="quarter" idx="15"/>
          </p:nvPr>
        </p:nvSpPr>
        <p:spPr/>
        <p:txBody>
          <a:bodyPr/>
          <a:lstStyle/>
          <a:p>
            <a:r>
              <a:rPr lang="fr-BE" dirty="0" err="1"/>
              <a:t>Preventiedossiers</a:t>
            </a:r>
            <a:r>
              <a:rPr lang="fr-BE" dirty="0"/>
              <a:t> – </a:t>
            </a:r>
            <a:r>
              <a:rPr lang="fr-BE" dirty="0" err="1"/>
              <a:t>Interventiedossier</a:t>
            </a:r>
            <a:endParaRPr lang="fr-BE" dirty="0"/>
          </a:p>
        </p:txBody>
      </p:sp>
      <p:sp>
        <p:nvSpPr>
          <p:cNvPr id="6" name="Text Placeholder 5">
            <a:extLst>
              <a:ext uri="{FF2B5EF4-FFF2-40B4-BE49-F238E27FC236}">
                <a16:creationId xmlns:a16="http://schemas.microsoft.com/office/drawing/2014/main" id="{94FC9ACF-DDF7-76B2-97A2-C06DF58DB363}"/>
              </a:ext>
            </a:extLst>
          </p:cNvPr>
          <p:cNvSpPr>
            <a:spLocks noGrp="1"/>
          </p:cNvSpPr>
          <p:nvPr>
            <p:ph type="body" sz="quarter" idx="16"/>
          </p:nvPr>
        </p:nvSpPr>
        <p:spPr/>
        <p:txBody>
          <a:bodyPr/>
          <a:lstStyle/>
          <a:p>
            <a:endParaRPr lang="fr-BE"/>
          </a:p>
        </p:txBody>
      </p:sp>
      <p:sp>
        <p:nvSpPr>
          <p:cNvPr id="7" name="Text Placeholder 6">
            <a:extLst>
              <a:ext uri="{FF2B5EF4-FFF2-40B4-BE49-F238E27FC236}">
                <a16:creationId xmlns:a16="http://schemas.microsoft.com/office/drawing/2014/main" id="{B5141F54-66D6-F2BC-680F-77F1865F9837}"/>
              </a:ext>
            </a:extLst>
          </p:cNvPr>
          <p:cNvSpPr>
            <a:spLocks noGrp="1"/>
          </p:cNvSpPr>
          <p:nvPr>
            <p:ph type="body" sz="quarter" idx="17"/>
          </p:nvPr>
        </p:nvSpPr>
        <p:spPr/>
        <p:txBody>
          <a:bodyPr/>
          <a:lstStyle/>
          <a:p>
            <a:endParaRPr lang="fr-BE"/>
          </a:p>
        </p:txBody>
      </p:sp>
      <p:sp>
        <p:nvSpPr>
          <p:cNvPr id="8" name="Text Placeholder 7">
            <a:extLst>
              <a:ext uri="{FF2B5EF4-FFF2-40B4-BE49-F238E27FC236}">
                <a16:creationId xmlns:a16="http://schemas.microsoft.com/office/drawing/2014/main" id="{AA9C8001-EAC9-C848-1A09-B0AB16B3EF99}"/>
              </a:ext>
            </a:extLst>
          </p:cNvPr>
          <p:cNvSpPr>
            <a:spLocks noGrp="1"/>
          </p:cNvSpPr>
          <p:nvPr>
            <p:ph type="body" sz="quarter" idx="18"/>
          </p:nvPr>
        </p:nvSpPr>
        <p:spPr/>
        <p:txBody>
          <a:bodyPr/>
          <a:lstStyle/>
          <a:p>
            <a:endParaRPr lang="fr-BE"/>
          </a:p>
        </p:txBody>
      </p:sp>
      <p:sp>
        <p:nvSpPr>
          <p:cNvPr id="9" name="Text Placeholder 8">
            <a:extLst>
              <a:ext uri="{FF2B5EF4-FFF2-40B4-BE49-F238E27FC236}">
                <a16:creationId xmlns:a16="http://schemas.microsoft.com/office/drawing/2014/main" id="{901B9142-85FF-192E-0083-7F72BBD4543B}"/>
              </a:ext>
            </a:extLst>
          </p:cNvPr>
          <p:cNvSpPr>
            <a:spLocks noGrp="1"/>
          </p:cNvSpPr>
          <p:nvPr>
            <p:ph type="body" sz="quarter" idx="19"/>
          </p:nvPr>
        </p:nvSpPr>
        <p:spPr/>
        <p:txBody>
          <a:bodyPr/>
          <a:lstStyle/>
          <a:p>
            <a:r>
              <a:rPr lang="fr-BE" dirty="0"/>
              <a:t>1</a:t>
            </a:r>
          </a:p>
        </p:txBody>
      </p:sp>
      <p:sp>
        <p:nvSpPr>
          <p:cNvPr id="10" name="Text Placeholder 9">
            <a:extLst>
              <a:ext uri="{FF2B5EF4-FFF2-40B4-BE49-F238E27FC236}">
                <a16:creationId xmlns:a16="http://schemas.microsoft.com/office/drawing/2014/main" id="{68065481-7A5B-B51F-1FB3-0B6D2F747A9C}"/>
              </a:ext>
            </a:extLst>
          </p:cNvPr>
          <p:cNvSpPr>
            <a:spLocks noGrp="1"/>
          </p:cNvSpPr>
          <p:nvPr>
            <p:ph type="body" sz="quarter" idx="20"/>
          </p:nvPr>
        </p:nvSpPr>
        <p:spPr/>
        <p:txBody>
          <a:bodyPr/>
          <a:lstStyle/>
          <a:p>
            <a:r>
              <a:rPr lang="fr-BE" dirty="0"/>
              <a:t>2</a:t>
            </a:r>
          </a:p>
        </p:txBody>
      </p:sp>
      <p:sp>
        <p:nvSpPr>
          <p:cNvPr id="11" name="Text Placeholder 10">
            <a:extLst>
              <a:ext uri="{FF2B5EF4-FFF2-40B4-BE49-F238E27FC236}">
                <a16:creationId xmlns:a16="http://schemas.microsoft.com/office/drawing/2014/main" id="{4DFC5CBA-ACAA-38F5-384B-7ACD26BE3EAB}"/>
              </a:ext>
            </a:extLst>
          </p:cNvPr>
          <p:cNvSpPr>
            <a:spLocks noGrp="1"/>
          </p:cNvSpPr>
          <p:nvPr>
            <p:ph type="body" sz="quarter" idx="21"/>
          </p:nvPr>
        </p:nvSpPr>
        <p:spPr/>
        <p:txBody>
          <a:bodyPr/>
          <a:lstStyle/>
          <a:p>
            <a:endParaRPr lang="fr-BE"/>
          </a:p>
        </p:txBody>
      </p:sp>
      <p:sp>
        <p:nvSpPr>
          <p:cNvPr id="12" name="Text Placeholder 11">
            <a:extLst>
              <a:ext uri="{FF2B5EF4-FFF2-40B4-BE49-F238E27FC236}">
                <a16:creationId xmlns:a16="http://schemas.microsoft.com/office/drawing/2014/main" id="{4C666D85-65A4-0EB4-1B0C-83741333ECE5}"/>
              </a:ext>
            </a:extLst>
          </p:cNvPr>
          <p:cNvSpPr>
            <a:spLocks noGrp="1"/>
          </p:cNvSpPr>
          <p:nvPr>
            <p:ph type="body" sz="quarter" idx="22"/>
          </p:nvPr>
        </p:nvSpPr>
        <p:spPr/>
        <p:txBody>
          <a:bodyPr/>
          <a:lstStyle/>
          <a:p>
            <a:endParaRPr lang="fr-BE"/>
          </a:p>
        </p:txBody>
      </p:sp>
      <p:sp>
        <p:nvSpPr>
          <p:cNvPr id="13" name="Text Placeholder 12">
            <a:extLst>
              <a:ext uri="{FF2B5EF4-FFF2-40B4-BE49-F238E27FC236}">
                <a16:creationId xmlns:a16="http://schemas.microsoft.com/office/drawing/2014/main" id="{57EA78E7-0317-EFB4-58BF-D31B5DE973A9}"/>
              </a:ext>
            </a:extLst>
          </p:cNvPr>
          <p:cNvSpPr>
            <a:spLocks noGrp="1"/>
          </p:cNvSpPr>
          <p:nvPr>
            <p:ph type="body" sz="quarter" idx="23"/>
          </p:nvPr>
        </p:nvSpPr>
        <p:spPr/>
        <p:txBody>
          <a:bodyPr/>
          <a:lstStyle/>
          <a:p>
            <a:endParaRPr lang="fr-BE"/>
          </a:p>
        </p:txBody>
      </p:sp>
    </p:spTree>
    <p:extLst>
      <p:ext uri="{BB962C8B-B14F-4D97-AF65-F5344CB8AC3E}">
        <p14:creationId xmlns:p14="http://schemas.microsoft.com/office/powerpoint/2010/main" val="11252299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C0847-8928-6FFC-055B-4EC810D9B8D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527A53F-1764-7A43-BD6D-EDF0C2F14A2E}"/>
              </a:ext>
            </a:extLst>
          </p:cNvPr>
          <p:cNvSpPr>
            <a:spLocks noGrp="1"/>
          </p:cNvSpPr>
          <p:nvPr>
            <p:ph type="body" sz="quarter" idx="13"/>
          </p:nvPr>
        </p:nvSpPr>
        <p:spPr>
          <a:xfrm>
            <a:off x="4624409" y="2027180"/>
            <a:ext cx="6659676" cy="1323439"/>
          </a:xfrm>
        </p:spPr>
        <p:txBody>
          <a:bodyPr/>
          <a:lstStyle/>
          <a:p>
            <a:r>
              <a:rPr lang="fr-BE" dirty="0" err="1"/>
              <a:t>Sharepoint</a:t>
            </a:r>
            <a:r>
              <a:rPr lang="fr-BE" dirty="0"/>
              <a:t> PIU / INP - DFF</a:t>
            </a:r>
          </a:p>
        </p:txBody>
      </p:sp>
      <p:sp>
        <p:nvSpPr>
          <p:cNvPr id="4" name="Picture Placeholder 3">
            <a:extLst>
              <a:ext uri="{FF2B5EF4-FFF2-40B4-BE49-F238E27FC236}">
                <a16:creationId xmlns:a16="http://schemas.microsoft.com/office/drawing/2014/main" id="{4C3D7709-FE60-2BEB-818C-5A062F43252D}"/>
              </a:ext>
            </a:extLst>
          </p:cNvPr>
          <p:cNvSpPr>
            <a:spLocks noGrp="1"/>
          </p:cNvSpPr>
          <p:nvPr>
            <p:ph type="pic" sz="quarter" idx="28"/>
          </p:nvPr>
        </p:nvSpPr>
        <p:spPr/>
        <p:txBody>
          <a:bodyPr/>
          <a:lstStyle/>
          <a:p>
            <a:endParaRPr lang="fr-BE"/>
          </a:p>
        </p:txBody>
      </p:sp>
    </p:spTree>
    <p:extLst>
      <p:ext uri="{BB962C8B-B14F-4D97-AF65-F5344CB8AC3E}">
        <p14:creationId xmlns:p14="http://schemas.microsoft.com/office/powerpoint/2010/main" val="23798719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98008DA2-5853-1336-0F6E-10D47E74F6AB}"/>
              </a:ext>
            </a:extLst>
          </p:cNvPr>
          <p:cNvSpPr>
            <a:spLocks noGrp="1"/>
          </p:cNvSpPr>
          <p:nvPr>
            <p:ph type="body" sz="quarter" idx="13"/>
          </p:nvPr>
        </p:nvSpPr>
        <p:spPr/>
        <p:txBody>
          <a:bodyPr/>
          <a:lstStyle/>
          <a:p>
            <a:r>
              <a:rPr lang="fr-BE" dirty="0"/>
              <a:t>SharePoint</a:t>
            </a:r>
          </a:p>
        </p:txBody>
      </p:sp>
      <p:sp>
        <p:nvSpPr>
          <p:cNvPr id="14" name="Text Placeholder 13">
            <a:extLst>
              <a:ext uri="{FF2B5EF4-FFF2-40B4-BE49-F238E27FC236}">
                <a16:creationId xmlns:a16="http://schemas.microsoft.com/office/drawing/2014/main" id="{6158B88C-9B97-E796-A682-5FFD68078859}"/>
              </a:ext>
            </a:extLst>
          </p:cNvPr>
          <p:cNvSpPr>
            <a:spLocks noGrp="1"/>
          </p:cNvSpPr>
          <p:nvPr>
            <p:ph type="body" sz="quarter" idx="27"/>
          </p:nvPr>
        </p:nvSpPr>
        <p:spPr/>
        <p:txBody>
          <a:bodyPr/>
          <a:lstStyle/>
          <a:p>
            <a:r>
              <a:rPr lang="fr-BE" dirty="0" err="1"/>
              <a:t>Gezamenlijk</a:t>
            </a:r>
            <a:r>
              <a:rPr lang="fr-BE" dirty="0"/>
              <a:t> </a:t>
            </a:r>
            <a:r>
              <a:rPr lang="fr-BE" dirty="0" err="1"/>
              <a:t>intranetplatform</a:t>
            </a:r>
            <a:endParaRPr lang="fr-BE" dirty="0"/>
          </a:p>
          <a:p>
            <a:pPr marL="285750" indent="-285750">
              <a:buFontTx/>
              <a:buChar char="-"/>
            </a:pPr>
            <a:r>
              <a:rPr lang="nl-BE" dirty="0"/>
              <a:t>Centralisatie van informatie
Een gemeenschappelijke ruimte bieden voor al het personeel van Defensie "Wat te doen in het geval van ...?"
Zorg voor een gemeenschappelijke ruimte voor documentatie over het onderwerp crisisplanning
Neem dit platform op in het communicatiesysteem van IPDBW</a:t>
            </a:r>
            <a:endParaRPr lang="fr-BE" dirty="0"/>
          </a:p>
          <a:p>
            <a:pPr marL="285750" indent="-285750">
              <a:buFontTx/>
              <a:buChar char="-"/>
            </a:pPr>
            <a:endParaRPr lang="fr-BE" dirty="0"/>
          </a:p>
          <a:p>
            <a:r>
              <a:rPr lang="fr-BE" dirty="0"/>
              <a:t>Met</a:t>
            </a:r>
          </a:p>
          <a:p>
            <a:pPr marL="285750" indent="-285750">
              <a:buFontTx/>
              <a:buChar char="-"/>
            </a:pPr>
            <a:r>
              <a:rPr lang="nl-BE" dirty="0"/>
              <a:t>Een minimum aan geïntegreerde ontwikkeling
</a:t>
            </a:r>
            <a:r>
              <a:rPr lang="nl-BE" dirty="0" err="1"/>
              <a:t>Inhoudsfeed</a:t>
            </a:r>
            <a:r>
              <a:rPr lang="nl-BE" dirty="0"/>
              <a:t> gedeeld door Kw (Kw-scenario's) en preventieadviseurs (bibliotheek)
Maximale snelheid bij de uitvoering
Een brug tussen wat er is en wat er moet gebeuren tijdens scenariorevisies
Gebaseerd op coaching van LDPBW en IDPBW
Het gebruik van het netwerk van preventieadviseurs
Consistentie voor andere behoeften op het gebied van crisisplanning</a:t>
            </a:r>
            <a:endParaRPr lang="fr-BE" dirty="0"/>
          </a:p>
        </p:txBody>
      </p:sp>
      <p:sp>
        <p:nvSpPr>
          <p:cNvPr id="2" name="Oval 1">
            <a:extLst>
              <a:ext uri="{FF2B5EF4-FFF2-40B4-BE49-F238E27FC236}">
                <a16:creationId xmlns:a16="http://schemas.microsoft.com/office/drawing/2014/main" id="{6D77540D-B164-C189-4069-C82EC8969998}"/>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2164141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D729B6-7A70-7AF8-283F-F6622609C8DF}"/>
              </a:ext>
            </a:extLst>
          </p:cNvPr>
          <p:cNvPicPr>
            <a:picLocks noChangeAspect="1"/>
          </p:cNvPicPr>
          <p:nvPr/>
        </p:nvPicPr>
        <p:blipFill>
          <a:blip r:embed="rId2"/>
          <a:srcRect t="19149" r="2270"/>
          <a:stretch/>
        </p:blipFill>
        <p:spPr>
          <a:xfrm>
            <a:off x="662125" y="282102"/>
            <a:ext cx="11237401" cy="5544766"/>
          </a:xfrm>
          <a:prstGeom prst="rect">
            <a:avLst/>
          </a:prstGeom>
        </p:spPr>
      </p:pic>
      <p:sp>
        <p:nvSpPr>
          <p:cNvPr id="2" name="Oval 1">
            <a:extLst>
              <a:ext uri="{FF2B5EF4-FFF2-40B4-BE49-F238E27FC236}">
                <a16:creationId xmlns:a16="http://schemas.microsoft.com/office/drawing/2014/main" id="{72C45408-1247-0583-EB89-964000A9241C}"/>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86135262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38BEDA6-6367-4371-7B53-3389E830DDD5}"/>
              </a:ext>
            </a:extLst>
          </p:cNvPr>
          <p:cNvPicPr>
            <a:picLocks noChangeAspect="1"/>
          </p:cNvPicPr>
          <p:nvPr/>
        </p:nvPicPr>
        <p:blipFill>
          <a:blip r:embed="rId2"/>
          <a:srcRect t="19400" r="2342" b="-1"/>
          <a:stretch/>
        </p:blipFill>
        <p:spPr>
          <a:xfrm>
            <a:off x="735884" y="291830"/>
            <a:ext cx="11283722" cy="5554493"/>
          </a:xfrm>
          <a:prstGeom prst="rect">
            <a:avLst/>
          </a:prstGeom>
        </p:spPr>
      </p:pic>
      <p:sp>
        <p:nvSpPr>
          <p:cNvPr id="2" name="Oval 1">
            <a:extLst>
              <a:ext uri="{FF2B5EF4-FFF2-40B4-BE49-F238E27FC236}">
                <a16:creationId xmlns:a16="http://schemas.microsoft.com/office/drawing/2014/main" id="{2C490CF9-293E-3533-8F8D-F3A717238380}"/>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73566268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95C883-FF71-4F8A-DAB7-2CE8DA03351E}"/>
              </a:ext>
            </a:extLst>
          </p:cNvPr>
          <p:cNvSpPr>
            <a:spLocks noGrp="1"/>
          </p:cNvSpPr>
          <p:nvPr>
            <p:ph type="body" sz="quarter" idx="13"/>
          </p:nvPr>
        </p:nvSpPr>
        <p:spPr>
          <a:xfrm>
            <a:off x="281008" y="745829"/>
            <a:ext cx="11166353" cy="707886"/>
          </a:xfrm>
        </p:spPr>
        <p:txBody>
          <a:bodyPr/>
          <a:lstStyle/>
          <a:p>
            <a:r>
              <a:rPr lang="nl-BE" dirty="0"/>
              <a:t>SharePoint - Wat te doen in geval van ...?</a:t>
            </a:r>
            <a:endParaRPr lang="fr-BE" dirty="0"/>
          </a:p>
        </p:txBody>
      </p:sp>
      <p:sp>
        <p:nvSpPr>
          <p:cNvPr id="3" name="Text Placeholder 2">
            <a:extLst>
              <a:ext uri="{FF2B5EF4-FFF2-40B4-BE49-F238E27FC236}">
                <a16:creationId xmlns:a16="http://schemas.microsoft.com/office/drawing/2014/main" id="{91F5ACD2-B8A0-59DD-9DD5-5565E193B709}"/>
              </a:ext>
            </a:extLst>
          </p:cNvPr>
          <p:cNvSpPr>
            <a:spLocks noGrp="1"/>
          </p:cNvSpPr>
          <p:nvPr>
            <p:ph type="body" sz="quarter" idx="27"/>
          </p:nvPr>
        </p:nvSpPr>
        <p:spPr/>
        <p:txBody>
          <a:bodyPr/>
          <a:lstStyle/>
          <a:p>
            <a:r>
              <a:rPr lang="fr-BE" dirty="0" err="1"/>
              <a:t>Bereik</a:t>
            </a:r>
            <a:r>
              <a:rPr lang="fr-BE" dirty="0"/>
              <a:t> de </a:t>
            </a:r>
            <a:r>
              <a:rPr lang="fr-BE" dirty="0" err="1"/>
              <a:t>informatie</a:t>
            </a:r>
            <a:endParaRPr lang="fr-BE" dirty="0"/>
          </a:p>
          <a:p>
            <a:pPr marL="285750" indent="-285750">
              <a:buFontTx/>
              <a:buChar char="-"/>
            </a:pPr>
            <a:r>
              <a:rPr lang="fr-BE" dirty="0"/>
              <a:t>op </a:t>
            </a:r>
            <a:r>
              <a:rPr lang="fr-BE" dirty="0" err="1"/>
              <a:t>Kwartier</a:t>
            </a:r>
            <a:r>
              <a:rPr lang="fr-BE" dirty="0"/>
              <a:t>
Per scenario</a:t>
            </a:r>
          </a:p>
          <a:p>
            <a:pPr marL="285750" indent="-285750">
              <a:buFontTx/>
              <a:buChar char="-"/>
            </a:pPr>
            <a:endParaRPr lang="fr-BE" dirty="0"/>
          </a:p>
          <a:p>
            <a:r>
              <a:rPr lang="nl-BE" dirty="0"/>
              <a:t>Met de bepaling van Kw</a:t>
            </a:r>
            <a:endParaRPr lang="fr-BE" dirty="0"/>
          </a:p>
          <a:p>
            <a:pPr marL="285750" indent="-285750">
              <a:buFontTx/>
              <a:buChar char="-"/>
            </a:pPr>
            <a:r>
              <a:rPr lang="nl-BE" dirty="0"/>
              <a:t>Van elke modulefiche
Uit het adresboek
Validatie concepten
Bestanden voor brandinterventie</a:t>
            </a:r>
          </a:p>
          <a:p>
            <a:pPr marL="285750" indent="-285750">
              <a:buFontTx/>
              <a:buChar char="-"/>
            </a:pPr>
            <a:endParaRPr lang="fr-BE" dirty="0"/>
          </a:p>
          <a:p>
            <a:r>
              <a:rPr lang="fr-BE" dirty="0"/>
              <a:t>Per scenario</a:t>
            </a:r>
          </a:p>
          <a:p>
            <a:pPr marL="285750" indent="-285750">
              <a:buFontTx/>
              <a:buChar char="-"/>
            </a:pPr>
            <a:r>
              <a:rPr lang="fr-BE" dirty="0"/>
              <a:t>De </a:t>
            </a:r>
            <a:r>
              <a:rPr lang="fr-BE" dirty="0" err="1"/>
              <a:t>Bronnen</a:t>
            </a:r>
            <a:endParaRPr lang="fr-BE" dirty="0"/>
          </a:p>
          <a:p>
            <a:pPr marL="285750" indent="-285750">
              <a:buFontTx/>
              <a:buChar char="-"/>
            </a:pPr>
            <a:endParaRPr lang="fr-BE" dirty="0"/>
          </a:p>
          <a:p>
            <a:r>
              <a:rPr lang="fr-BE" dirty="0"/>
              <a:t>Per scenario / </a:t>
            </a:r>
            <a:r>
              <a:rPr lang="fr-BE" dirty="0" err="1"/>
              <a:t>Kwartier</a:t>
            </a:r>
            <a:endParaRPr lang="fr-BE" dirty="0"/>
          </a:p>
          <a:p>
            <a:pPr marL="285750" indent="-285750">
              <a:buFontTx/>
              <a:buChar char="-"/>
            </a:pPr>
            <a:r>
              <a:rPr lang="nl-BE" dirty="0"/>
              <a:t>Informatie over personeelsmiddelen
Informatie over apparatuur
Resources, scenario's</a:t>
            </a:r>
            <a:endParaRPr lang="fr-BE" dirty="0"/>
          </a:p>
        </p:txBody>
      </p:sp>
    </p:spTree>
    <p:extLst>
      <p:ext uri="{BB962C8B-B14F-4D97-AF65-F5344CB8AC3E}">
        <p14:creationId xmlns:p14="http://schemas.microsoft.com/office/powerpoint/2010/main" val="36923373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4E5CA-6879-61C9-586E-49D6F7B2587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B120D2C-4F7B-0E03-FFFB-C6FFC3A66238}"/>
              </a:ext>
            </a:extLst>
          </p:cNvPr>
          <p:cNvSpPr>
            <a:spLocks noGrp="1"/>
          </p:cNvSpPr>
          <p:nvPr>
            <p:ph type="body" sz="quarter" idx="13"/>
          </p:nvPr>
        </p:nvSpPr>
        <p:spPr>
          <a:xfrm>
            <a:off x="4624409" y="2027180"/>
            <a:ext cx="5574033" cy="1323439"/>
          </a:xfrm>
        </p:spPr>
        <p:txBody>
          <a:bodyPr/>
          <a:lstStyle/>
          <a:p>
            <a:r>
              <a:rPr lang="fr-BE" dirty="0"/>
              <a:t>Dossiers Prévention - Intervention</a:t>
            </a:r>
          </a:p>
        </p:txBody>
      </p:sp>
      <p:sp>
        <p:nvSpPr>
          <p:cNvPr id="4" name="Picture Placeholder 3">
            <a:extLst>
              <a:ext uri="{FF2B5EF4-FFF2-40B4-BE49-F238E27FC236}">
                <a16:creationId xmlns:a16="http://schemas.microsoft.com/office/drawing/2014/main" id="{6DFA2A4B-6208-65AC-FEB7-0C26A7614038}"/>
              </a:ext>
            </a:extLst>
          </p:cNvPr>
          <p:cNvSpPr>
            <a:spLocks noGrp="1"/>
          </p:cNvSpPr>
          <p:nvPr>
            <p:ph type="pic" sz="quarter" idx="28"/>
          </p:nvPr>
        </p:nvSpPr>
        <p:spPr/>
        <p:txBody>
          <a:bodyPr/>
          <a:lstStyle/>
          <a:p>
            <a:endParaRPr lang="fr-BE"/>
          </a:p>
        </p:txBody>
      </p:sp>
    </p:spTree>
    <p:extLst>
      <p:ext uri="{BB962C8B-B14F-4D97-AF65-F5344CB8AC3E}">
        <p14:creationId xmlns:p14="http://schemas.microsoft.com/office/powerpoint/2010/main" val="6111343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C0531F4-B303-402B-7B86-9A6C79F292FE}"/>
              </a:ext>
            </a:extLst>
          </p:cNvPr>
          <p:cNvGraphicFramePr>
            <a:graphicFrameLocks noGrp="1"/>
          </p:cNvGraphicFramePr>
          <p:nvPr>
            <p:extLst>
              <p:ext uri="{D42A27DB-BD31-4B8C-83A1-F6EECF244321}">
                <p14:modId xmlns:p14="http://schemas.microsoft.com/office/powerpoint/2010/main" val="3117807898"/>
              </p:ext>
            </p:extLst>
          </p:nvPr>
        </p:nvGraphicFramePr>
        <p:xfrm>
          <a:off x="680937" y="105789"/>
          <a:ext cx="10038944" cy="6539455"/>
        </p:xfrm>
        <a:graphic>
          <a:graphicData uri="http://schemas.openxmlformats.org/drawingml/2006/table">
            <a:tbl>
              <a:tblPr firstRow="1" firstCol="1" bandRow="1">
                <a:tableStyleId>{5940675A-B579-460E-94D1-54222C63F5DA}</a:tableStyleId>
              </a:tblPr>
              <a:tblGrid>
                <a:gridCol w="3345995">
                  <a:extLst>
                    <a:ext uri="{9D8B030D-6E8A-4147-A177-3AD203B41FA5}">
                      <a16:colId xmlns:a16="http://schemas.microsoft.com/office/drawing/2014/main" val="3717071506"/>
                    </a:ext>
                  </a:extLst>
                </a:gridCol>
                <a:gridCol w="3345995">
                  <a:extLst>
                    <a:ext uri="{9D8B030D-6E8A-4147-A177-3AD203B41FA5}">
                      <a16:colId xmlns:a16="http://schemas.microsoft.com/office/drawing/2014/main" val="1014346675"/>
                    </a:ext>
                  </a:extLst>
                </a:gridCol>
                <a:gridCol w="3346954">
                  <a:extLst>
                    <a:ext uri="{9D8B030D-6E8A-4147-A177-3AD203B41FA5}">
                      <a16:colId xmlns:a16="http://schemas.microsoft.com/office/drawing/2014/main" val="3033328822"/>
                    </a:ext>
                  </a:extLst>
                </a:gridCol>
              </a:tblGrid>
              <a:tr h="206460">
                <a:tc>
                  <a:txBody>
                    <a:bodyPr/>
                    <a:lstStyle/>
                    <a:p>
                      <a:pPr algn="ctr">
                        <a:lnSpc>
                          <a:spcPct val="107000"/>
                        </a:lnSpc>
                        <a:spcAft>
                          <a:spcPts val="800"/>
                        </a:spcAft>
                        <a:buNone/>
                      </a:pPr>
                      <a:r>
                        <a:rPr lang="fr-BE" sz="1300" b="1" kern="100" dirty="0">
                          <a:solidFill>
                            <a:schemeClr val="bg1"/>
                          </a:solidFill>
                          <a:effectLst/>
                        </a:rPr>
                        <a:t>Type document</a:t>
                      </a:r>
                      <a:endParaRPr lang="fr-BE" sz="13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solidFill>
                      <a:srgbClr val="C00000"/>
                    </a:solidFill>
                  </a:tcPr>
                </a:tc>
                <a:tc>
                  <a:txBody>
                    <a:bodyPr/>
                    <a:lstStyle/>
                    <a:p>
                      <a:pPr algn="ctr">
                        <a:lnSpc>
                          <a:spcPct val="107000"/>
                        </a:lnSpc>
                        <a:spcAft>
                          <a:spcPts val="800"/>
                        </a:spcAft>
                        <a:buNone/>
                      </a:pPr>
                      <a:r>
                        <a:rPr lang="fr-BE" sz="1300" b="1" kern="100" dirty="0">
                          <a:solidFill>
                            <a:schemeClr val="bg1"/>
                          </a:solidFill>
                          <a:effectLst/>
                        </a:rPr>
                        <a:t>Preventie</a:t>
                      </a:r>
                      <a:endParaRPr lang="fr-BE" sz="13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solidFill>
                      <a:srgbClr val="C00000"/>
                    </a:solidFill>
                  </a:tcPr>
                </a:tc>
                <a:tc>
                  <a:txBody>
                    <a:bodyPr/>
                    <a:lstStyle/>
                    <a:p>
                      <a:pPr algn="ctr">
                        <a:lnSpc>
                          <a:spcPct val="107000"/>
                        </a:lnSpc>
                        <a:spcAft>
                          <a:spcPts val="800"/>
                        </a:spcAft>
                        <a:buNone/>
                      </a:pPr>
                      <a:r>
                        <a:rPr lang="fr-BE" sz="1300" b="1" kern="100" dirty="0" err="1">
                          <a:solidFill>
                            <a:schemeClr val="bg1"/>
                          </a:solidFill>
                          <a:effectLst/>
                        </a:rPr>
                        <a:t>Interventie</a:t>
                      </a:r>
                      <a:endParaRPr lang="fr-BE" sz="13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solidFill>
                      <a:srgbClr val="C00000"/>
                    </a:solidFill>
                  </a:tcPr>
                </a:tc>
                <a:extLst>
                  <a:ext uri="{0D108BD9-81ED-4DB2-BD59-A6C34878D82A}">
                    <a16:rowId xmlns:a16="http://schemas.microsoft.com/office/drawing/2014/main" val="127736062"/>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Risicoanalyse</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 (Voir Codex III.3-5)</a:t>
                      </a:r>
                    </a:p>
                    <a:p>
                      <a:pPr marL="0" lvl="0" indent="0">
                        <a:lnSpc>
                          <a:spcPct val="107000"/>
                        </a:lnSpc>
                        <a:buFont typeface="Aptos" panose="020B0004020202020204" pitchFamily="34" charset="0"/>
                        <a:buNone/>
                      </a:pPr>
                      <a:endParaRPr lang="fr-BE" sz="1300" kern="100" dirty="0">
                        <a:solidFill>
                          <a:srgbClr val="33CC33"/>
                        </a:solidFill>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tc>
                  <a:txBody>
                    <a:bodyPr/>
                    <a:lstStyle/>
                    <a:p>
                      <a:pPr marL="342900" lvl="0" indent="-342900">
                        <a:lnSpc>
                          <a:spcPct val="107000"/>
                        </a:lnSpc>
                        <a:spcAft>
                          <a:spcPts val="800"/>
                        </a:spcAft>
                        <a:buFont typeface="Aptos" panose="020B0004020202020204" pitchFamily="34" charset="0"/>
                        <a:buChar char="-"/>
                      </a:pP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3570443857"/>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Organisatie</a:t>
                      </a:r>
                      <a:r>
                        <a:rPr lang="fr-BE" sz="1300" b="1" kern="100" dirty="0">
                          <a:solidFill>
                            <a:schemeClr val="tx1"/>
                          </a:solidFill>
                          <a:effectLst/>
                          <a:latin typeface="+mn-lt"/>
                          <a:ea typeface="+mn-ea"/>
                          <a:cs typeface="+mn-cs"/>
                        </a:rPr>
                        <a:t> SLCI</a:t>
                      </a: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a:t>
                      </a:r>
                    </a:p>
                    <a:p>
                      <a:pPr marL="0" lvl="0" indent="0">
                        <a:lnSpc>
                          <a:spcPct val="107000"/>
                        </a:lnSpc>
                        <a:buFont typeface="Aptos" panose="020B0004020202020204" pitchFamily="34" charset="0"/>
                        <a:buNone/>
                      </a:pPr>
                      <a:endParaRPr lang="fr-BE" sz="1300" kern="100" dirty="0">
                        <a:solidFill>
                          <a:srgbClr val="33CC33"/>
                        </a:solidFill>
                        <a:effectLst/>
                        <a:latin typeface="+mn-lt"/>
                        <a:ea typeface="+mn-ea"/>
                        <a:cs typeface="+mn-cs"/>
                      </a:endParaRPr>
                    </a:p>
                  </a:txBody>
                  <a:tcPr marL="53713" marR="53713" marT="0" marB="0"/>
                </a:tc>
                <a:tc>
                  <a:txBody>
                    <a:bodyPr/>
                    <a:lstStyle/>
                    <a:p>
                      <a:pPr marL="342900" lvl="0" indent="-342900">
                        <a:lnSpc>
                          <a:spcPct val="107000"/>
                        </a:lnSpc>
                        <a:spcAft>
                          <a:spcPts val="800"/>
                        </a:spcAft>
                        <a:buFont typeface="Aptos" panose="020B0004020202020204" pitchFamily="34" charset="0"/>
                        <a:buChar char="-"/>
                      </a:pP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2565385950"/>
                  </a:ext>
                </a:extLst>
              </a:tr>
              <a:tr h="416280">
                <a:tc>
                  <a:txBody>
                    <a:bodyPr/>
                    <a:lstStyle/>
                    <a:p>
                      <a:pPr marL="457200" lvl="1" algn="l" defTabSz="914400" rtl="0" eaLnBrk="1" latinLnBrk="0" hangingPunct="1">
                        <a:lnSpc>
                          <a:spcPct val="150000"/>
                        </a:lnSpc>
                        <a:spcAft>
                          <a:spcPts val="800"/>
                        </a:spcAft>
                        <a:buNone/>
                      </a:pPr>
                      <a:r>
                        <a:rPr lang="fr-BE" sz="1300" b="1" kern="100" dirty="0">
                          <a:solidFill>
                            <a:schemeClr val="tx1"/>
                          </a:solidFill>
                          <a:effectLst/>
                          <a:latin typeface="+mn-lt"/>
                          <a:ea typeface="+mn-ea"/>
                          <a:cs typeface="+mn-cs"/>
                        </a:rPr>
                        <a:t>Interne </a:t>
                      </a:r>
                      <a:r>
                        <a:rPr lang="fr-BE" sz="1300" b="1" kern="100" dirty="0" err="1">
                          <a:solidFill>
                            <a:schemeClr val="tx1"/>
                          </a:solidFill>
                          <a:effectLst/>
                          <a:latin typeface="+mn-lt"/>
                          <a:ea typeface="+mn-ea"/>
                          <a:cs typeface="+mn-cs"/>
                        </a:rPr>
                        <a:t>procedures</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 (Voir Codex III.3-23)</a:t>
                      </a:r>
                    </a:p>
                  </a:txBody>
                  <a:tcPr marL="53713" marR="53713" marT="0" marB="0"/>
                </a:tc>
                <a:tc>
                  <a:txBody>
                    <a:bodyPr/>
                    <a:lstStyle/>
                    <a:p>
                      <a:pPr marL="342900" lvl="0" indent="-342900">
                        <a:lnSpc>
                          <a:spcPct val="107000"/>
                        </a:lnSpc>
                        <a:spcAft>
                          <a:spcPts val="800"/>
                        </a:spcAft>
                        <a:buFont typeface="Aptos" panose="020B0004020202020204" pitchFamily="34" charset="0"/>
                        <a:buChar char="-"/>
                      </a:pP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4037597486"/>
                  </a:ext>
                </a:extLst>
              </a:tr>
              <a:tr h="626098">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Evacuatieplannen</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 (Voir Codex III.13)</a:t>
                      </a:r>
                    </a:p>
                    <a:p>
                      <a:pPr marL="0" lvl="0" indent="0" algn="l" defTabSz="914400" rtl="0" eaLnBrk="1" latinLnBrk="0" hangingPunct="1">
                        <a:lnSpc>
                          <a:spcPct val="107000"/>
                        </a:lnSpc>
                        <a:buFont typeface="Aptos" panose="020B0004020202020204" pitchFamily="34" charset="0"/>
                        <a:buNone/>
                      </a:pPr>
                      <a:endParaRPr lang="fr-BE" sz="1300" kern="100" dirty="0">
                        <a:solidFill>
                          <a:srgbClr val="33CC33"/>
                        </a:solidFill>
                        <a:effectLst/>
                        <a:latin typeface="+mn-lt"/>
                        <a:ea typeface="+mn-ea"/>
                        <a:cs typeface="+mn-cs"/>
                      </a:endParaRPr>
                    </a:p>
                  </a:txBody>
                  <a:tcPr marL="53713" marR="53713" marT="0" marB="0"/>
                </a:tc>
                <a:tc>
                  <a:txBody>
                    <a:bodyPr/>
                    <a:lstStyle/>
                    <a:p>
                      <a:pPr marL="342900" lvl="0" indent="-342900">
                        <a:lnSpc>
                          <a:spcPct val="107000"/>
                        </a:lnSpc>
                        <a:spcAft>
                          <a:spcPts val="800"/>
                        </a:spcAft>
                        <a:buFont typeface="Aptos" panose="020B0004020202020204" pitchFamily="34" charset="0"/>
                        <a:buChar char="-"/>
                      </a:pP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461421748"/>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Interventiedossier</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 (Voir Codex III.3-21)</a:t>
                      </a:r>
                    </a:p>
                    <a:p>
                      <a:pPr marL="342900" lvl="0" indent="-342900">
                        <a:lnSpc>
                          <a:spcPct val="107000"/>
                        </a:lnSpc>
                        <a:buFont typeface="Aptos" panose="020B0004020202020204" pitchFamily="34" charset="0"/>
                        <a:buChar char="-"/>
                      </a:pPr>
                      <a:r>
                        <a:rPr lang="fr-BE" sz="1300" kern="100" dirty="0">
                          <a:effectLst/>
                        </a:rPr>
                        <a:t> </a:t>
                      </a: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tc>
                  <a:txBody>
                    <a:bodyPr/>
                    <a:lstStyle/>
                    <a:p>
                      <a:pPr marL="342900" lvl="0" indent="-342900">
                        <a:lnSpc>
                          <a:spcPct val="107000"/>
                        </a:lnSpc>
                        <a:buFont typeface="Aptos" panose="020B0004020202020204" pitchFamily="34" charset="0"/>
                        <a:buChar char="-"/>
                      </a:pPr>
                      <a:endParaRPr lang="fr-BE" sz="1300" kern="100" dirty="0">
                        <a:solidFill>
                          <a:srgbClr val="33CC33"/>
                        </a:solidFill>
                        <a:effectLst/>
                        <a:latin typeface="+mn-lt"/>
                        <a:ea typeface="+mn-ea"/>
                        <a:cs typeface="+mn-cs"/>
                      </a:endParaRPr>
                    </a:p>
                  </a:txBody>
                  <a:tcPr marL="53713" marR="53713" marT="0" marB="0"/>
                </a:tc>
                <a:extLst>
                  <a:ext uri="{0D108BD9-81ED-4DB2-BD59-A6C34878D82A}">
                    <a16:rowId xmlns:a16="http://schemas.microsoft.com/office/drawing/2014/main" val="3677014012"/>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Verslag</a:t>
                      </a:r>
                      <a:r>
                        <a:rPr lang="fr-BE" sz="1300" b="1" kern="100" dirty="0">
                          <a:solidFill>
                            <a:schemeClr val="tx1"/>
                          </a:solidFill>
                          <a:effectLst/>
                          <a:latin typeface="+mn-lt"/>
                          <a:ea typeface="+mn-ea"/>
                          <a:cs typeface="+mn-cs"/>
                        </a:rPr>
                        <a:t> </a:t>
                      </a:r>
                      <a:r>
                        <a:rPr lang="fr-BE" sz="1300" b="1" kern="100" dirty="0" err="1">
                          <a:solidFill>
                            <a:schemeClr val="tx1"/>
                          </a:solidFill>
                          <a:effectLst/>
                          <a:latin typeface="+mn-lt"/>
                          <a:ea typeface="+mn-ea"/>
                          <a:cs typeface="+mn-cs"/>
                        </a:rPr>
                        <a:t>evacuatie</a:t>
                      </a:r>
                      <a:r>
                        <a:rPr lang="fr-BE" sz="1300" b="1" kern="100" dirty="0">
                          <a:solidFill>
                            <a:schemeClr val="tx1"/>
                          </a:solidFill>
                          <a:effectLst/>
                          <a:latin typeface="+mn-lt"/>
                          <a:ea typeface="+mn-ea"/>
                          <a:cs typeface="+mn-cs"/>
                        </a:rPr>
                        <a:t> </a:t>
                      </a:r>
                      <a:r>
                        <a:rPr lang="fr-BE" sz="1300" b="1" kern="100" dirty="0" err="1">
                          <a:solidFill>
                            <a:schemeClr val="tx1"/>
                          </a:solidFill>
                          <a:effectLst/>
                          <a:latin typeface="+mn-lt"/>
                          <a:ea typeface="+mn-ea"/>
                          <a:cs typeface="+mn-cs"/>
                        </a:rPr>
                        <a:t>oefening</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 (Voir Codex III.3-26)</a:t>
                      </a:r>
                    </a:p>
                  </a:txBody>
                  <a:tcPr marL="53713" marR="53713" marT="0" marB="0"/>
                </a:tc>
                <a:tc>
                  <a:txBody>
                    <a:bodyPr/>
                    <a:lstStyle/>
                    <a:p>
                      <a:pPr marL="342900" lvl="0" indent="-342900">
                        <a:lnSpc>
                          <a:spcPct val="107000"/>
                        </a:lnSpc>
                        <a:spcAft>
                          <a:spcPts val="800"/>
                        </a:spcAft>
                        <a:buFont typeface="Aptos" panose="020B0004020202020204" pitchFamily="34" charset="0"/>
                        <a:buChar char="-"/>
                      </a:pP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859952565"/>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Lijst</a:t>
                      </a:r>
                      <a:r>
                        <a:rPr lang="fr-BE" sz="1300" b="1" kern="100" dirty="0">
                          <a:solidFill>
                            <a:schemeClr val="tx1"/>
                          </a:solidFill>
                          <a:effectLst/>
                          <a:latin typeface="+mn-lt"/>
                          <a:ea typeface="+mn-ea"/>
                          <a:cs typeface="+mn-cs"/>
                        </a:rPr>
                        <a:t> met </a:t>
                      </a:r>
                      <a:r>
                        <a:rPr lang="fr-BE" sz="1300" b="1" kern="100" dirty="0" err="1">
                          <a:solidFill>
                            <a:schemeClr val="tx1"/>
                          </a:solidFill>
                          <a:effectLst/>
                          <a:latin typeface="+mn-lt"/>
                          <a:ea typeface="+mn-ea"/>
                          <a:cs typeface="+mn-cs"/>
                        </a:rPr>
                        <a:t>uitrusting</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a:t>
                      </a:r>
                    </a:p>
                  </a:txBody>
                  <a:tcPr marL="53713" marR="53713" marT="0" marB="0"/>
                </a:tc>
                <a:tc>
                  <a:txBody>
                    <a:bodyPr/>
                    <a:lstStyle/>
                    <a:p>
                      <a:pPr marL="342900" lvl="0" indent="-342900">
                        <a:lnSpc>
                          <a:spcPct val="107000"/>
                        </a:lnSpc>
                        <a:spcAft>
                          <a:spcPts val="800"/>
                        </a:spcAft>
                        <a:buFont typeface="Aptos" panose="020B0004020202020204" pitchFamily="34" charset="0"/>
                        <a:buChar char="-"/>
                      </a:pP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2619641556"/>
                  </a:ext>
                </a:extLst>
              </a:tr>
              <a:tr h="416280">
                <a:tc>
                  <a:txBody>
                    <a:bodyPr/>
                    <a:lstStyle/>
                    <a:p>
                      <a:pPr marL="457200" lvl="1" algn="l" defTabSz="914400" rtl="0" eaLnBrk="1" latinLnBrk="0" hangingPunct="1">
                        <a:lnSpc>
                          <a:spcPct val="150000"/>
                        </a:lnSpc>
                        <a:spcAft>
                          <a:spcPts val="800"/>
                        </a:spcAft>
                        <a:buNone/>
                      </a:pPr>
                      <a:r>
                        <a:rPr lang="nl-NL" sz="1300" b="1" kern="100" dirty="0">
                          <a:solidFill>
                            <a:schemeClr val="tx1"/>
                          </a:solidFill>
                          <a:effectLst/>
                          <a:latin typeface="+mn-lt"/>
                          <a:ea typeface="+mn-ea"/>
                          <a:cs typeface="+mn-cs"/>
                        </a:rPr>
                        <a:t>Datum van controle van de </a:t>
                      </a:r>
                      <a:r>
                        <a:rPr lang="fr-BE" sz="1300" b="1" kern="100" dirty="0" err="1">
                          <a:solidFill>
                            <a:schemeClr val="tx1"/>
                          </a:solidFill>
                          <a:effectLst/>
                          <a:latin typeface="+mn-lt"/>
                          <a:ea typeface="+mn-ea"/>
                          <a:cs typeface="+mn-cs"/>
                        </a:rPr>
                        <a:t>uitrusting</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a:t>
                      </a:r>
                    </a:p>
                  </a:txBody>
                  <a:tcPr marL="53713" marR="53713" marT="0" marB="0"/>
                </a:tc>
                <a:tc>
                  <a:txBody>
                    <a:bodyPr/>
                    <a:lstStyle/>
                    <a:p>
                      <a:pPr marL="342900" lvl="0" indent="-342900">
                        <a:lnSpc>
                          <a:spcPct val="107000"/>
                        </a:lnSpc>
                        <a:spcAft>
                          <a:spcPts val="800"/>
                        </a:spcAft>
                        <a:buFont typeface="Aptos" panose="020B0004020202020204" pitchFamily="34" charset="0"/>
                        <a:buChar char="-"/>
                      </a:pP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1320678722"/>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Afwijkingen</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 (Art 52)</a:t>
                      </a:r>
                    </a:p>
                    <a:p>
                      <a:pPr marL="342900" lvl="0" indent="-342900">
                        <a:lnSpc>
                          <a:spcPct val="107000"/>
                        </a:lnSpc>
                        <a:buFont typeface="Aptos" panose="020B0004020202020204" pitchFamily="34" charset="0"/>
                        <a:buChar char="-"/>
                      </a:pPr>
                      <a:r>
                        <a:rPr lang="fr-BE" sz="1300" kern="100" dirty="0">
                          <a:effectLst/>
                        </a:rPr>
                        <a:t> </a:t>
                      </a: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tc>
                  <a:txBody>
                    <a:bodyPr/>
                    <a:lstStyle/>
                    <a:p>
                      <a:pPr marL="342900" lvl="0" indent="-342900">
                        <a:lnSpc>
                          <a:spcPct val="107000"/>
                        </a:lnSpc>
                        <a:spcAft>
                          <a:spcPts val="800"/>
                        </a:spcAft>
                        <a:buFont typeface="Aptos" panose="020B0004020202020204" pitchFamily="34" charset="0"/>
                        <a:buChar char="-"/>
                      </a:pP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2530242319"/>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Advies</a:t>
                      </a:r>
                      <a:r>
                        <a:rPr lang="fr-BE" sz="1300" b="1" kern="100" dirty="0">
                          <a:solidFill>
                            <a:schemeClr val="tx1"/>
                          </a:solidFill>
                          <a:effectLst/>
                          <a:latin typeface="+mn-lt"/>
                          <a:ea typeface="+mn-ea"/>
                          <a:cs typeface="+mn-cs"/>
                        </a:rPr>
                        <a:t> IDPBW, CPBW, SIAMU, …</a:t>
                      </a: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a:t>
                      </a:r>
                    </a:p>
                  </a:txBody>
                  <a:tcPr marL="53713" marR="53713" marT="0" marB="0"/>
                </a:tc>
                <a:tc>
                  <a:txBody>
                    <a:bodyPr/>
                    <a:lstStyle/>
                    <a:p>
                      <a:pPr marL="342900" lvl="0" indent="-342900">
                        <a:lnSpc>
                          <a:spcPct val="107000"/>
                        </a:lnSpc>
                        <a:spcAft>
                          <a:spcPts val="800"/>
                        </a:spcAft>
                        <a:buFont typeface="Aptos" panose="020B0004020202020204" pitchFamily="34" charset="0"/>
                        <a:buChar char="-"/>
                      </a:pP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1268346745"/>
                  </a:ext>
                </a:extLst>
              </a:tr>
              <a:tr h="416280">
                <a:tc>
                  <a:txBody>
                    <a:bodyPr/>
                    <a:lstStyle/>
                    <a:p>
                      <a:pPr marL="457200" lvl="1" algn="l" defTabSz="914400" rtl="0" eaLnBrk="1" latinLnBrk="0" hangingPunct="1">
                        <a:lnSpc>
                          <a:spcPct val="150000"/>
                        </a:lnSpc>
                        <a:spcAft>
                          <a:spcPts val="800"/>
                        </a:spcAft>
                        <a:buNone/>
                      </a:pPr>
                      <a:r>
                        <a:rPr lang="fr-BE" sz="1300" b="1" kern="100" dirty="0">
                          <a:solidFill>
                            <a:schemeClr val="tx1"/>
                          </a:solidFill>
                          <a:effectLst/>
                          <a:latin typeface="+mn-lt"/>
                          <a:ea typeface="+mn-ea"/>
                          <a:cs typeface="+mn-cs"/>
                        </a:rPr>
                        <a:t>BNIP</a:t>
                      </a: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a:t>
                      </a:r>
                    </a:p>
                    <a:p>
                      <a:pPr marL="342900" lvl="0" indent="-342900">
                        <a:lnSpc>
                          <a:spcPct val="107000"/>
                        </a:lnSpc>
                        <a:buFont typeface="Aptos" panose="020B0004020202020204" pitchFamily="34" charset="0"/>
                        <a:buChar char="-"/>
                      </a:pPr>
                      <a:r>
                        <a:rPr lang="fr-BE" sz="1300" kern="100" dirty="0">
                          <a:effectLst/>
                        </a:rPr>
                        <a:t> </a:t>
                      </a: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tc>
                  <a:txBody>
                    <a:bodyPr/>
                    <a:lstStyle/>
                    <a:p>
                      <a:pPr marL="342900" lvl="0" indent="-342900">
                        <a:lnSpc>
                          <a:spcPct val="107000"/>
                        </a:lnSpc>
                        <a:spcAft>
                          <a:spcPts val="800"/>
                        </a:spcAft>
                        <a:buFont typeface="Aptos" panose="020B0004020202020204" pitchFamily="34" charset="0"/>
                        <a:buChar char="-"/>
                      </a:pP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2198407785"/>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Elektrische</a:t>
                      </a:r>
                      <a:r>
                        <a:rPr lang="fr-BE" sz="1300" b="1" kern="100" dirty="0">
                          <a:solidFill>
                            <a:schemeClr val="tx1"/>
                          </a:solidFill>
                          <a:effectLst/>
                          <a:latin typeface="+mn-lt"/>
                          <a:ea typeface="+mn-ea"/>
                          <a:cs typeface="+mn-cs"/>
                        </a:rPr>
                        <a:t> </a:t>
                      </a:r>
                      <a:r>
                        <a:rPr lang="fr-BE" sz="1300" b="1" kern="100" dirty="0" err="1">
                          <a:solidFill>
                            <a:schemeClr val="tx1"/>
                          </a:solidFill>
                          <a:effectLst/>
                          <a:latin typeface="+mn-lt"/>
                          <a:ea typeface="+mn-ea"/>
                          <a:cs typeface="+mn-cs"/>
                        </a:rPr>
                        <a:t>installaties</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tc>
                  <a:txBody>
                    <a:bodyPr/>
                    <a:lstStyle/>
                    <a:p>
                      <a:pPr marL="342900" lvl="0" indent="-342900">
                        <a:lnSpc>
                          <a:spcPct val="107000"/>
                        </a:lnSpc>
                        <a:buFont typeface="Aptos" panose="020B0004020202020204" pitchFamily="34" charset="0"/>
                        <a:buChar char="-"/>
                      </a:pPr>
                      <a:endParaRPr lang="fr-BE" sz="1300" kern="100" dirty="0">
                        <a:solidFill>
                          <a:srgbClr val="33CC33"/>
                        </a:solidFill>
                        <a:effectLst/>
                        <a:latin typeface="+mn-lt"/>
                        <a:ea typeface="+mn-ea"/>
                        <a:cs typeface="+mn-cs"/>
                      </a:endParaRPr>
                    </a:p>
                  </a:txBody>
                  <a:tcPr marL="53713" marR="53713" marT="0" marB="0"/>
                </a:tc>
                <a:extLst>
                  <a:ext uri="{0D108BD9-81ED-4DB2-BD59-A6C34878D82A}">
                    <a16:rowId xmlns:a16="http://schemas.microsoft.com/office/drawing/2014/main" val="797533794"/>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Vloeistofafsluitkleppen</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tc>
                  <a:txBody>
                    <a:bodyPr/>
                    <a:lstStyle/>
                    <a:p>
                      <a:pPr marL="342900" lvl="0" indent="-342900">
                        <a:lnSpc>
                          <a:spcPct val="107000"/>
                        </a:lnSpc>
                        <a:buFont typeface="Aptos" panose="020B0004020202020204" pitchFamily="34" charset="0"/>
                        <a:buChar char="-"/>
                      </a:pPr>
                      <a:endParaRPr lang="fr-BE" sz="1300" kern="100" dirty="0">
                        <a:solidFill>
                          <a:srgbClr val="33CC33"/>
                        </a:solidFill>
                        <a:effectLst/>
                        <a:latin typeface="+mn-lt"/>
                        <a:ea typeface="+mn-ea"/>
                        <a:cs typeface="+mn-cs"/>
                      </a:endParaRPr>
                    </a:p>
                  </a:txBody>
                  <a:tcPr marL="53713" marR="53713" marT="0" marB="0"/>
                </a:tc>
                <a:extLst>
                  <a:ext uri="{0D108BD9-81ED-4DB2-BD59-A6C34878D82A}">
                    <a16:rowId xmlns:a16="http://schemas.microsoft.com/office/drawing/2014/main" val="2328456820"/>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Ventilatiesystemen</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tc>
                  <a:txBody>
                    <a:bodyPr/>
                    <a:lstStyle/>
                    <a:p>
                      <a:pPr marL="342900" lvl="0" indent="-342900">
                        <a:lnSpc>
                          <a:spcPct val="107000"/>
                        </a:lnSpc>
                        <a:buFont typeface="Aptos" panose="020B0004020202020204" pitchFamily="34" charset="0"/>
                        <a:buChar char="-"/>
                      </a:pPr>
                      <a:endParaRPr lang="fr-BE" sz="1300" kern="100" dirty="0">
                        <a:solidFill>
                          <a:srgbClr val="33CC33"/>
                        </a:solidFill>
                        <a:effectLst/>
                        <a:latin typeface="+mn-lt"/>
                        <a:ea typeface="+mn-ea"/>
                        <a:cs typeface="+mn-cs"/>
                      </a:endParaRPr>
                    </a:p>
                  </a:txBody>
                  <a:tcPr marL="53713" marR="53713" marT="0" marB="0"/>
                </a:tc>
                <a:extLst>
                  <a:ext uri="{0D108BD9-81ED-4DB2-BD59-A6C34878D82A}">
                    <a16:rowId xmlns:a16="http://schemas.microsoft.com/office/drawing/2014/main" val="889096465"/>
                  </a:ext>
                </a:extLst>
              </a:tr>
              <a:tr h="20646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Detectiecentrale</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tc>
                  <a:txBody>
                    <a:bodyPr/>
                    <a:lstStyle/>
                    <a:p>
                      <a:pPr marL="342900" lvl="0" indent="-342900">
                        <a:lnSpc>
                          <a:spcPct val="107000"/>
                        </a:lnSpc>
                        <a:spcAft>
                          <a:spcPts val="800"/>
                        </a:spcAft>
                        <a:buFont typeface="Aptos" panose="020B0004020202020204" pitchFamily="34" charset="0"/>
                        <a:buChar char="-"/>
                      </a:pP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2557641005"/>
                  </a:ext>
                </a:extLst>
              </a:tr>
            </a:tbl>
          </a:graphicData>
        </a:graphic>
      </p:graphicFrame>
      <p:sp>
        <p:nvSpPr>
          <p:cNvPr id="3" name="Oval 2">
            <a:extLst>
              <a:ext uri="{FF2B5EF4-FFF2-40B4-BE49-F238E27FC236}">
                <a16:creationId xmlns:a16="http://schemas.microsoft.com/office/drawing/2014/main" id="{CCE83798-0938-1C2B-A4E7-96A7E2E07341}"/>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78061634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E1D83-CEB6-CDD9-DC72-D434CA69787D}"/>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038662D-059B-005E-8BAB-0296B7F1954C}"/>
              </a:ext>
            </a:extLst>
          </p:cNvPr>
          <p:cNvGraphicFramePr>
            <a:graphicFrameLocks noGrp="1"/>
          </p:cNvGraphicFramePr>
          <p:nvPr>
            <p:extLst>
              <p:ext uri="{D42A27DB-BD31-4B8C-83A1-F6EECF244321}">
                <p14:modId xmlns:p14="http://schemas.microsoft.com/office/powerpoint/2010/main" val="3992559038"/>
              </p:ext>
            </p:extLst>
          </p:nvPr>
        </p:nvGraphicFramePr>
        <p:xfrm>
          <a:off x="680937" y="105789"/>
          <a:ext cx="10038944" cy="6584860"/>
        </p:xfrm>
        <a:graphic>
          <a:graphicData uri="http://schemas.openxmlformats.org/drawingml/2006/table">
            <a:tbl>
              <a:tblPr firstRow="1" firstCol="1" bandRow="1">
                <a:tableStyleId>{5940675A-B579-460E-94D1-54222C63F5DA}</a:tableStyleId>
              </a:tblPr>
              <a:tblGrid>
                <a:gridCol w="3345995">
                  <a:extLst>
                    <a:ext uri="{9D8B030D-6E8A-4147-A177-3AD203B41FA5}">
                      <a16:colId xmlns:a16="http://schemas.microsoft.com/office/drawing/2014/main" val="3717071506"/>
                    </a:ext>
                  </a:extLst>
                </a:gridCol>
                <a:gridCol w="3345995">
                  <a:extLst>
                    <a:ext uri="{9D8B030D-6E8A-4147-A177-3AD203B41FA5}">
                      <a16:colId xmlns:a16="http://schemas.microsoft.com/office/drawing/2014/main" val="1014346675"/>
                    </a:ext>
                  </a:extLst>
                </a:gridCol>
                <a:gridCol w="3346954">
                  <a:extLst>
                    <a:ext uri="{9D8B030D-6E8A-4147-A177-3AD203B41FA5}">
                      <a16:colId xmlns:a16="http://schemas.microsoft.com/office/drawing/2014/main" val="3033328822"/>
                    </a:ext>
                  </a:extLst>
                </a:gridCol>
              </a:tblGrid>
              <a:tr h="206460">
                <a:tc>
                  <a:txBody>
                    <a:bodyPr/>
                    <a:lstStyle/>
                    <a:p>
                      <a:pPr algn="ctr">
                        <a:lnSpc>
                          <a:spcPct val="107000"/>
                        </a:lnSpc>
                        <a:spcAft>
                          <a:spcPts val="800"/>
                        </a:spcAft>
                        <a:buNone/>
                      </a:pPr>
                      <a:r>
                        <a:rPr lang="fr-BE" sz="1300" b="1" kern="100" dirty="0">
                          <a:solidFill>
                            <a:schemeClr val="bg1"/>
                          </a:solidFill>
                          <a:effectLst/>
                        </a:rPr>
                        <a:t>Type document</a:t>
                      </a:r>
                      <a:endParaRPr lang="fr-BE" sz="13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solidFill>
                      <a:srgbClr val="C00000"/>
                    </a:solidFill>
                  </a:tcPr>
                </a:tc>
                <a:tc>
                  <a:txBody>
                    <a:bodyPr/>
                    <a:lstStyle/>
                    <a:p>
                      <a:pPr algn="ctr">
                        <a:lnSpc>
                          <a:spcPct val="107000"/>
                        </a:lnSpc>
                        <a:spcAft>
                          <a:spcPts val="800"/>
                        </a:spcAft>
                        <a:buNone/>
                      </a:pPr>
                      <a:r>
                        <a:rPr lang="fr-BE" sz="1300" b="1" kern="100" dirty="0">
                          <a:solidFill>
                            <a:schemeClr val="bg1"/>
                          </a:solidFill>
                          <a:effectLst/>
                        </a:rPr>
                        <a:t>Preventie</a:t>
                      </a:r>
                      <a:endParaRPr lang="fr-BE" sz="13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solidFill>
                      <a:srgbClr val="C00000"/>
                    </a:solidFill>
                  </a:tcPr>
                </a:tc>
                <a:tc>
                  <a:txBody>
                    <a:bodyPr/>
                    <a:lstStyle/>
                    <a:p>
                      <a:pPr algn="ctr">
                        <a:lnSpc>
                          <a:spcPct val="107000"/>
                        </a:lnSpc>
                        <a:spcAft>
                          <a:spcPts val="800"/>
                        </a:spcAft>
                        <a:buNone/>
                      </a:pPr>
                      <a:r>
                        <a:rPr lang="fr-BE" sz="1300" b="1" kern="100" dirty="0" err="1">
                          <a:solidFill>
                            <a:schemeClr val="bg1"/>
                          </a:solidFill>
                          <a:effectLst/>
                        </a:rPr>
                        <a:t>Interventie</a:t>
                      </a:r>
                      <a:endParaRPr lang="fr-BE" sz="13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solidFill>
                      <a:srgbClr val="C00000"/>
                    </a:solidFill>
                  </a:tcPr>
                </a:tc>
                <a:extLst>
                  <a:ext uri="{0D108BD9-81ED-4DB2-BD59-A6C34878D82A}">
                    <a16:rowId xmlns:a16="http://schemas.microsoft.com/office/drawing/2014/main" val="127736062"/>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Risicoanalyse</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 (Voir Codex III.3-5)</a:t>
                      </a:r>
                    </a:p>
                  </a:txBody>
                  <a:tcPr marL="53713" marR="53713" marT="0" marB="0"/>
                </a:tc>
                <a:tc>
                  <a:txBody>
                    <a:bodyPr/>
                    <a:lstStyle/>
                    <a:p>
                      <a:pPr marL="342900" lvl="0" indent="-342900">
                        <a:lnSpc>
                          <a:spcPct val="107000"/>
                        </a:lnSpc>
                        <a:spcAft>
                          <a:spcPts val="800"/>
                        </a:spcAft>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3570443857"/>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Organisatie</a:t>
                      </a:r>
                      <a:r>
                        <a:rPr lang="fr-BE" sz="1300" b="1" kern="100" dirty="0">
                          <a:solidFill>
                            <a:schemeClr val="tx1"/>
                          </a:solidFill>
                          <a:effectLst/>
                          <a:latin typeface="+mn-lt"/>
                          <a:ea typeface="+mn-ea"/>
                          <a:cs typeface="+mn-cs"/>
                        </a:rPr>
                        <a:t> SLCI</a:t>
                      </a: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a:t>
                      </a:r>
                    </a:p>
                  </a:txBody>
                  <a:tcPr marL="53713" marR="53713" marT="0" marB="0"/>
                </a:tc>
                <a:tc>
                  <a:txBody>
                    <a:bodyPr/>
                    <a:lstStyle/>
                    <a:p>
                      <a:pPr marL="342900" lvl="0" indent="-342900">
                        <a:lnSpc>
                          <a:spcPct val="107000"/>
                        </a:lnSpc>
                        <a:spcAft>
                          <a:spcPts val="800"/>
                        </a:spcAft>
                        <a:buFont typeface="Aptos" panose="020B0004020202020204" pitchFamily="34" charset="0"/>
                        <a:buChar char="-"/>
                      </a:pPr>
                      <a:r>
                        <a:rPr lang="fr-BE" sz="1300" kern="100" dirty="0" err="1">
                          <a:effectLst/>
                        </a:rPr>
                        <a:t>Brandbestrijdingsdossier</a:t>
                      </a: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2565385950"/>
                  </a:ext>
                </a:extLst>
              </a:tr>
              <a:tr h="416280">
                <a:tc>
                  <a:txBody>
                    <a:bodyPr/>
                    <a:lstStyle/>
                    <a:p>
                      <a:pPr marL="457200" lvl="1" algn="l" defTabSz="914400" rtl="0" eaLnBrk="1" latinLnBrk="0" hangingPunct="1">
                        <a:lnSpc>
                          <a:spcPct val="150000"/>
                        </a:lnSpc>
                        <a:spcAft>
                          <a:spcPts val="800"/>
                        </a:spcAft>
                        <a:buNone/>
                      </a:pPr>
                      <a:r>
                        <a:rPr lang="fr-BE" sz="1300" b="1" kern="100" dirty="0">
                          <a:solidFill>
                            <a:schemeClr val="tx1"/>
                          </a:solidFill>
                          <a:effectLst/>
                          <a:latin typeface="+mn-lt"/>
                          <a:ea typeface="+mn-ea"/>
                          <a:cs typeface="+mn-cs"/>
                        </a:rPr>
                        <a:t>Interne </a:t>
                      </a:r>
                      <a:r>
                        <a:rPr lang="fr-BE" sz="1300" b="1" kern="100" dirty="0" err="1">
                          <a:solidFill>
                            <a:schemeClr val="tx1"/>
                          </a:solidFill>
                          <a:effectLst/>
                          <a:latin typeface="+mn-lt"/>
                          <a:ea typeface="+mn-ea"/>
                          <a:cs typeface="+mn-cs"/>
                        </a:rPr>
                        <a:t>procedures</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 (Voir Codex III.3-23)</a:t>
                      </a:r>
                    </a:p>
                  </a:txBody>
                  <a:tcPr marL="53713" marR="53713" marT="0" marB="0"/>
                </a:tc>
                <a:tc>
                  <a:txBody>
                    <a:bodyPr/>
                    <a:lstStyle/>
                    <a:p>
                      <a:pPr marL="342900" lvl="0" indent="-342900">
                        <a:lnSpc>
                          <a:spcPct val="107000"/>
                        </a:lnSpc>
                        <a:spcAft>
                          <a:spcPts val="800"/>
                        </a:spcAft>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4037597486"/>
                  </a:ext>
                </a:extLst>
              </a:tr>
              <a:tr h="626098">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Evacuatieplannen</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 (Voir Codex III.13)</a:t>
                      </a:r>
                    </a:p>
                  </a:txBody>
                  <a:tcPr marL="53713" marR="53713" marT="0" marB="0"/>
                </a:tc>
                <a:tc>
                  <a:txBody>
                    <a:bodyPr/>
                    <a:lstStyle/>
                    <a:p>
                      <a:pPr marL="342900" lvl="0" indent="-342900">
                        <a:lnSpc>
                          <a:spcPct val="107000"/>
                        </a:lnSpc>
                        <a:spcAft>
                          <a:spcPts val="800"/>
                        </a:spcAft>
                        <a:buFont typeface="Aptos" panose="020B0004020202020204" pitchFamily="34" charset="0"/>
                        <a:buChar char="-"/>
                      </a:pPr>
                      <a:r>
                        <a:rPr lang="fr-BE" sz="1300" kern="100" dirty="0" err="1">
                          <a:effectLst/>
                        </a:rPr>
                        <a:t>Brandbestrijdingsdossier</a:t>
                      </a: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461421748"/>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Interventiedossier</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 (Voir Codex III.3-21)</a:t>
                      </a:r>
                    </a:p>
                    <a:p>
                      <a:pPr marL="342900" lvl="0" indent="-342900">
                        <a:lnSpc>
                          <a:spcPct val="107000"/>
                        </a:lnSpc>
                        <a:buFont typeface="Aptos" panose="020B0004020202020204" pitchFamily="34" charset="0"/>
                        <a:buChar char="-"/>
                      </a:pPr>
                      <a:r>
                        <a:rPr lang="fr-BE" sz="1300" kern="100" dirty="0">
                          <a:effectLst/>
                        </a:rPr>
                        <a:t> </a:t>
                      </a: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err="1">
                          <a:effectLst/>
                        </a:rPr>
                        <a:t>Brandbestrijdingsdossier</a:t>
                      </a:r>
                      <a:r>
                        <a:rPr lang="fr-BE" sz="1300" kern="100" dirty="0">
                          <a:effectLst/>
                        </a:rPr>
                        <a:t> (Codex III.3-21)</a:t>
                      </a:r>
                    </a:p>
                  </a:txBody>
                  <a:tcPr marL="53713" marR="53713" marT="0" marB="0"/>
                </a:tc>
                <a:extLst>
                  <a:ext uri="{0D108BD9-81ED-4DB2-BD59-A6C34878D82A}">
                    <a16:rowId xmlns:a16="http://schemas.microsoft.com/office/drawing/2014/main" val="3677014012"/>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Verslag</a:t>
                      </a:r>
                      <a:r>
                        <a:rPr lang="fr-BE" sz="1300" b="1" kern="100" dirty="0">
                          <a:solidFill>
                            <a:schemeClr val="tx1"/>
                          </a:solidFill>
                          <a:effectLst/>
                          <a:latin typeface="+mn-lt"/>
                          <a:ea typeface="+mn-ea"/>
                          <a:cs typeface="+mn-cs"/>
                        </a:rPr>
                        <a:t> </a:t>
                      </a:r>
                      <a:r>
                        <a:rPr lang="fr-BE" sz="1300" b="1" kern="100" dirty="0" err="1">
                          <a:solidFill>
                            <a:schemeClr val="tx1"/>
                          </a:solidFill>
                          <a:effectLst/>
                          <a:latin typeface="+mn-lt"/>
                          <a:ea typeface="+mn-ea"/>
                          <a:cs typeface="+mn-cs"/>
                        </a:rPr>
                        <a:t>evacuatie</a:t>
                      </a:r>
                      <a:r>
                        <a:rPr lang="fr-BE" sz="1300" b="1" kern="100" dirty="0">
                          <a:solidFill>
                            <a:schemeClr val="tx1"/>
                          </a:solidFill>
                          <a:effectLst/>
                          <a:latin typeface="+mn-lt"/>
                          <a:ea typeface="+mn-ea"/>
                          <a:cs typeface="+mn-cs"/>
                        </a:rPr>
                        <a:t> </a:t>
                      </a:r>
                      <a:r>
                        <a:rPr lang="fr-BE" sz="1300" b="1" kern="100" dirty="0" err="1">
                          <a:solidFill>
                            <a:schemeClr val="tx1"/>
                          </a:solidFill>
                          <a:effectLst/>
                          <a:latin typeface="+mn-lt"/>
                          <a:ea typeface="+mn-ea"/>
                          <a:cs typeface="+mn-cs"/>
                        </a:rPr>
                        <a:t>oefening</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 (Voir Codex III.3-26)</a:t>
                      </a:r>
                    </a:p>
                    <a:p>
                      <a:pPr marL="342900" lvl="0" indent="-342900" algn="l" defTabSz="914400" rtl="0" eaLnBrk="1" latinLnBrk="0" hangingPunct="1">
                        <a:lnSpc>
                          <a:spcPct val="107000"/>
                        </a:lnSpc>
                        <a:buFont typeface="Aptos" panose="020B0004020202020204" pitchFamily="34" charset="0"/>
                        <a:buChar char="-"/>
                      </a:pPr>
                      <a:endParaRPr lang="fr-BE" sz="1300" kern="100" dirty="0">
                        <a:solidFill>
                          <a:srgbClr val="33CC33"/>
                        </a:solidFill>
                        <a:effectLst/>
                        <a:latin typeface="+mn-lt"/>
                        <a:ea typeface="+mn-ea"/>
                        <a:cs typeface="+mn-cs"/>
                      </a:endParaRPr>
                    </a:p>
                  </a:txBody>
                  <a:tcPr marL="53713" marR="53713" marT="0" marB="0"/>
                </a:tc>
                <a:tc>
                  <a:txBody>
                    <a:bodyPr/>
                    <a:lstStyle/>
                    <a:p>
                      <a:pPr marL="342900" lvl="0" indent="-342900">
                        <a:lnSpc>
                          <a:spcPct val="107000"/>
                        </a:lnSpc>
                        <a:spcAft>
                          <a:spcPts val="800"/>
                        </a:spcAft>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859952565"/>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Lijst</a:t>
                      </a:r>
                      <a:r>
                        <a:rPr lang="fr-BE" sz="1300" b="1" kern="100" dirty="0">
                          <a:solidFill>
                            <a:schemeClr val="tx1"/>
                          </a:solidFill>
                          <a:effectLst/>
                          <a:latin typeface="+mn-lt"/>
                          <a:ea typeface="+mn-ea"/>
                          <a:cs typeface="+mn-cs"/>
                        </a:rPr>
                        <a:t> met </a:t>
                      </a:r>
                      <a:r>
                        <a:rPr lang="fr-BE" sz="1300" b="1" kern="100" dirty="0" err="1">
                          <a:solidFill>
                            <a:schemeClr val="tx1"/>
                          </a:solidFill>
                          <a:effectLst/>
                          <a:latin typeface="+mn-lt"/>
                          <a:ea typeface="+mn-ea"/>
                          <a:cs typeface="+mn-cs"/>
                        </a:rPr>
                        <a:t>uitrusting</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a:t>
                      </a:r>
                    </a:p>
                    <a:p>
                      <a:pPr marL="342900" lvl="0" indent="-342900" algn="l" defTabSz="914400" rtl="0" eaLnBrk="1" latinLnBrk="0" hangingPunct="1">
                        <a:lnSpc>
                          <a:spcPct val="107000"/>
                        </a:lnSpc>
                        <a:buFont typeface="Aptos" panose="020B0004020202020204" pitchFamily="34" charset="0"/>
                        <a:buChar char="-"/>
                      </a:pPr>
                      <a:endParaRPr lang="fr-BE" sz="1300" kern="100" dirty="0">
                        <a:solidFill>
                          <a:srgbClr val="33CC33"/>
                        </a:solidFill>
                        <a:effectLst/>
                        <a:latin typeface="+mn-lt"/>
                        <a:ea typeface="+mn-ea"/>
                        <a:cs typeface="+mn-cs"/>
                      </a:endParaRPr>
                    </a:p>
                  </a:txBody>
                  <a:tcPr marL="53713" marR="53713" marT="0" marB="0"/>
                </a:tc>
                <a:tc>
                  <a:txBody>
                    <a:bodyPr/>
                    <a:lstStyle/>
                    <a:p>
                      <a:pPr marL="342900" lvl="0" indent="-342900">
                        <a:lnSpc>
                          <a:spcPct val="107000"/>
                        </a:lnSpc>
                        <a:spcAft>
                          <a:spcPts val="800"/>
                        </a:spcAft>
                        <a:buFont typeface="Aptos" panose="020B0004020202020204" pitchFamily="34" charset="0"/>
                        <a:buChar char="-"/>
                      </a:pPr>
                      <a:r>
                        <a:rPr lang="fr-BE" sz="1300" kern="100" dirty="0" err="1">
                          <a:effectLst/>
                        </a:rPr>
                        <a:t>Brandbestrijdingsdossier</a:t>
                      </a: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2619641556"/>
                  </a:ext>
                </a:extLst>
              </a:tr>
              <a:tr h="416280">
                <a:tc>
                  <a:txBody>
                    <a:bodyPr/>
                    <a:lstStyle/>
                    <a:p>
                      <a:pPr marL="457200" lvl="1" algn="l" defTabSz="914400" rtl="0" eaLnBrk="1" latinLnBrk="0" hangingPunct="1">
                        <a:lnSpc>
                          <a:spcPct val="150000"/>
                        </a:lnSpc>
                        <a:spcAft>
                          <a:spcPts val="800"/>
                        </a:spcAft>
                        <a:buNone/>
                      </a:pPr>
                      <a:r>
                        <a:rPr lang="nl-NL" sz="1300" b="1" kern="100" dirty="0">
                          <a:solidFill>
                            <a:schemeClr val="tx1"/>
                          </a:solidFill>
                          <a:effectLst/>
                          <a:latin typeface="+mn-lt"/>
                          <a:ea typeface="+mn-ea"/>
                          <a:cs typeface="+mn-cs"/>
                        </a:rPr>
                        <a:t>Datum van controle van de </a:t>
                      </a:r>
                      <a:r>
                        <a:rPr lang="fr-BE" sz="1300" b="1" kern="100" dirty="0" err="1">
                          <a:solidFill>
                            <a:schemeClr val="tx1"/>
                          </a:solidFill>
                          <a:effectLst/>
                          <a:latin typeface="+mn-lt"/>
                          <a:ea typeface="+mn-ea"/>
                          <a:cs typeface="+mn-cs"/>
                        </a:rPr>
                        <a:t>uitrusting</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a:t>
                      </a:r>
                    </a:p>
                    <a:p>
                      <a:pPr marL="342900" lvl="0" indent="-342900" algn="l" defTabSz="914400" rtl="0" eaLnBrk="1" latinLnBrk="0" hangingPunct="1">
                        <a:lnSpc>
                          <a:spcPct val="107000"/>
                        </a:lnSpc>
                        <a:buFont typeface="Aptos" panose="020B0004020202020204" pitchFamily="34" charset="0"/>
                        <a:buChar char="-"/>
                      </a:pPr>
                      <a:endParaRPr lang="fr-BE" sz="1300" kern="100" dirty="0">
                        <a:solidFill>
                          <a:srgbClr val="33CC33"/>
                        </a:solidFill>
                        <a:effectLst/>
                        <a:latin typeface="+mn-lt"/>
                        <a:ea typeface="+mn-ea"/>
                        <a:cs typeface="+mn-cs"/>
                      </a:endParaRPr>
                    </a:p>
                  </a:txBody>
                  <a:tcPr marL="53713" marR="53713" marT="0" marB="0"/>
                </a:tc>
                <a:tc>
                  <a:txBody>
                    <a:bodyPr/>
                    <a:lstStyle/>
                    <a:p>
                      <a:pPr marL="342900" lvl="0" indent="-342900">
                        <a:lnSpc>
                          <a:spcPct val="107000"/>
                        </a:lnSpc>
                        <a:spcAft>
                          <a:spcPts val="800"/>
                        </a:spcAft>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1320678722"/>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Afwijkingen</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 (Art 52)</a:t>
                      </a:r>
                    </a:p>
                    <a:p>
                      <a:pPr marL="342900" lvl="0" indent="-342900">
                        <a:lnSpc>
                          <a:spcPct val="107000"/>
                        </a:lnSpc>
                        <a:buFont typeface="Aptos" panose="020B0004020202020204" pitchFamily="34" charset="0"/>
                        <a:buChar char="-"/>
                      </a:pPr>
                      <a:r>
                        <a:rPr lang="fr-BE" sz="1300" kern="100" dirty="0">
                          <a:effectLst/>
                        </a:rPr>
                        <a:t> </a:t>
                      </a: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tc>
                  <a:txBody>
                    <a:bodyPr/>
                    <a:lstStyle/>
                    <a:p>
                      <a:pPr marL="342900" lvl="0" indent="-342900">
                        <a:lnSpc>
                          <a:spcPct val="107000"/>
                        </a:lnSpc>
                        <a:spcAft>
                          <a:spcPts val="800"/>
                        </a:spcAft>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2530242319"/>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Advies</a:t>
                      </a:r>
                      <a:r>
                        <a:rPr lang="fr-BE" sz="1300" b="1" kern="100" dirty="0">
                          <a:solidFill>
                            <a:schemeClr val="tx1"/>
                          </a:solidFill>
                          <a:effectLst/>
                          <a:latin typeface="+mn-lt"/>
                          <a:ea typeface="+mn-ea"/>
                          <a:cs typeface="+mn-cs"/>
                        </a:rPr>
                        <a:t> IDPBW, CPBW, SIAMU, …</a:t>
                      </a: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a:t>
                      </a:r>
                    </a:p>
                    <a:p>
                      <a:pPr marL="342900" lvl="0" indent="-342900" algn="l" defTabSz="914400" rtl="0" eaLnBrk="1" latinLnBrk="0" hangingPunct="1">
                        <a:lnSpc>
                          <a:spcPct val="107000"/>
                        </a:lnSpc>
                        <a:buFont typeface="Aptos" panose="020B0004020202020204" pitchFamily="34" charset="0"/>
                        <a:buChar char="-"/>
                      </a:pPr>
                      <a:endParaRPr lang="fr-BE" sz="1300" kern="100" dirty="0">
                        <a:solidFill>
                          <a:srgbClr val="33CC33"/>
                        </a:solidFill>
                        <a:effectLst/>
                        <a:latin typeface="+mn-lt"/>
                        <a:ea typeface="+mn-ea"/>
                        <a:cs typeface="+mn-cs"/>
                      </a:endParaRPr>
                    </a:p>
                  </a:txBody>
                  <a:tcPr marL="53713" marR="53713" marT="0" marB="0"/>
                </a:tc>
                <a:tc>
                  <a:txBody>
                    <a:bodyPr/>
                    <a:lstStyle/>
                    <a:p>
                      <a:pPr marL="342900" lvl="0" indent="-342900">
                        <a:lnSpc>
                          <a:spcPct val="107000"/>
                        </a:lnSpc>
                        <a:spcAft>
                          <a:spcPts val="800"/>
                        </a:spcAft>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1268346745"/>
                  </a:ext>
                </a:extLst>
              </a:tr>
              <a:tr h="416280">
                <a:tc>
                  <a:txBody>
                    <a:bodyPr/>
                    <a:lstStyle/>
                    <a:p>
                      <a:pPr marL="457200" lvl="1" algn="l" defTabSz="914400" rtl="0" eaLnBrk="1" latinLnBrk="0" hangingPunct="1">
                        <a:lnSpc>
                          <a:spcPct val="150000"/>
                        </a:lnSpc>
                        <a:spcAft>
                          <a:spcPts val="800"/>
                        </a:spcAft>
                        <a:buNone/>
                      </a:pPr>
                      <a:r>
                        <a:rPr lang="fr-BE" sz="1300" b="1" kern="100" dirty="0">
                          <a:solidFill>
                            <a:schemeClr val="tx1"/>
                          </a:solidFill>
                          <a:effectLst/>
                          <a:latin typeface="+mn-lt"/>
                          <a:ea typeface="+mn-ea"/>
                          <a:cs typeface="+mn-cs"/>
                        </a:rPr>
                        <a:t>BNIP</a:t>
                      </a: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a:t>
                      </a:r>
                    </a:p>
                    <a:p>
                      <a:pPr marL="342900" lvl="0" indent="-342900">
                        <a:lnSpc>
                          <a:spcPct val="107000"/>
                        </a:lnSpc>
                        <a:buFont typeface="Aptos" panose="020B0004020202020204" pitchFamily="34" charset="0"/>
                        <a:buChar char="-"/>
                      </a:pPr>
                      <a:r>
                        <a:rPr lang="fr-BE" sz="1300" kern="100" dirty="0">
                          <a:effectLst/>
                        </a:rPr>
                        <a:t> </a:t>
                      </a: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tc>
                  <a:txBody>
                    <a:bodyPr/>
                    <a:lstStyle/>
                    <a:p>
                      <a:pPr marL="342900" lvl="0" indent="-342900">
                        <a:lnSpc>
                          <a:spcPct val="107000"/>
                        </a:lnSpc>
                        <a:spcAft>
                          <a:spcPts val="800"/>
                        </a:spcAft>
                        <a:buFont typeface="Aptos" panose="020B0004020202020204" pitchFamily="34" charset="0"/>
                        <a:buChar char="-"/>
                      </a:pPr>
                      <a:r>
                        <a:rPr lang="fr-BE" sz="1300" kern="100" dirty="0" err="1">
                          <a:effectLst/>
                        </a:rPr>
                        <a:t>Brandbestrijdingsdossier</a:t>
                      </a: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2198407785"/>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Elektrische</a:t>
                      </a:r>
                      <a:r>
                        <a:rPr lang="fr-BE" sz="1300" b="1" kern="100" dirty="0">
                          <a:solidFill>
                            <a:schemeClr val="tx1"/>
                          </a:solidFill>
                          <a:effectLst/>
                          <a:latin typeface="+mn-lt"/>
                          <a:ea typeface="+mn-ea"/>
                          <a:cs typeface="+mn-cs"/>
                        </a:rPr>
                        <a:t> </a:t>
                      </a:r>
                      <a:r>
                        <a:rPr lang="fr-BE" sz="1300" b="1" kern="100" dirty="0" err="1">
                          <a:solidFill>
                            <a:schemeClr val="tx1"/>
                          </a:solidFill>
                          <a:effectLst/>
                          <a:latin typeface="+mn-lt"/>
                          <a:ea typeface="+mn-ea"/>
                          <a:cs typeface="+mn-cs"/>
                        </a:rPr>
                        <a:t>installaties</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err="1">
                          <a:effectLst/>
                        </a:rPr>
                        <a:t>Brandbestrijdingsdossier</a:t>
                      </a:r>
                      <a:endParaRPr lang="fr-BE" sz="1300" kern="100" dirty="0">
                        <a:effectLst/>
                      </a:endParaRPr>
                    </a:p>
                    <a:p>
                      <a:pPr marL="342900" lvl="0" indent="-342900" algn="l" defTabSz="914400" rtl="0" eaLnBrk="1" latinLnBrk="0" hangingPunct="1">
                        <a:lnSpc>
                          <a:spcPct val="107000"/>
                        </a:lnSpc>
                        <a:spcAft>
                          <a:spcPts val="800"/>
                        </a:spcAft>
                        <a:buFont typeface="Aptos" panose="020B0004020202020204" pitchFamily="34" charset="0"/>
                        <a:buChar char="-"/>
                      </a:pPr>
                      <a:endParaRPr lang="fr-BE" sz="1300" kern="100" dirty="0">
                        <a:solidFill>
                          <a:srgbClr val="33CC33"/>
                        </a:solidFill>
                        <a:effectLst/>
                        <a:latin typeface="+mn-lt"/>
                        <a:ea typeface="+mn-ea"/>
                        <a:cs typeface="+mn-cs"/>
                      </a:endParaRPr>
                    </a:p>
                  </a:txBody>
                  <a:tcPr marL="53713" marR="53713" marT="0" marB="0"/>
                </a:tc>
                <a:extLst>
                  <a:ext uri="{0D108BD9-81ED-4DB2-BD59-A6C34878D82A}">
                    <a16:rowId xmlns:a16="http://schemas.microsoft.com/office/drawing/2014/main" val="797533794"/>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Vloeistofafsluitkleppen</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err="1">
                          <a:effectLst/>
                        </a:rPr>
                        <a:t>Brandbestrijdingsdossier</a:t>
                      </a:r>
                      <a:endParaRPr lang="fr-BE" sz="1300" kern="100" dirty="0">
                        <a:effectLst/>
                      </a:endParaRPr>
                    </a:p>
                    <a:p>
                      <a:pPr marL="0" lvl="0" indent="0" algn="l" defTabSz="914400" rtl="0" eaLnBrk="1" latinLnBrk="0" hangingPunct="1">
                        <a:lnSpc>
                          <a:spcPct val="107000"/>
                        </a:lnSpc>
                        <a:spcAft>
                          <a:spcPts val="800"/>
                        </a:spcAft>
                        <a:buFont typeface="Aptos" panose="020B0004020202020204" pitchFamily="34" charset="0"/>
                        <a:buNone/>
                      </a:pPr>
                      <a:endParaRPr lang="fr-BE" sz="1300" kern="100" dirty="0">
                        <a:solidFill>
                          <a:srgbClr val="33CC33"/>
                        </a:solidFill>
                        <a:effectLst/>
                        <a:latin typeface="+mn-lt"/>
                        <a:ea typeface="+mn-ea"/>
                        <a:cs typeface="+mn-cs"/>
                      </a:endParaRPr>
                    </a:p>
                  </a:txBody>
                  <a:tcPr marL="53713" marR="53713" marT="0" marB="0"/>
                </a:tc>
                <a:extLst>
                  <a:ext uri="{0D108BD9-81ED-4DB2-BD59-A6C34878D82A}">
                    <a16:rowId xmlns:a16="http://schemas.microsoft.com/office/drawing/2014/main" val="2328456820"/>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Ventilatiesystemen</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err="1">
                          <a:effectLst/>
                        </a:rPr>
                        <a:t>Brandbestrijdingsdossier</a:t>
                      </a:r>
                      <a:endParaRPr lang="fr-BE" sz="1300" kern="100" dirty="0">
                        <a:effectLst/>
                      </a:endParaRPr>
                    </a:p>
                    <a:p>
                      <a:pPr marL="0" lvl="0" indent="0" algn="l" defTabSz="914400" rtl="0" eaLnBrk="1" latinLnBrk="0" hangingPunct="1">
                        <a:lnSpc>
                          <a:spcPct val="107000"/>
                        </a:lnSpc>
                        <a:spcAft>
                          <a:spcPts val="800"/>
                        </a:spcAft>
                        <a:buFont typeface="Aptos" panose="020B0004020202020204" pitchFamily="34" charset="0"/>
                        <a:buNone/>
                      </a:pPr>
                      <a:endParaRPr lang="fr-BE" sz="1300" kern="100" dirty="0">
                        <a:solidFill>
                          <a:srgbClr val="33CC33"/>
                        </a:solidFill>
                        <a:effectLst/>
                        <a:latin typeface="+mn-lt"/>
                        <a:ea typeface="+mn-ea"/>
                        <a:cs typeface="+mn-cs"/>
                      </a:endParaRPr>
                    </a:p>
                  </a:txBody>
                  <a:tcPr marL="53713" marR="53713" marT="0" marB="0"/>
                </a:tc>
                <a:extLst>
                  <a:ext uri="{0D108BD9-81ED-4DB2-BD59-A6C34878D82A}">
                    <a16:rowId xmlns:a16="http://schemas.microsoft.com/office/drawing/2014/main" val="889096465"/>
                  </a:ext>
                </a:extLst>
              </a:tr>
              <a:tr h="20646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Detectiecentrale</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tc>
                  <a:txBody>
                    <a:bodyPr/>
                    <a:lstStyle/>
                    <a:p>
                      <a:pPr marL="342900" lvl="0" indent="-342900">
                        <a:lnSpc>
                          <a:spcPct val="107000"/>
                        </a:lnSpc>
                        <a:spcAft>
                          <a:spcPts val="800"/>
                        </a:spcAft>
                        <a:buFont typeface="Aptos" panose="020B0004020202020204" pitchFamily="34" charset="0"/>
                        <a:buChar char="-"/>
                      </a:pPr>
                      <a:r>
                        <a:rPr lang="fr-BE" sz="1300" kern="100" dirty="0" err="1">
                          <a:effectLst/>
                        </a:rPr>
                        <a:t>Brandbestrijdingsdossier</a:t>
                      </a: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2557641005"/>
                  </a:ext>
                </a:extLst>
              </a:tr>
            </a:tbl>
          </a:graphicData>
        </a:graphic>
      </p:graphicFrame>
      <p:sp>
        <p:nvSpPr>
          <p:cNvPr id="3" name="Oval 2">
            <a:extLst>
              <a:ext uri="{FF2B5EF4-FFF2-40B4-BE49-F238E27FC236}">
                <a16:creationId xmlns:a16="http://schemas.microsoft.com/office/drawing/2014/main" id="{BEC13B55-C398-1190-C892-3BC2DEC091CA}"/>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261370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nl-BE"/>
              <a:t>Doelstellingen van de interne noodplannen</a:t>
            </a:r>
            <a:endParaRPr lang="fr-BE" dirty="0"/>
          </a:p>
        </p:txBody>
      </p:sp>
      <p:sp>
        <p:nvSpPr>
          <p:cNvPr id="3" name="Text Placeholder 2"/>
          <p:cNvSpPr>
            <a:spLocks noGrp="1"/>
          </p:cNvSpPr>
          <p:nvPr>
            <p:ph type="body" sz="quarter" idx="27"/>
          </p:nvPr>
        </p:nvSpPr>
        <p:spPr>
          <a:xfrm>
            <a:off x="281009" y="1779811"/>
            <a:ext cx="11237400" cy="4076239"/>
          </a:xfrm>
        </p:spPr>
        <p:txBody>
          <a:bodyPr/>
          <a:lstStyle/>
          <a:p>
            <a:pPr>
              <a:lnSpc>
                <a:spcPct val="150000"/>
              </a:lnSpc>
            </a:pPr>
            <a:r>
              <a:rPr lang="nl-BE" b="1" dirty="0">
                <a:latin typeface="+mj-lt"/>
              </a:rPr>
              <a:t>Beperking van de nadelige gevolgen van een noodsituatie </a:t>
            </a:r>
            <a:r>
              <a:rPr lang="nl-BE" b="1" dirty="0" err="1">
                <a:latin typeface="+mj-lt"/>
              </a:rPr>
              <a:t>binen</a:t>
            </a:r>
            <a:r>
              <a:rPr lang="nl-BE" b="1" dirty="0">
                <a:latin typeface="+mj-lt"/>
              </a:rPr>
              <a:t> een Mil </a:t>
            </a:r>
            <a:r>
              <a:rPr lang="nl-BE" b="1" dirty="0" err="1">
                <a:latin typeface="+mj-lt"/>
              </a:rPr>
              <a:t>Kw</a:t>
            </a:r>
            <a:endParaRPr lang="nl-BE" b="1" dirty="0">
              <a:latin typeface="+mj-lt"/>
            </a:endParaRPr>
          </a:p>
          <a:p>
            <a:pPr marL="285750" indent="-285750">
              <a:lnSpc>
                <a:spcPct val="150000"/>
              </a:lnSpc>
              <a:buFont typeface="Arial" panose="020B0604020202020204" pitchFamily="34" charset="0"/>
              <a:buChar char="•"/>
            </a:pPr>
            <a:r>
              <a:rPr lang="nl-BE" dirty="0"/>
              <a:t>Verbetering van de preventiebeginselen </a:t>
            </a:r>
            <a:r>
              <a:rPr lang="nl-NL" dirty="0"/>
              <a:t>door scenario's te overwegen die tot rampen/catastrofes leiden</a:t>
            </a:r>
            <a:endParaRPr lang="nl-BE" dirty="0"/>
          </a:p>
          <a:p>
            <a:pPr marL="285750" indent="-285750">
              <a:lnSpc>
                <a:spcPct val="150000"/>
              </a:lnSpc>
              <a:buFont typeface="Arial" panose="020B0604020202020204" pitchFamily="34" charset="0"/>
              <a:buChar char="•"/>
            </a:pPr>
            <a:r>
              <a:rPr lang="nl-BE" dirty="0"/>
              <a:t>Implementeer getraind en ervaren crisispersoneel en hulpverleners
Vergemakkelijken van de interventie van externe hulpdiensten
Vermindering van de impact van menselijke en materiële verliezen
Het behoud van de operationaliteit en continuïteit van activiteiten en processen zoveel mogelijk waarborgen
Bescherming van het milieu
Voldoen aan de wetgeving inzake welzijn en civiele veiligheid </a:t>
            </a:r>
            <a:r>
              <a:rPr lang="nl-NL" dirty="0"/>
              <a:t>(behalve via de </a:t>
            </a:r>
            <a:r>
              <a:rPr lang="nl-NL" dirty="0" err="1"/>
              <a:t>Comd</a:t>
            </a:r>
            <a:r>
              <a:rPr lang="nl-NL" dirty="0"/>
              <a:t> Mil </a:t>
            </a:r>
            <a:r>
              <a:rPr lang="nl-NL" dirty="0" err="1"/>
              <a:t>Prov</a:t>
            </a:r>
            <a:r>
              <a:rPr lang="nl-NL" dirty="0"/>
              <a:t> die in contact staan met de civiele autoriteiten).</a:t>
            </a:r>
            <a:endParaRPr lang="fr-BE" dirty="0"/>
          </a:p>
          <a:p>
            <a:pPr marL="285750" indent="-285750">
              <a:lnSpc>
                <a:spcPct val="150000"/>
              </a:lnSpc>
              <a:buFont typeface="Arial" panose="020B0604020202020204" pitchFamily="34" charset="0"/>
              <a:buChar char="•"/>
            </a:pPr>
            <a:r>
              <a:rPr lang="nl-BE" b="1" dirty="0">
                <a:solidFill>
                  <a:srgbClr val="C00000"/>
                </a:solidFill>
                <a:latin typeface="+mj-lt"/>
              </a:rPr>
              <a:t>Is niet van toepassing op Defensie in de operationele processen (Hulp aan de Natie)</a:t>
            </a:r>
            <a:endParaRPr lang="fr-BE" dirty="0"/>
          </a:p>
          <a:p>
            <a:endParaRPr lang="fr-BE" dirty="0"/>
          </a:p>
        </p:txBody>
      </p:sp>
      <p:sp>
        <p:nvSpPr>
          <p:cNvPr id="5" name="Oval 4">
            <a:extLst>
              <a:ext uri="{FF2B5EF4-FFF2-40B4-BE49-F238E27FC236}">
                <a16:creationId xmlns:a16="http://schemas.microsoft.com/office/drawing/2014/main" id="{83367F5D-F5A3-1E44-449A-34F77203D337}"/>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83916880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83576-A46F-5A75-7DF3-CD7AAD5F90BD}"/>
            </a:ext>
          </a:extLst>
        </p:cNvPr>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A78A328E-66A0-1E28-7A10-78ABE56930C5}"/>
              </a:ext>
            </a:extLst>
          </p:cNvPr>
          <p:cNvGraphicFramePr>
            <a:graphicFrameLocks noGrp="1"/>
          </p:cNvGraphicFramePr>
          <p:nvPr>
            <p:extLst>
              <p:ext uri="{D42A27DB-BD31-4B8C-83A1-F6EECF244321}">
                <p14:modId xmlns:p14="http://schemas.microsoft.com/office/powerpoint/2010/main" val="2277915292"/>
              </p:ext>
            </p:extLst>
          </p:nvPr>
        </p:nvGraphicFramePr>
        <p:xfrm>
          <a:off x="680937" y="105789"/>
          <a:ext cx="10038944" cy="6607798"/>
        </p:xfrm>
        <a:graphic>
          <a:graphicData uri="http://schemas.openxmlformats.org/drawingml/2006/table">
            <a:tbl>
              <a:tblPr firstRow="1" firstCol="1" bandRow="1">
                <a:tableStyleId>{5940675A-B579-460E-94D1-54222C63F5DA}</a:tableStyleId>
              </a:tblPr>
              <a:tblGrid>
                <a:gridCol w="3345995">
                  <a:extLst>
                    <a:ext uri="{9D8B030D-6E8A-4147-A177-3AD203B41FA5}">
                      <a16:colId xmlns:a16="http://schemas.microsoft.com/office/drawing/2014/main" val="3717071506"/>
                    </a:ext>
                  </a:extLst>
                </a:gridCol>
                <a:gridCol w="3345995">
                  <a:extLst>
                    <a:ext uri="{9D8B030D-6E8A-4147-A177-3AD203B41FA5}">
                      <a16:colId xmlns:a16="http://schemas.microsoft.com/office/drawing/2014/main" val="1014346675"/>
                    </a:ext>
                  </a:extLst>
                </a:gridCol>
                <a:gridCol w="3346954">
                  <a:extLst>
                    <a:ext uri="{9D8B030D-6E8A-4147-A177-3AD203B41FA5}">
                      <a16:colId xmlns:a16="http://schemas.microsoft.com/office/drawing/2014/main" val="3033328822"/>
                    </a:ext>
                  </a:extLst>
                </a:gridCol>
              </a:tblGrid>
              <a:tr h="206460">
                <a:tc>
                  <a:txBody>
                    <a:bodyPr/>
                    <a:lstStyle/>
                    <a:p>
                      <a:pPr algn="ctr">
                        <a:lnSpc>
                          <a:spcPct val="107000"/>
                        </a:lnSpc>
                        <a:spcAft>
                          <a:spcPts val="800"/>
                        </a:spcAft>
                        <a:buNone/>
                      </a:pPr>
                      <a:r>
                        <a:rPr lang="fr-BE" sz="1300" b="1" kern="100" dirty="0">
                          <a:solidFill>
                            <a:schemeClr val="bg1"/>
                          </a:solidFill>
                          <a:effectLst/>
                        </a:rPr>
                        <a:t>Type document</a:t>
                      </a:r>
                      <a:endParaRPr lang="fr-BE" sz="13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solidFill>
                      <a:srgbClr val="C00000"/>
                    </a:solidFill>
                  </a:tcPr>
                </a:tc>
                <a:tc>
                  <a:txBody>
                    <a:bodyPr/>
                    <a:lstStyle/>
                    <a:p>
                      <a:pPr algn="ctr">
                        <a:lnSpc>
                          <a:spcPct val="107000"/>
                        </a:lnSpc>
                        <a:spcAft>
                          <a:spcPts val="800"/>
                        </a:spcAft>
                        <a:buNone/>
                      </a:pPr>
                      <a:r>
                        <a:rPr lang="fr-BE" sz="1300" b="1" kern="100" dirty="0">
                          <a:solidFill>
                            <a:schemeClr val="bg1"/>
                          </a:solidFill>
                          <a:effectLst/>
                        </a:rPr>
                        <a:t>Preventie</a:t>
                      </a:r>
                      <a:endParaRPr lang="fr-BE" sz="13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solidFill>
                      <a:srgbClr val="C00000"/>
                    </a:solidFill>
                  </a:tcPr>
                </a:tc>
                <a:tc>
                  <a:txBody>
                    <a:bodyPr/>
                    <a:lstStyle/>
                    <a:p>
                      <a:pPr algn="ctr">
                        <a:lnSpc>
                          <a:spcPct val="107000"/>
                        </a:lnSpc>
                        <a:spcAft>
                          <a:spcPts val="800"/>
                        </a:spcAft>
                        <a:buNone/>
                      </a:pPr>
                      <a:r>
                        <a:rPr lang="fr-BE" sz="1300" b="1" kern="100" dirty="0" err="1">
                          <a:solidFill>
                            <a:schemeClr val="bg1"/>
                          </a:solidFill>
                          <a:effectLst/>
                        </a:rPr>
                        <a:t>Interventie</a:t>
                      </a:r>
                      <a:endParaRPr lang="fr-BE" sz="13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solidFill>
                      <a:srgbClr val="C00000"/>
                    </a:solidFill>
                  </a:tcPr>
                </a:tc>
                <a:extLst>
                  <a:ext uri="{0D108BD9-81ED-4DB2-BD59-A6C34878D82A}">
                    <a16:rowId xmlns:a16="http://schemas.microsoft.com/office/drawing/2014/main" val="127736062"/>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Risicoanalyse</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 (Voir Codex III.3-5)</a:t>
                      </a:r>
                    </a:p>
                    <a:p>
                      <a:pPr marL="342900" lvl="0" indent="-342900">
                        <a:lnSpc>
                          <a:spcPct val="107000"/>
                        </a:lnSpc>
                        <a:buFont typeface="Aptos" panose="020B0004020202020204" pitchFamily="34" charset="0"/>
                        <a:buChar char="-"/>
                      </a:pPr>
                      <a:r>
                        <a:rPr lang="fr-BE" sz="1300" kern="100" dirty="0" err="1">
                          <a:solidFill>
                            <a:srgbClr val="33CC33"/>
                          </a:solidFill>
                          <a:effectLst/>
                        </a:rPr>
                        <a:t>Eerste</a:t>
                      </a:r>
                      <a:r>
                        <a:rPr lang="fr-BE" sz="1300" kern="100" dirty="0">
                          <a:solidFill>
                            <a:srgbClr val="33CC33"/>
                          </a:solidFill>
                          <a:effectLst/>
                        </a:rPr>
                        <a:t> </a:t>
                      </a:r>
                      <a:r>
                        <a:rPr lang="fr-BE" sz="1300" kern="100" dirty="0" err="1">
                          <a:solidFill>
                            <a:srgbClr val="33CC33"/>
                          </a:solidFill>
                          <a:effectLst/>
                        </a:rPr>
                        <a:t>hulp</a:t>
                      </a:r>
                      <a:endParaRPr lang="fr-BE" sz="1300" kern="100" dirty="0">
                        <a:solidFill>
                          <a:srgbClr val="33CC33"/>
                        </a:solidFill>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tc>
                  <a:txBody>
                    <a:bodyPr/>
                    <a:lstStyle/>
                    <a:p>
                      <a:pPr marL="342900" lvl="0" indent="-342900">
                        <a:lnSpc>
                          <a:spcPct val="107000"/>
                        </a:lnSpc>
                        <a:spcAft>
                          <a:spcPts val="800"/>
                        </a:spcAft>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3570443857"/>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Organisatie</a:t>
                      </a:r>
                      <a:r>
                        <a:rPr lang="fr-BE" sz="1300" b="1" kern="100" dirty="0">
                          <a:solidFill>
                            <a:schemeClr val="tx1"/>
                          </a:solidFill>
                          <a:effectLst/>
                          <a:latin typeface="+mn-lt"/>
                          <a:ea typeface="+mn-ea"/>
                          <a:cs typeface="+mn-cs"/>
                        </a:rPr>
                        <a:t> SLCI</a:t>
                      </a: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a:t>
                      </a:r>
                    </a:p>
                    <a:p>
                      <a:pPr marL="342900" lvl="0" indent="-342900">
                        <a:lnSpc>
                          <a:spcPct val="107000"/>
                        </a:lnSpc>
                        <a:buFont typeface="Aptos" panose="020B0004020202020204" pitchFamily="34" charset="0"/>
                        <a:buChar char="-"/>
                      </a:pPr>
                      <a:r>
                        <a:rPr lang="fr-BE" sz="1300" kern="100" dirty="0" err="1">
                          <a:solidFill>
                            <a:srgbClr val="33CC33"/>
                          </a:solidFill>
                          <a:effectLst/>
                          <a:latin typeface="+mn-lt"/>
                          <a:ea typeface="+mn-ea"/>
                          <a:cs typeface="+mn-cs"/>
                        </a:rPr>
                        <a:t>EHBO'ers</a:t>
                      </a:r>
                      <a:endParaRPr lang="fr-BE" sz="1300" kern="100" dirty="0">
                        <a:solidFill>
                          <a:srgbClr val="33CC33"/>
                        </a:solidFill>
                        <a:effectLst/>
                        <a:latin typeface="+mn-lt"/>
                        <a:ea typeface="+mn-ea"/>
                        <a:cs typeface="+mn-cs"/>
                      </a:endParaRPr>
                    </a:p>
                  </a:txBody>
                  <a:tcPr marL="53713" marR="53713" marT="0" marB="0"/>
                </a:tc>
                <a:tc>
                  <a:txBody>
                    <a:bodyPr/>
                    <a:lstStyle/>
                    <a:p>
                      <a:pPr marL="342900" lvl="0" indent="-342900">
                        <a:lnSpc>
                          <a:spcPct val="107000"/>
                        </a:lnSpc>
                        <a:spcAft>
                          <a:spcPts val="800"/>
                        </a:spcAft>
                        <a:buFont typeface="Aptos" panose="020B0004020202020204" pitchFamily="34" charset="0"/>
                        <a:buChar char="-"/>
                      </a:pPr>
                      <a:r>
                        <a:rPr lang="fr-BE" sz="1300" kern="100" dirty="0" err="1">
                          <a:effectLst/>
                        </a:rPr>
                        <a:t>Brandbestrijdingsdossier</a:t>
                      </a: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2565385950"/>
                  </a:ext>
                </a:extLst>
              </a:tr>
              <a:tr h="416280">
                <a:tc>
                  <a:txBody>
                    <a:bodyPr/>
                    <a:lstStyle/>
                    <a:p>
                      <a:pPr marL="457200" lvl="1" algn="l" defTabSz="914400" rtl="0" eaLnBrk="1" latinLnBrk="0" hangingPunct="1">
                        <a:lnSpc>
                          <a:spcPct val="150000"/>
                        </a:lnSpc>
                        <a:spcAft>
                          <a:spcPts val="800"/>
                        </a:spcAft>
                        <a:buNone/>
                      </a:pPr>
                      <a:r>
                        <a:rPr lang="fr-BE" sz="1300" b="1" kern="100" dirty="0">
                          <a:solidFill>
                            <a:schemeClr val="tx1"/>
                          </a:solidFill>
                          <a:effectLst/>
                          <a:latin typeface="+mn-lt"/>
                          <a:ea typeface="+mn-ea"/>
                          <a:cs typeface="+mn-cs"/>
                        </a:rPr>
                        <a:t>Interne </a:t>
                      </a:r>
                      <a:r>
                        <a:rPr lang="fr-BE" sz="1300" b="1" kern="100" dirty="0" err="1">
                          <a:solidFill>
                            <a:schemeClr val="tx1"/>
                          </a:solidFill>
                          <a:effectLst/>
                          <a:latin typeface="+mn-lt"/>
                          <a:ea typeface="+mn-ea"/>
                          <a:cs typeface="+mn-cs"/>
                        </a:rPr>
                        <a:t>procedures</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 (Voir Codex III.3-23)</a:t>
                      </a:r>
                    </a:p>
                    <a:p>
                      <a:pPr marL="342900" lvl="0" indent="-342900">
                        <a:lnSpc>
                          <a:spcPct val="107000"/>
                        </a:lnSpc>
                        <a:buFont typeface="Aptos" panose="020B0004020202020204" pitchFamily="34" charset="0"/>
                        <a:buChar char="-"/>
                      </a:pPr>
                      <a:r>
                        <a:rPr lang="fr-BE" sz="1300" kern="100" dirty="0" err="1">
                          <a:solidFill>
                            <a:srgbClr val="33CC33"/>
                          </a:solidFill>
                          <a:effectLst/>
                          <a:latin typeface="+mn-lt"/>
                          <a:ea typeface="+mn-ea"/>
                          <a:cs typeface="+mn-cs"/>
                        </a:rPr>
                        <a:t>Actiemodule</a:t>
                      </a:r>
                      <a:r>
                        <a:rPr lang="fr-BE" sz="1300" kern="100" dirty="0">
                          <a:solidFill>
                            <a:srgbClr val="33CC33"/>
                          </a:solidFill>
                          <a:effectLst/>
                          <a:latin typeface="+mn-lt"/>
                          <a:ea typeface="+mn-ea"/>
                          <a:cs typeface="+mn-cs"/>
                        </a:rPr>
                        <a:t> EHBO</a:t>
                      </a:r>
                    </a:p>
                  </a:txBody>
                  <a:tcPr marL="53713" marR="53713" marT="0" marB="0"/>
                </a:tc>
                <a:tc>
                  <a:txBody>
                    <a:bodyPr/>
                    <a:lstStyle/>
                    <a:p>
                      <a:pPr marL="342900" lvl="0" indent="-342900">
                        <a:lnSpc>
                          <a:spcPct val="107000"/>
                        </a:lnSpc>
                        <a:spcAft>
                          <a:spcPts val="800"/>
                        </a:spcAft>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4037597486"/>
                  </a:ext>
                </a:extLst>
              </a:tr>
              <a:tr h="626098">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Evacuatieplannen</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 (Voir Codex III.13)</a:t>
                      </a:r>
                    </a:p>
                    <a:p>
                      <a:pPr marL="342900" lvl="0" indent="-342900" algn="l" defTabSz="914400" rtl="0" eaLnBrk="1" latinLnBrk="0" hangingPunct="1">
                        <a:lnSpc>
                          <a:spcPct val="107000"/>
                        </a:lnSpc>
                        <a:buFont typeface="Aptos" panose="020B0004020202020204" pitchFamily="34" charset="0"/>
                        <a:buChar char="-"/>
                      </a:pPr>
                      <a:r>
                        <a:rPr lang="fr-BE" sz="1300" kern="100" dirty="0" err="1">
                          <a:solidFill>
                            <a:srgbClr val="33CC33"/>
                          </a:solidFill>
                          <a:effectLst/>
                          <a:latin typeface="+mn-lt"/>
                          <a:ea typeface="+mn-ea"/>
                          <a:cs typeface="+mn-cs"/>
                        </a:rPr>
                        <a:t>Locatie</a:t>
                      </a:r>
                      <a:r>
                        <a:rPr lang="fr-BE" sz="1300" kern="100" dirty="0">
                          <a:solidFill>
                            <a:srgbClr val="33CC33"/>
                          </a:solidFill>
                          <a:effectLst/>
                          <a:latin typeface="+mn-lt"/>
                          <a:ea typeface="+mn-ea"/>
                          <a:cs typeface="+mn-cs"/>
                        </a:rPr>
                        <a:t> van EHBO-</a:t>
                      </a:r>
                      <a:r>
                        <a:rPr lang="fr-BE" sz="1300" kern="100" dirty="0" err="1">
                          <a:solidFill>
                            <a:srgbClr val="33CC33"/>
                          </a:solidFill>
                          <a:effectLst/>
                          <a:latin typeface="+mn-lt"/>
                          <a:ea typeface="+mn-ea"/>
                          <a:cs typeface="+mn-cs"/>
                        </a:rPr>
                        <a:t>voorzieningen</a:t>
                      </a:r>
                      <a:endParaRPr lang="fr-BE" sz="1300" kern="100" dirty="0">
                        <a:solidFill>
                          <a:srgbClr val="33CC33"/>
                        </a:solidFill>
                        <a:effectLst/>
                        <a:latin typeface="+mn-lt"/>
                        <a:ea typeface="+mn-ea"/>
                        <a:cs typeface="+mn-cs"/>
                      </a:endParaRPr>
                    </a:p>
                  </a:txBody>
                  <a:tcPr marL="53713" marR="53713" marT="0" marB="0"/>
                </a:tc>
                <a:tc>
                  <a:txBody>
                    <a:bodyPr/>
                    <a:lstStyle/>
                    <a:p>
                      <a:pPr marL="342900" lvl="0" indent="-342900">
                        <a:lnSpc>
                          <a:spcPct val="107000"/>
                        </a:lnSpc>
                        <a:spcAft>
                          <a:spcPts val="800"/>
                        </a:spcAft>
                        <a:buFont typeface="Aptos" panose="020B0004020202020204" pitchFamily="34" charset="0"/>
                        <a:buChar char="-"/>
                      </a:pPr>
                      <a:r>
                        <a:rPr lang="fr-BE" sz="1300" kern="100" dirty="0" err="1">
                          <a:effectLst/>
                        </a:rPr>
                        <a:t>Brandbestrijdingsdossier</a:t>
                      </a: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461421748"/>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Interventiedossier</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 (Voir Codex III.3-21)</a:t>
                      </a:r>
                    </a:p>
                    <a:p>
                      <a:pPr marL="342900" lvl="0" indent="-342900">
                        <a:lnSpc>
                          <a:spcPct val="107000"/>
                        </a:lnSpc>
                        <a:buFont typeface="Aptos" panose="020B0004020202020204" pitchFamily="34" charset="0"/>
                        <a:buChar char="-"/>
                      </a:pPr>
                      <a:r>
                        <a:rPr lang="fr-BE" sz="1300" kern="100" dirty="0">
                          <a:effectLst/>
                        </a:rPr>
                        <a:t> </a:t>
                      </a: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err="1">
                          <a:effectLst/>
                        </a:rPr>
                        <a:t>Brandbestrijdingsdossier</a:t>
                      </a:r>
                      <a:r>
                        <a:rPr lang="fr-BE" sz="1300" kern="100" dirty="0">
                          <a:effectLst/>
                        </a:rPr>
                        <a:t> (Codex III.3-21)</a:t>
                      </a:r>
                    </a:p>
                    <a:p>
                      <a:pPr marL="342900" lvl="0" indent="-342900" algn="l" defTabSz="914400" rtl="0" eaLnBrk="1" latinLnBrk="0" hangingPunct="1">
                        <a:lnSpc>
                          <a:spcPct val="107000"/>
                        </a:lnSpc>
                        <a:spcAft>
                          <a:spcPts val="800"/>
                        </a:spcAft>
                        <a:buFont typeface="Aptos" panose="020B0004020202020204" pitchFamily="34" charset="0"/>
                        <a:buChar char="-"/>
                      </a:pPr>
                      <a:r>
                        <a:rPr lang="fr-BE" sz="1300" kern="100" dirty="0">
                          <a:solidFill>
                            <a:srgbClr val="33CC33"/>
                          </a:solidFill>
                          <a:effectLst/>
                          <a:latin typeface="+mn-lt"/>
                          <a:ea typeface="+mn-ea"/>
                          <a:cs typeface="+mn-cs"/>
                        </a:rPr>
                        <a:t>Infos SIAMU</a:t>
                      </a:r>
                    </a:p>
                  </a:txBody>
                  <a:tcPr marL="53713" marR="53713" marT="0" marB="0"/>
                </a:tc>
                <a:extLst>
                  <a:ext uri="{0D108BD9-81ED-4DB2-BD59-A6C34878D82A}">
                    <a16:rowId xmlns:a16="http://schemas.microsoft.com/office/drawing/2014/main" val="3677014012"/>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Verslag</a:t>
                      </a:r>
                      <a:r>
                        <a:rPr lang="fr-BE" sz="1300" b="1" kern="100" dirty="0">
                          <a:solidFill>
                            <a:schemeClr val="tx1"/>
                          </a:solidFill>
                          <a:effectLst/>
                          <a:latin typeface="+mn-lt"/>
                          <a:ea typeface="+mn-ea"/>
                          <a:cs typeface="+mn-cs"/>
                        </a:rPr>
                        <a:t> </a:t>
                      </a:r>
                      <a:r>
                        <a:rPr lang="fr-BE" sz="1300" b="1" kern="100" dirty="0" err="1">
                          <a:solidFill>
                            <a:schemeClr val="tx1"/>
                          </a:solidFill>
                          <a:effectLst/>
                          <a:latin typeface="+mn-lt"/>
                          <a:ea typeface="+mn-ea"/>
                          <a:cs typeface="+mn-cs"/>
                        </a:rPr>
                        <a:t>evacuatie</a:t>
                      </a:r>
                      <a:r>
                        <a:rPr lang="fr-BE" sz="1300" b="1" kern="100" dirty="0">
                          <a:solidFill>
                            <a:schemeClr val="tx1"/>
                          </a:solidFill>
                          <a:effectLst/>
                          <a:latin typeface="+mn-lt"/>
                          <a:ea typeface="+mn-ea"/>
                          <a:cs typeface="+mn-cs"/>
                        </a:rPr>
                        <a:t> </a:t>
                      </a:r>
                      <a:r>
                        <a:rPr lang="fr-BE" sz="1300" b="1" kern="100" dirty="0" err="1">
                          <a:solidFill>
                            <a:schemeClr val="tx1"/>
                          </a:solidFill>
                          <a:effectLst/>
                          <a:latin typeface="+mn-lt"/>
                          <a:ea typeface="+mn-ea"/>
                          <a:cs typeface="+mn-cs"/>
                        </a:rPr>
                        <a:t>oefening</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 (Voir Codex III.3-26)</a:t>
                      </a:r>
                    </a:p>
                    <a:p>
                      <a:pPr marL="342900" lvl="0" indent="-342900" algn="l" defTabSz="914400" rtl="0" eaLnBrk="1" latinLnBrk="0" hangingPunct="1">
                        <a:lnSpc>
                          <a:spcPct val="107000"/>
                        </a:lnSpc>
                        <a:buFont typeface="Aptos" panose="020B0004020202020204" pitchFamily="34" charset="0"/>
                        <a:buChar char="-"/>
                      </a:pPr>
                      <a:r>
                        <a:rPr lang="fr-BE" sz="1300" kern="100" dirty="0">
                          <a:solidFill>
                            <a:srgbClr val="33CC33"/>
                          </a:solidFill>
                          <a:effectLst/>
                          <a:latin typeface="+mn-lt"/>
                          <a:ea typeface="+mn-ea"/>
                          <a:cs typeface="+mn-cs"/>
                        </a:rPr>
                        <a:t>Ex EHBO / EHBO Registrer</a:t>
                      </a:r>
                    </a:p>
                  </a:txBody>
                  <a:tcPr marL="53713" marR="53713" marT="0" marB="0"/>
                </a:tc>
                <a:tc>
                  <a:txBody>
                    <a:bodyPr/>
                    <a:lstStyle/>
                    <a:p>
                      <a:pPr marL="342900" lvl="0" indent="-342900">
                        <a:lnSpc>
                          <a:spcPct val="107000"/>
                        </a:lnSpc>
                        <a:spcAft>
                          <a:spcPts val="800"/>
                        </a:spcAft>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859952565"/>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Lijst</a:t>
                      </a:r>
                      <a:r>
                        <a:rPr lang="fr-BE" sz="1300" b="1" kern="100" dirty="0">
                          <a:solidFill>
                            <a:schemeClr val="tx1"/>
                          </a:solidFill>
                          <a:effectLst/>
                          <a:latin typeface="+mn-lt"/>
                          <a:ea typeface="+mn-ea"/>
                          <a:cs typeface="+mn-cs"/>
                        </a:rPr>
                        <a:t> met </a:t>
                      </a:r>
                      <a:r>
                        <a:rPr lang="fr-BE" sz="1300" b="1" kern="100" dirty="0" err="1">
                          <a:solidFill>
                            <a:schemeClr val="tx1"/>
                          </a:solidFill>
                          <a:effectLst/>
                          <a:latin typeface="+mn-lt"/>
                          <a:ea typeface="+mn-ea"/>
                          <a:cs typeface="+mn-cs"/>
                        </a:rPr>
                        <a:t>uitrusting</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a:t>
                      </a:r>
                    </a:p>
                    <a:p>
                      <a:pPr marL="342900" lvl="0" indent="-342900" algn="l" defTabSz="914400" rtl="0" eaLnBrk="1" latinLnBrk="0" hangingPunct="1">
                        <a:lnSpc>
                          <a:spcPct val="107000"/>
                        </a:lnSpc>
                        <a:buFont typeface="Aptos" panose="020B0004020202020204" pitchFamily="34" charset="0"/>
                        <a:buChar char="-"/>
                      </a:pPr>
                      <a:r>
                        <a:rPr lang="fr-BE" sz="1300" kern="100" dirty="0">
                          <a:solidFill>
                            <a:srgbClr val="33CC33"/>
                          </a:solidFill>
                          <a:effectLst/>
                          <a:latin typeface="+mn-lt"/>
                          <a:ea typeface="+mn-ea"/>
                          <a:cs typeface="+mn-cs"/>
                        </a:rPr>
                        <a:t>EHBO </a:t>
                      </a:r>
                      <a:r>
                        <a:rPr lang="fr-BE" sz="1300" kern="100" dirty="0" err="1">
                          <a:solidFill>
                            <a:srgbClr val="33CC33"/>
                          </a:solidFill>
                          <a:effectLst/>
                          <a:latin typeface="+mn-lt"/>
                          <a:ea typeface="+mn-ea"/>
                          <a:cs typeface="+mn-cs"/>
                        </a:rPr>
                        <a:t>middelen</a:t>
                      </a:r>
                      <a:r>
                        <a:rPr lang="fr-BE" sz="1300" kern="100" dirty="0">
                          <a:solidFill>
                            <a:srgbClr val="33CC33"/>
                          </a:solidFill>
                          <a:effectLst/>
                          <a:latin typeface="+mn-lt"/>
                          <a:ea typeface="+mn-ea"/>
                          <a:cs typeface="+mn-cs"/>
                        </a:rPr>
                        <a:t>, DEA</a:t>
                      </a:r>
                    </a:p>
                  </a:txBody>
                  <a:tcPr marL="53713" marR="53713" marT="0" marB="0"/>
                </a:tc>
                <a:tc>
                  <a:txBody>
                    <a:bodyPr/>
                    <a:lstStyle/>
                    <a:p>
                      <a:pPr marL="342900" lvl="0" indent="-342900">
                        <a:lnSpc>
                          <a:spcPct val="107000"/>
                        </a:lnSpc>
                        <a:spcAft>
                          <a:spcPts val="800"/>
                        </a:spcAft>
                        <a:buFont typeface="Aptos" panose="020B0004020202020204" pitchFamily="34" charset="0"/>
                        <a:buChar char="-"/>
                      </a:pPr>
                      <a:r>
                        <a:rPr lang="fr-BE" sz="1300" kern="100" dirty="0" err="1">
                          <a:effectLst/>
                        </a:rPr>
                        <a:t>Brandbestrijdingsdossier</a:t>
                      </a: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2619641556"/>
                  </a:ext>
                </a:extLst>
              </a:tr>
              <a:tr h="416280">
                <a:tc>
                  <a:txBody>
                    <a:bodyPr/>
                    <a:lstStyle/>
                    <a:p>
                      <a:pPr marL="457200" lvl="1" algn="l" defTabSz="914400" rtl="0" eaLnBrk="1" latinLnBrk="0" hangingPunct="1">
                        <a:lnSpc>
                          <a:spcPct val="150000"/>
                        </a:lnSpc>
                        <a:spcAft>
                          <a:spcPts val="800"/>
                        </a:spcAft>
                        <a:buNone/>
                      </a:pPr>
                      <a:r>
                        <a:rPr lang="nl-NL" sz="1300" b="1" kern="100" dirty="0">
                          <a:solidFill>
                            <a:schemeClr val="tx1"/>
                          </a:solidFill>
                          <a:effectLst/>
                          <a:latin typeface="+mn-lt"/>
                          <a:ea typeface="+mn-ea"/>
                          <a:cs typeface="+mn-cs"/>
                        </a:rPr>
                        <a:t>Datum van controle van de </a:t>
                      </a:r>
                      <a:r>
                        <a:rPr lang="fr-BE" sz="1300" b="1" kern="100" dirty="0" err="1">
                          <a:solidFill>
                            <a:schemeClr val="tx1"/>
                          </a:solidFill>
                          <a:effectLst/>
                          <a:latin typeface="+mn-lt"/>
                          <a:ea typeface="+mn-ea"/>
                          <a:cs typeface="+mn-cs"/>
                        </a:rPr>
                        <a:t>uitrusting</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a:t>
                      </a:r>
                    </a:p>
                    <a:p>
                      <a:pPr marL="342900" lvl="0" indent="-342900" algn="l" defTabSz="914400" rtl="0" eaLnBrk="1" latinLnBrk="0" hangingPunct="1">
                        <a:lnSpc>
                          <a:spcPct val="107000"/>
                        </a:lnSpc>
                        <a:buFont typeface="Aptos" panose="020B0004020202020204" pitchFamily="34" charset="0"/>
                        <a:buChar char="-"/>
                      </a:pPr>
                      <a:r>
                        <a:rPr lang="fr-BE" sz="1300" kern="100" dirty="0">
                          <a:solidFill>
                            <a:srgbClr val="33CC33"/>
                          </a:solidFill>
                          <a:effectLst/>
                          <a:latin typeface="+mn-lt"/>
                          <a:ea typeface="+mn-ea"/>
                          <a:cs typeface="+mn-cs"/>
                        </a:rPr>
                        <a:t>DEA, EHBO-</a:t>
                      </a:r>
                      <a:r>
                        <a:rPr lang="fr-BE" sz="1300" kern="100" dirty="0" err="1">
                          <a:solidFill>
                            <a:srgbClr val="33CC33"/>
                          </a:solidFill>
                          <a:effectLst/>
                          <a:latin typeface="+mn-lt"/>
                          <a:ea typeface="+mn-ea"/>
                          <a:cs typeface="+mn-cs"/>
                        </a:rPr>
                        <a:t>koffers</a:t>
                      </a:r>
                      <a:endParaRPr lang="fr-BE" sz="1300" kern="100" dirty="0">
                        <a:solidFill>
                          <a:srgbClr val="33CC33"/>
                        </a:solidFill>
                        <a:effectLst/>
                        <a:latin typeface="+mn-lt"/>
                        <a:ea typeface="+mn-ea"/>
                        <a:cs typeface="+mn-cs"/>
                      </a:endParaRPr>
                    </a:p>
                  </a:txBody>
                  <a:tcPr marL="53713" marR="53713" marT="0" marB="0"/>
                </a:tc>
                <a:tc>
                  <a:txBody>
                    <a:bodyPr/>
                    <a:lstStyle/>
                    <a:p>
                      <a:pPr marL="342900" lvl="0" indent="-342900">
                        <a:lnSpc>
                          <a:spcPct val="107000"/>
                        </a:lnSpc>
                        <a:spcAft>
                          <a:spcPts val="800"/>
                        </a:spcAft>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1320678722"/>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Afwijkingen</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 (Art 52)</a:t>
                      </a:r>
                    </a:p>
                    <a:p>
                      <a:pPr marL="342900" lvl="0" indent="-342900">
                        <a:lnSpc>
                          <a:spcPct val="107000"/>
                        </a:lnSpc>
                        <a:buFont typeface="Aptos" panose="020B0004020202020204" pitchFamily="34" charset="0"/>
                        <a:buChar char="-"/>
                      </a:pPr>
                      <a:r>
                        <a:rPr lang="fr-BE" sz="1300" kern="100" dirty="0">
                          <a:effectLst/>
                        </a:rPr>
                        <a:t> </a:t>
                      </a: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tc>
                  <a:txBody>
                    <a:bodyPr/>
                    <a:lstStyle/>
                    <a:p>
                      <a:pPr marL="342900" lvl="0" indent="-342900">
                        <a:lnSpc>
                          <a:spcPct val="107000"/>
                        </a:lnSpc>
                        <a:spcAft>
                          <a:spcPts val="800"/>
                        </a:spcAft>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2530242319"/>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Advies</a:t>
                      </a:r>
                      <a:r>
                        <a:rPr lang="fr-BE" sz="1300" b="1" kern="100" dirty="0">
                          <a:solidFill>
                            <a:schemeClr val="tx1"/>
                          </a:solidFill>
                          <a:effectLst/>
                          <a:latin typeface="+mn-lt"/>
                          <a:ea typeface="+mn-ea"/>
                          <a:cs typeface="+mn-cs"/>
                        </a:rPr>
                        <a:t> IDPBW, CPBW, SIAMU, …</a:t>
                      </a: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a:t>
                      </a:r>
                    </a:p>
                    <a:p>
                      <a:pPr marL="342900" lvl="0" indent="-342900" algn="l" defTabSz="914400" rtl="0" eaLnBrk="1" latinLnBrk="0" hangingPunct="1">
                        <a:lnSpc>
                          <a:spcPct val="107000"/>
                        </a:lnSpc>
                        <a:buFont typeface="Aptos" panose="020B0004020202020204" pitchFamily="34" charset="0"/>
                        <a:buChar char="-"/>
                      </a:pPr>
                      <a:r>
                        <a:rPr lang="fr-BE" sz="1300" kern="100" dirty="0">
                          <a:solidFill>
                            <a:srgbClr val="33CC33"/>
                          </a:solidFill>
                          <a:effectLst/>
                          <a:latin typeface="+mn-lt"/>
                          <a:ea typeface="+mn-ea"/>
                          <a:cs typeface="+mn-cs"/>
                        </a:rPr>
                        <a:t>EHBO (PA AG)</a:t>
                      </a:r>
                    </a:p>
                  </a:txBody>
                  <a:tcPr marL="53713" marR="53713" marT="0" marB="0"/>
                </a:tc>
                <a:tc>
                  <a:txBody>
                    <a:bodyPr/>
                    <a:lstStyle/>
                    <a:p>
                      <a:pPr marL="342900" lvl="0" indent="-342900">
                        <a:lnSpc>
                          <a:spcPct val="107000"/>
                        </a:lnSpc>
                        <a:spcAft>
                          <a:spcPts val="800"/>
                        </a:spcAft>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1268346745"/>
                  </a:ext>
                </a:extLst>
              </a:tr>
              <a:tr h="416280">
                <a:tc>
                  <a:txBody>
                    <a:bodyPr/>
                    <a:lstStyle/>
                    <a:p>
                      <a:pPr marL="457200" lvl="1" algn="l" defTabSz="914400" rtl="0" eaLnBrk="1" latinLnBrk="0" hangingPunct="1">
                        <a:lnSpc>
                          <a:spcPct val="150000"/>
                        </a:lnSpc>
                        <a:spcAft>
                          <a:spcPts val="800"/>
                        </a:spcAft>
                        <a:buNone/>
                      </a:pPr>
                      <a:r>
                        <a:rPr lang="fr-BE" sz="1300" b="1" kern="100" dirty="0">
                          <a:solidFill>
                            <a:schemeClr val="tx1"/>
                          </a:solidFill>
                          <a:effectLst/>
                          <a:latin typeface="+mn-lt"/>
                          <a:ea typeface="+mn-ea"/>
                          <a:cs typeface="+mn-cs"/>
                        </a:rPr>
                        <a:t>BNIP</a:t>
                      </a: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a:effectLst/>
                        </a:rPr>
                        <a:t>BPD</a:t>
                      </a:r>
                    </a:p>
                    <a:p>
                      <a:pPr marL="342900" lvl="0" indent="-342900">
                        <a:lnSpc>
                          <a:spcPct val="107000"/>
                        </a:lnSpc>
                        <a:buFont typeface="Aptos" panose="020B0004020202020204" pitchFamily="34" charset="0"/>
                        <a:buChar char="-"/>
                      </a:pPr>
                      <a:r>
                        <a:rPr lang="fr-BE" sz="1300" kern="100" dirty="0">
                          <a:effectLst/>
                        </a:rPr>
                        <a:t> </a:t>
                      </a: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tc>
                  <a:txBody>
                    <a:bodyPr/>
                    <a:lstStyle/>
                    <a:p>
                      <a:pPr marL="342900" lvl="0" indent="-342900">
                        <a:lnSpc>
                          <a:spcPct val="107000"/>
                        </a:lnSpc>
                        <a:spcAft>
                          <a:spcPts val="800"/>
                        </a:spcAft>
                        <a:buFont typeface="Aptos" panose="020B0004020202020204" pitchFamily="34" charset="0"/>
                        <a:buChar char="-"/>
                      </a:pPr>
                      <a:r>
                        <a:rPr lang="fr-BE" sz="1300" kern="100" dirty="0" err="1">
                          <a:effectLst/>
                        </a:rPr>
                        <a:t>Brandbestrijdingsdossier</a:t>
                      </a: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2198407785"/>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Elektrische</a:t>
                      </a:r>
                      <a:r>
                        <a:rPr lang="fr-BE" sz="1300" b="1" kern="100" dirty="0">
                          <a:solidFill>
                            <a:schemeClr val="tx1"/>
                          </a:solidFill>
                          <a:effectLst/>
                          <a:latin typeface="+mn-lt"/>
                          <a:ea typeface="+mn-ea"/>
                          <a:cs typeface="+mn-cs"/>
                        </a:rPr>
                        <a:t> </a:t>
                      </a:r>
                      <a:r>
                        <a:rPr lang="fr-BE" sz="1300" b="1" kern="100" dirty="0" err="1">
                          <a:solidFill>
                            <a:schemeClr val="tx1"/>
                          </a:solidFill>
                          <a:effectLst/>
                          <a:latin typeface="+mn-lt"/>
                          <a:ea typeface="+mn-ea"/>
                          <a:cs typeface="+mn-cs"/>
                        </a:rPr>
                        <a:t>installaties</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err="1">
                          <a:effectLst/>
                        </a:rPr>
                        <a:t>Brandbestrijdingsdossier</a:t>
                      </a:r>
                      <a:endParaRPr lang="fr-BE" sz="1300" kern="100" dirty="0">
                        <a:effectLst/>
                      </a:endParaRPr>
                    </a:p>
                    <a:p>
                      <a:pPr marL="342900" lvl="0" indent="-342900" algn="l" defTabSz="914400" rtl="0" eaLnBrk="1" latinLnBrk="0" hangingPunct="1">
                        <a:lnSpc>
                          <a:spcPct val="107000"/>
                        </a:lnSpc>
                        <a:spcAft>
                          <a:spcPts val="800"/>
                        </a:spcAft>
                        <a:buFont typeface="Aptos" panose="020B0004020202020204" pitchFamily="34" charset="0"/>
                        <a:buChar char="-"/>
                      </a:pPr>
                      <a:r>
                        <a:rPr lang="fr-BE" sz="1300" kern="100" dirty="0">
                          <a:solidFill>
                            <a:srgbClr val="33CC33"/>
                          </a:solidFill>
                          <a:effectLst/>
                          <a:latin typeface="+mn-lt"/>
                          <a:ea typeface="+mn-ea"/>
                          <a:cs typeface="+mn-cs"/>
                        </a:rPr>
                        <a:t>EHBO</a:t>
                      </a:r>
                    </a:p>
                  </a:txBody>
                  <a:tcPr marL="53713" marR="53713" marT="0" marB="0"/>
                </a:tc>
                <a:extLst>
                  <a:ext uri="{0D108BD9-81ED-4DB2-BD59-A6C34878D82A}">
                    <a16:rowId xmlns:a16="http://schemas.microsoft.com/office/drawing/2014/main" val="797533794"/>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Vloeistofafsluitkleppen</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err="1">
                          <a:effectLst/>
                        </a:rPr>
                        <a:t>Brandbestrijdingsdossier</a:t>
                      </a:r>
                      <a:endParaRPr lang="fr-BE" sz="1300" kern="100" dirty="0">
                        <a:effectLst/>
                      </a:endParaRPr>
                    </a:p>
                    <a:p>
                      <a:pPr marL="342900" lvl="0" indent="-342900" algn="l" defTabSz="914400" rtl="0" eaLnBrk="1" latinLnBrk="0" hangingPunct="1">
                        <a:lnSpc>
                          <a:spcPct val="107000"/>
                        </a:lnSpc>
                        <a:spcAft>
                          <a:spcPts val="800"/>
                        </a:spcAft>
                        <a:buFont typeface="Aptos" panose="020B0004020202020204" pitchFamily="34" charset="0"/>
                        <a:buChar char="-"/>
                      </a:pPr>
                      <a:r>
                        <a:rPr lang="fr-BE" sz="1300" kern="100" dirty="0">
                          <a:solidFill>
                            <a:srgbClr val="33CC33"/>
                          </a:solidFill>
                          <a:effectLst/>
                          <a:latin typeface="+mn-lt"/>
                          <a:ea typeface="+mn-ea"/>
                          <a:cs typeface="+mn-cs"/>
                        </a:rPr>
                        <a:t>EHBO</a:t>
                      </a:r>
                    </a:p>
                  </a:txBody>
                  <a:tcPr marL="53713" marR="53713" marT="0" marB="0"/>
                </a:tc>
                <a:extLst>
                  <a:ext uri="{0D108BD9-81ED-4DB2-BD59-A6C34878D82A}">
                    <a16:rowId xmlns:a16="http://schemas.microsoft.com/office/drawing/2014/main" val="2328456820"/>
                  </a:ext>
                </a:extLst>
              </a:tr>
              <a:tr h="41628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Ventilatiesystemen</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dirty="0" err="1">
                          <a:effectLst/>
                        </a:rPr>
                        <a:t>Brandbestrijdingsdossier</a:t>
                      </a:r>
                      <a:endParaRPr lang="fr-BE" sz="1300" kern="100" dirty="0">
                        <a:effectLst/>
                      </a:endParaRPr>
                    </a:p>
                    <a:p>
                      <a:pPr marL="342900" lvl="0" indent="-342900" algn="l" defTabSz="914400" rtl="0" eaLnBrk="1" latinLnBrk="0" hangingPunct="1">
                        <a:lnSpc>
                          <a:spcPct val="107000"/>
                        </a:lnSpc>
                        <a:spcAft>
                          <a:spcPts val="800"/>
                        </a:spcAft>
                        <a:buFont typeface="Aptos" panose="020B0004020202020204" pitchFamily="34" charset="0"/>
                        <a:buChar char="-"/>
                      </a:pPr>
                      <a:r>
                        <a:rPr lang="fr-BE" sz="1300" kern="100" dirty="0">
                          <a:solidFill>
                            <a:srgbClr val="33CC33"/>
                          </a:solidFill>
                          <a:effectLst/>
                          <a:latin typeface="+mn-lt"/>
                          <a:ea typeface="+mn-ea"/>
                          <a:cs typeface="+mn-cs"/>
                        </a:rPr>
                        <a:t>EHBO</a:t>
                      </a:r>
                    </a:p>
                  </a:txBody>
                  <a:tcPr marL="53713" marR="53713" marT="0" marB="0"/>
                </a:tc>
                <a:extLst>
                  <a:ext uri="{0D108BD9-81ED-4DB2-BD59-A6C34878D82A}">
                    <a16:rowId xmlns:a16="http://schemas.microsoft.com/office/drawing/2014/main" val="889096465"/>
                  </a:ext>
                </a:extLst>
              </a:tr>
              <a:tr h="206460">
                <a:tc>
                  <a:txBody>
                    <a:bodyPr/>
                    <a:lstStyle/>
                    <a:p>
                      <a:pPr marL="457200" lvl="1" algn="l" defTabSz="914400" rtl="0" eaLnBrk="1" latinLnBrk="0" hangingPunct="1">
                        <a:lnSpc>
                          <a:spcPct val="150000"/>
                        </a:lnSpc>
                        <a:spcAft>
                          <a:spcPts val="800"/>
                        </a:spcAft>
                        <a:buNone/>
                      </a:pPr>
                      <a:r>
                        <a:rPr lang="fr-BE" sz="1300" b="1" kern="100" dirty="0" err="1">
                          <a:solidFill>
                            <a:schemeClr val="tx1"/>
                          </a:solidFill>
                          <a:effectLst/>
                          <a:latin typeface="+mn-lt"/>
                          <a:ea typeface="+mn-ea"/>
                          <a:cs typeface="+mn-cs"/>
                        </a:rPr>
                        <a:t>Detectiecentrale</a:t>
                      </a:r>
                      <a:endParaRPr lang="fr-BE" sz="1300" b="1" kern="100" dirty="0">
                        <a:solidFill>
                          <a:schemeClr val="tx1"/>
                        </a:solidFill>
                        <a:effectLst/>
                        <a:latin typeface="+mn-lt"/>
                        <a:ea typeface="+mn-ea"/>
                        <a:cs typeface="+mn-cs"/>
                      </a:endParaRPr>
                    </a:p>
                  </a:txBody>
                  <a:tcPr marL="53713" marR="53713" marT="0" marB="0"/>
                </a:tc>
                <a:tc>
                  <a:txBody>
                    <a:bodyPr/>
                    <a:lstStyle/>
                    <a:p>
                      <a:pPr marL="342900" lvl="0" indent="-342900">
                        <a:lnSpc>
                          <a:spcPct val="107000"/>
                        </a:lnSpc>
                        <a:buFont typeface="Aptos" panose="020B0004020202020204" pitchFamily="34" charset="0"/>
                        <a:buChar char="-"/>
                      </a:pPr>
                      <a:r>
                        <a:rPr lang="fr-BE" sz="1300" kern="100">
                          <a:effectLst/>
                        </a:rPr>
                        <a:t> </a:t>
                      </a:r>
                      <a:endParaRPr lang="fr-BE" sz="1300" kern="10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tc>
                  <a:txBody>
                    <a:bodyPr/>
                    <a:lstStyle/>
                    <a:p>
                      <a:pPr marL="342900" lvl="0" indent="-342900">
                        <a:lnSpc>
                          <a:spcPct val="107000"/>
                        </a:lnSpc>
                        <a:spcAft>
                          <a:spcPts val="800"/>
                        </a:spcAft>
                        <a:buFont typeface="Aptos" panose="020B0004020202020204" pitchFamily="34" charset="0"/>
                        <a:buChar char="-"/>
                      </a:pPr>
                      <a:r>
                        <a:rPr lang="fr-BE" sz="1300" kern="100" dirty="0" err="1">
                          <a:effectLst/>
                        </a:rPr>
                        <a:t>Brandbestrijdingsdossier</a:t>
                      </a:r>
                      <a:endParaRPr lang="fr-BE"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713" marR="53713" marT="0" marB="0"/>
                </a:tc>
                <a:extLst>
                  <a:ext uri="{0D108BD9-81ED-4DB2-BD59-A6C34878D82A}">
                    <a16:rowId xmlns:a16="http://schemas.microsoft.com/office/drawing/2014/main" val="2557641005"/>
                  </a:ext>
                </a:extLst>
              </a:tr>
            </a:tbl>
          </a:graphicData>
        </a:graphic>
      </p:graphicFrame>
      <p:sp>
        <p:nvSpPr>
          <p:cNvPr id="2" name="Oval 1">
            <a:extLst>
              <a:ext uri="{FF2B5EF4-FFF2-40B4-BE49-F238E27FC236}">
                <a16:creationId xmlns:a16="http://schemas.microsoft.com/office/drawing/2014/main" id="{7402C92D-CD10-C219-5A05-BA65BCD960E3}"/>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4665971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622805A5-03B8-2B3F-B25E-E48F5FF33230}"/>
              </a:ext>
            </a:extLst>
          </p:cNvPr>
          <p:cNvGraphicFramePr/>
          <p:nvPr>
            <p:extLst>
              <p:ext uri="{D42A27DB-BD31-4B8C-83A1-F6EECF244321}">
                <p14:modId xmlns:p14="http://schemas.microsoft.com/office/powerpoint/2010/main" val="2490983703"/>
              </p:ext>
            </p:extLst>
          </p:nvPr>
        </p:nvGraphicFramePr>
        <p:xfrm>
          <a:off x="379777" y="829489"/>
          <a:ext cx="2270369"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a:extLst>
              <a:ext uri="{FF2B5EF4-FFF2-40B4-BE49-F238E27FC236}">
                <a16:creationId xmlns:a16="http://schemas.microsoft.com/office/drawing/2014/main" id="{E7EEFFD6-F38B-C1A6-1314-D677406C7E2F}"/>
              </a:ext>
            </a:extLst>
          </p:cNvPr>
          <p:cNvGraphicFramePr/>
          <p:nvPr>
            <p:extLst>
              <p:ext uri="{D42A27DB-BD31-4B8C-83A1-F6EECF244321}">
                <p14:modId xmlns:p14="http://schemas.microsoft.com/office/powerpoint/2010/main" val="1592832000"/>
              </p:ext>
            </p:extLst>
          </p:nvPr>
        </p:nvGraphicFramePr>
        <p:xfrm>
          <a:off x="3709539" y="269631"/>
          <a:ext cx="3898738" cy="635390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Diagram 5">
            <a:extLst>
              <a:ext uri="{FF2B5EF4-FFF2-40B4-BE49-F238E27FC236}">
                <a16:creationId xmlns:a16="http://schemas.microsoft.com/office/drawing/2014/main" id="{58B7FEC5-F599-C06B-6F1D-C3D9ACF3CE04}"/>
              </a:ext>
            </a:extLst>
          </p:cNvPr>
          <p:cNvGraphicFramePr/>
          <p:nvPr>
            <p:extLst>
              <p:ext uri="{D42A27DB-BD31-4B8C-83A1-F6EECF244321}">
                <p14:modId xmlns:p14="http://schemas.microsoft.com/office/powerpoint/2010/main" val="3419432028"/>
              </p:ext>
            </p:extLst>
          </p:nvPr>
        </p:nvGraphicFramePr>
        <p:xfrm>
          <a:off x="8467969" y="602435"/>
          <a:ext cx="3372338" cy="468467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cxnSp>
        <p:nvCxnSpPr>
          <p:cNvPr id="11" name="Connector: Elbow 10">
            <a:extLst>
              <a:ext uri="{FF2B5EF4-FFF2-40B4-BE49-F238E27FC236}">
                <a16:creationId xmlns:a16="http://schemas.microsoft.com/office/drawing/2014/main" id="{B1F93C65-8699-FDA5-B763-7D37008D57B4}"/>
              </a:ext>
            </a:extLst>
          </p:cNvPr>
          <p:cNvCxnSpPr>
            <a:cxnSpLocks/>
          </p:cNvCxnSpPr>
          <p:nvPr/>
        </p:nvCxnSpPr>
        <p:spPr>
          <a:xfrm>
            <a:off x="5828324" y="1938828"/>
            <a:ext cx="2518507" cy="1390526"/>
          </a:xfrm>
          <a:prstGeom prst="bentConnector3">
            <a:avLst>
              <a:gd name="adj1" fmla="val 83049"/>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nector: Elbow 30">
            <a:extLst>
              <a:ext uri="{FF2B5EF4-FFF2-40B4-BE49-F238E27FC236}">
                <a16:creationId xmlns:a16="http://schemas.microsoft.com/office/drawing/2014/main" id="{3B05FB71-7D0F-06F8-7AD5-CBCC56087EC0}"/>
              </a:ext>
            </a:extLst>
          </p:cNvPr>
          <p:cNvCxnSpPr>
            <a:cxnSpLocks/>
          </p:cNvCxnSpPr>
          <p:nvPr/>
        </p:nvCxnSpPr>
        <p:spPr>
          <a:xfrm flipV="1">
            <a:off x="2050662" y="1938828"/>
            <a:ext cx="1658877" cy="1599995"/>
          </a:xfrm>
          <a:prstGeom prst="bentConnector3">
            <a:avLst>
              <a:gd name="adj1" fmla="val 50000"/>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9" name="Text Placeholder 1">
            <a:extLst>
              <a:ext uri="{FF2B5EF4-FFF2-40B4-BE49-F238E27FC236}">
                <a16:creationId xmlns:a16="http://schemas.microsoft.com/office/drawing/2014/main" id="{1FF57619-6C02-9302-0C53-CCF7E41EF60D}"/>
              </a:ext>
            </a:extLst>
          </p:cNvPr>
          <p:cNvSpPr>
            <a:spLocks noGrp="1"/>
          </p:cNvSpPr>
          <p:nvPr>
            <p:ph type="body" sz="quarter" idx="13"/>
          </p:nvPr>
        </p:nvSpPr>
        <p:spPr>
          <a:xfrm>
            <a:off x="281008" y="745829"/>
            <a:ext cx="11166353" cy="707886"/>
          </a:xfrm>
        </p:spPr>
        <p:txBody>
          <a:bodyPr/>
          <a:lstStyle/>
          <a:p>
            <a:r>
              <a:rPr lang="fr-BE" dirty="0"/>
              <a:t>SharePoint</a:t>
            </a:r>
          </a:p>
        </p:txBody>
      </p:sp>
    </p:spTree>
    <p:extLst>
      <p:ext uri="{BB962C8B-B14F-4D97-AF65-F5344CB8AC3E}">
        <p14:creationId xmlns:p14="http://schemas.microsoft.com/office/powerpoint/2010/main" val="31605602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84DBF5-0C04-54EF-867C-9341DF086D39}"/>
              </a:ext>
            </a:extLst>
          </p:cNvPr>
          <p:cNvSpPr>
            <a:spLocks noGrp="1"/>
          </p:cNvSpPr>
          <p:nvPr>
            <p:ph type="body" sz="quarter" idx="13"/>
          </p:nvPr>
        </p:nvSpPr>
        <p:spPr/>
        <p:txBody>
          <a:bodyPr/>
          <a:lstStyle/>
          <a:p>
            <a:r>
              <a:rPr lang="fr-BE" dirty="0"/>
              <a:t>SharePoint</a:t>
            </a:r>
          </a:p>
        </p:txBody>
      </p:sp>
      <p:graphicFrame>
        <p:nvGraphicFramePr>
          <p:cNvPr id="4" name="Diagram 3">
            <a:extLst>
              <a:ext uri="{FF2B5EF4-FFF2-40B4-BE49-F238E27FC236}">
                <a16:creationId xmlns:a16="http://schemas.microsoft.com/office/drawing/2014/main" id="{08A3B517-9273-9D1E-99A2-1F8CDBB9A0E8}"/>
              </a:ext>
            </a:extLst>
          </p:cNvPr>
          <p:cNvGraphicFramePr/>
          <p:nvPr>
            <p:extLst>
              <p:ext uri="{D42A27DB-BD31-4B8C-83A1-F6EECF244321}">
                <p14:modId xmlns:p14="http://schemas.microsoft.com/office/powerpoint/2010/main" val="3948276008"/>
              </p:ext>
            </p:extLst>
          </p:nvPr>
        </p:nvGraphicFramePr>
        <p:xfrm>
          <a:off x="379777" y="829489"/>
          <a:ext cx="2270369"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a:extLst>
              <a:ext uri="{FF2B5EF4-FFF2-40B4-BE49-F238E27FC236}">
                <a16:creationId xmlns:a16="http://schemas.microsoft.com/office/drawing/2014/main" id="{671DA0FB-C724-E08D-621B-3F4FE8D12CCE}"/>
              </a:ext>
            </a:extLst>
          </p:cNvPr>
          <p:cNvGraphicFramePr/>
          <p:nvPr>
            <p:extLst>
              <p:ext uri="{D42A27DB-BD31-4B8C-83A1-F6EECF244321}">
                <p14:modId xmlns:p14="http://schemas.microsoft.com/office/powerpoint/2010/main" val="3361272211"/>
              </p:ext>
            </p:extLst>
          </p:nvPr>
        </p:nvGraphicFramePr>
        <p:xfrm>
          <a:off x="3709539" y="269631"/>
          <a:ext cx="3898738" cy="635390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cxnSp>
        <p:nvCxnSpPr>
          <p:cNvPr id="6" name="Connector: Elbow 5">
            <a:extLst>
              <a:ext uri="{FF2B5EF4-FFF2-40B4-BE49-F238E27FC236}">
                <a16:creationId xmlns:a16="http://schemas.microsoft.com/office/drawing/2014/main" id="{14114542-9E2F-50C4-BD2B-E137DB460E52}"/>
              </a:ext>
            </a:extLst>
          </p:cNvPr>
          <p:cNvCxnSpPr>
            <a:cxnSpLocks/>
          </p:cNvCxnSpPr>
          <p:nvPr/>
        </p:nvCxnSpPr>
        <p:spPr>
          <a:xfrm flipV="1">
            <a:off x="2050662" y="1938828"/>
            <a:ext cx="1658877" cy="1599995"/>
          </a:xfrm>
          <a:prstGeom prst="bentConnector3">
            <a:avLst>
              <a:gd name="adj1" fmla="val 50000"/>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7" name="Diagram 6">
            <a:extLst>
              <a:ext uri="{FF2B5EF4-FFF2-40B4-BE49-F238E27FC236}">
                <a16:creationId xmlns:a16="http://schemas.microsoft.com/office/drawing/2014/main" id="{D3BBBBE1-8FF7-96C5-CB26-6FF2A78FAC0A}"/>
              </a:ext>
            </a:extLst>
          </p:cNvPr>
          <p:cNvGraphicFramePr/>
          <p:nvPr>
            <p:extLst>
              <p:ext uri="{D42A27DB-BD31-4B8C-83A1-F6EECF244321}">
                <p14:modId xmlns:p14="http://schemas.microsoft.com/office/powerpoint/2010/main" val="3372316425"/>
              </p:ext>
            </p:extLst>
          </p:nvPr>
        </p:nvGraphicFramePr>
        <p:xfrm>
          <a:off x="8467969" y="602435"/>
          <a:ext cx="3372338" cy="468467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cxnSp>
        <p:nvCxnSpPr>
          <p:cNvPr id="8" name="Connector: Elbow 7">
            <a:extLst>
              <a:ext uri="{FF2B5EF4-FFF2-40B4-BE49-F238E27FC236}">
                <a16:creationId xmlns:a16="http://schemas.microsoft.com/office/drawing/2014/main" id="{073D1936-7E2F-58AE-BBA3-DDD1AED1109C}"/>
              </a:ext>
            </a:extLst>
          </p:cNvPr>
          <p:cNvCxnSpPr>
            <a:cxnSpLocks/>
          </p:cNvCxnSpPr>
          <p:nvPr/>
        </p:nvCxnSpPr>
        <p:spPr>
          <a:xfrm>
            <a:off x="5828324" y="1938828"/>
            <a:ext cx="2518507" cy="1390526"/>
          </a:xfrm>
          <a:prstGeom prst="bentConnector3">
            <a:avLst>
              <a:gd name="adj1" fmla="val 83049"/>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or: Elbow 8">
            <a:extLst>
              <a:ext uri="{FF2B5EF4-FFF2-40B4-BE49-F238E27FC236}">
                <a16:creationId xmlns:a16="http://schemas.microsoft.com/office/drawing/2014/main" id="{1A53F629-6E54-8596-6965-C96D6C37B699}"/>
              </a:ext>
            </a:extLst>
          </p:cNvPr>
          <p:cNvCxnSpPr>
            <a:cxnSpLocks/>
          </p:cNvCxnSpPr>
          <p:nvPr/>
        </p:nvCxnSpPr>
        <p:spPr>
          <a:xfrm>
            <a:off x="7772399" y="433754"/>
            <a:ext cx="574434" cy="395735"/>
          </a:xfrm>
          <a:prstGeom prst="bentConnector3">
            <a:avLst>
              <a:gd name="adj1" fmla="val 50000"/>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8627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nl-BE" dirty="0"/>
              <a:t>Wettelijke</a:t>
            </a:r>
            <a:r>
              <a:rPr lang="fr-BE" dirty="0"/>
              <a:t> </a:t>
            </a:r>
            <a:r>
              <a:rPr lang="nl-BE" dirty="0"/>
              <a:t>verwijzingen</a:t>
            </a:r>
          </a:p>
        </p:txBody>
      </p:sp>
      <p:sp>
        <p:nvSpPr>
          <p:cNvPr id="3" name="Text Placeholder 2"/>
          <p:cNvSpPr>
            <a:spLocks noGrp="1"/>
          </p:cNvSpPr>
          <p:nvPr>
            <p:ph type="body" sz="quarter" idx="27"/>
          </p:nvPr>
        </p:nvSpPr>
        <p:spPr>
          <a:xfrm>
            <a:off x="281009" y="1779811"/>
            <a:ext cx="11237400" cy="4076239"/>
          </a:xfrm>
        </p:spPr>
        <p:txBody>
          <a:bodyPr/>
          <a:lstStyle/>
          <a:p>
            <a:r>
              <a:rPr lang="fr-BE" b="1" dirty="0">
                <a:latin typeface="Palanquin Bold" panose="020B0004020203020204" pitchFamily="34" charset="0"/>
                <a:cs typeface="Palanquin Bold" panose="020B0004020203020204" pitchFamily="34" charset="0"/>
              </a:rPr>
              <a:t>Interne intervertie</a:t>
            </a:r>
          </a:p>
          <a:p>
            <a:endParaRPr lang="fr-BE" b="1" dirty="0">
              <a:latin typeface="Palanquin Bold" panose="020B0004020203020204" pitchFamily="34" charset="0"/>
              <a:cs typeface="Palanquin Bold" panose="020B0004020203020204" pitchFamily="34" charset="0"/>
            </a:endParaRPr>
          </a:p>
          <a:p>
            <a:pPr marL="285750" indent="-285750">
              <a:buFont typeface="Arial" panose="020B0604020202020204" pitchFamily="34" charset="0"/>
              <a:buChar char="•"/>
            </a:pPr>
            <a:r>
              <a:rPr lang="nl-BE" dirty="0"/>
              <a:t>Wet van 4 augustus 1996
Code voor welzijn op het werk</a:t>
            </a:r>
          </a:p>
          <a:p>
            <a:pPr marL="285750" indent="-285750">
              <a:buFont typeface="Arial" panose="020B0604020202020204" pitchFamily="34" charset="0"/>
              <a:buChar char="•"/>
            </a:pPr>
            <a:endParaRPr lang="fr-BE" dirty="0"/>
          </a:p>
          <a:p>
            <a:r>
              <a:rPr lang="fr-BE" b="1" dirty="0">
                <a:latin typeface="Palanquin Bold" panose="020B0004020203020204" pitchFamily="34" charset="0"/>
                <a:cs typeface="Palanquin Bold" panose="020B0004020203020204" pitchFamily="34" charset="0"/>
              </a:rPr>
              <a:t>Externe intervertie</a:t>
            </a:r>
          </a:p>
          <a:p>
            <a:endParaRPr lang="fr-BE" b="1" dirty="0">
              <a:latin typeface="Palanquin Bold" panose="020B0004020203020204" pitchFamily="34" charset="0"/>
              <a:cs typeface="Palanquin Bold" panose="020B0004020203020204" pitchFamily="34" charset="0"/>
            </a:endParaRPr>
          </a:p>
          <a:p>
            <a:pPr marL="285750" indent="-285750">
              <a:buFont typeface="Arial" panose="020B0604020202020204" pitchFamily="34" charset="0"/>
              <a:buChar char="•"/>
            </a:pPr>
            <a:r>
              <a:rPr lang="nl-BE" dirty="0"/>
              <a:t>KB 22 mei 2019: Noodplanning en noodbeheer</a:t>
            </a:r>
            <a:endParaRPr lang="fr-BE" dirty="0"/>
          </a:p>
        </p:txBody>
      </p:sp>
    </p:spTree>
    <p:extLst>
      <p:ext uri="{BB962C8B-B14F-4D97-AF65-F5344CB8AC3E}">
        <p14:creationId xmlns:p14="http://schemas.microsoft.com/office/powerpoint/2010/main" val="1247152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8" y="745829"/>
            <a:ext cx="11166353" cy="707886"/>
          </a:xfrm>
        </p:spPr>
        <p:txBody>
          <a:bodyPr/>
          <a:lstStyle/>
          <a:p>
            <a:r>
              <a:rPr lang="fr-BE" dirty="0" err="1"/>
              <a:t>Diversiteit</a:t>
            </a:r>
            <a:r>
              <a:rPr lang="fr-BE" dirty="0"/>
              <a:t> van </a:t>
            </a:r>
            <a:r>
              <a:rPr lang="fr-BE" dirty="0" err="1"/>
              <a:t>wettelijke</a:t>
            </a:r>
            <a:r>
              <a:rPr lang="fr-BE" dirty="0"/>
              <a:t> </a:t>
            </a:r>
            <a:r>
              <a:rPr lang="fr-BE" dirty="0" err="1"/>
              <a:t>referenties</a:t>
            </a:r>
            <a:endParaRPr lang="fr-BE" dirty="0"/>
          </a:p>
        </p:txBody>
      </p:sp>
      <p:graphicFrame>
        <p:nvGraphicFramePr>
          <p:cNvPr id="4" name="Diagram 3">
            <a:extLst>
              <a:ext uri="{FF2B5EF4-FFF2-40B4-BE49-F238E27FC236}">
                <a16:creationId xmlns:a16="http://schemas.microsoft.com/office/drawing/2014/main" id="{5ED81B07-F6A1-8B8B-3ABC-BD3E6E8C64CA}"/>
              </a:ext>
            </a:extLst>
          </p:cNvPr>
          <p:cNvGraphicFramePr/>
          <p:nvPr>
            <p:extLst>
              <p:ext uri="{D42A27DB-BD31-4B8C-83A1-F6EECF244321}">
                <p14:modId xmlns:p14="http://schemas.microsoft.com/office/powerpoint/2010/main" val="3854175387"/>
              </p:ext>
            </p:extLst>
          </p:nvPr>
        </p:nvGraphicFramePr>
        <p:xfrm>
          <a:off x="2271562" y="1956283"/>
          <a:ext cx="9639429" cy="33664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Oval 6">
            <a:extLst>
              <a:ext uri="{FF2B5EF4-FFF2-40B4-BE49-F238E27FC236}">
                <a16:creationId xmlns:a16="http://schemas.microsoft.com/office/drawing/2014/main" id="{79F7A0A8-E3C7-3A9E-1779-900CA878A166}"/>
              </a:ext>
            </a:extLst>
          </p:cNvPr>
          <p:cNvSpPr/>
          <p:nvPr/>
        </p:nvSpPr>
        <p:spPr>
          <a:xfrm>
            <a:off x="116260" y="6321515"/>
            <a:ext cx="493986" cy="441434"/>
          </a:xfrm>
          <a:prstGeom prst="ellipse">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391147234"/>
      </p:ext>
    </p:extLst>
  </p:cSld>
  <p:clrMapOvr>
    <a:masterClrMapping/>
  </p:clrMapOvr>
</p:sld>
</file>

<file path=ppt/theme/theme1.xml><?xml version="1.0" encoding="utf-8"?>
<a:theme xmlns:a="http://schemas.openxmlformats.org/drawingml/2006/main" name="Custom Design">
  <a:themeElements>
    <a:clrScheme name="Belgian Defence">
      <a:dk1>
        <a:srgbClr val="184652"/>
      </a:dk1>
      <a:lt1>
        <a:srgbClr val="FFFFFF"/>
      </a:lt1>
      <a:dk2>
        <a:srgbClr val="184652"/>
      </a:dk2>
      <a:lt2>
        <a:srgbClr val="F5F1E7"/>
      </a:lt2>
      <a:accent1>
        <a:srgbClr val="008991"/>
      </a:accent1>
      <a:accent2>
        <a:srgbClr val="E2EDF0"/>
      </a:accent2>
      <a:accent3>
        <a:srgbClr val="343531"/>
      </a:accent3>
      <a:accent4>
        <a:srgbClr val="6DA3C7"/>
      </a:accent4>
      <a:accent5>
        <a:srgbClr val="5E8541"/>
      </a:accent5>
      <a:accent6>
        <a:srgbClr val="4862A5"/>
      </a:accent6>
      <a:hlink>
        <a:srgbClr val="3B9EBA"/>
      </a:hlink>
      <a:folHlink>
        <a:srgbClr val="521C21"/>
      </a:folHlink>
    </a:clrScheme>
    <a:fontScheme name="Palanquin">
      <a:majorFont>
        <a:latin typeface="Palanquin Bold"/>
        <a:ea typeface=""/>
        <a:cs typeface=""/>
      </a:majorFont>
      <a:minorFont>
        <a:latin typeface="Palanquin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spAutoFit/>
      </a:bodyPr>
      <a:lstStyle>
        <a:defPPr>
          <a:defRPr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mageCreateDate xmlns="C64C079A-ABBC-4A11-A430-DE1D177D1884" xsi:nil="true"/>
    <lang xmlns="6aaf9d74-94c3-42e3-8811-9db25e5c3289">F</lang>
    <Category xmlns="c64c079a-abbc-4a11-a430-de1d177d1884">Powerpoint</Category>
    <Sub_x002d_Category xmlns="c64c079a-abbc-4a11-a430-de1d177d1884">Defence</Sub_x002d_Category>
    <wic_System_Copyright xmlns="http://schemas.microsoft.com/sharepoint/v3/fields" xsi:nil="true"/>
    <Layout_x0020_Files xmlns="c64c079a-abbc-4a11-a430-de1d177d1884">false</Layout_x0020_File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0B6DE016680F674DBC9DAEE4783B6637" ma:contentTypeVersion="3" ma:contentTypeDescription="Upload an image." ma:contentTypeScope="" ma:versionID="0161e275c92e5df4f53d46597c9c8080">
  <xsd:schema xmlns:xsd="http://www.w3.org/2001/XMLSchema" xmlns:xs="http://www.w3.org/2001/XMLSchema" xmlns:p="http://schemas.microsoft.com/office/2006/metadata/properties" xmlns:ns1="http://schemas.microsoft.com/sharepoint/v3" xmlns:ns2="C64C079A-ABBC-4A11-A430-DE1D177D1884" xmlns:ns3="6aaf9d74-94c3-42e3-8811-9db25e5c3289" xmlns:ns4="http://schemas.microsoft.com/sharepoint/v3/fields" xmlns:ns5="c64c079a-abbc-4a11-a430-de1d177d1884" targetNamespace="http://schemas.microsoft.com/office/2006/metadata/properties" ma:root="true" ma:fieldsID="58ce0466a3f6a43d641e35b8c9f7f0a1" ns1:_="" ns2:_="" ns3:_="" ns4:_="" ns5:_="">
    <xsd:import namespace="http://schemas.microsoft.com/sharepoint/v3"/>
    <xsd:import namespace="C64C079A-ABBC-4A11-A430-DE1D177D1884"/>
    <xsd:import namespace="6aaf9d74-94c3-42e3-8811-9db25e5c3289"/>
    <xsd:import namespace="http://schemas.microsoft.com/sharepoint/v3/fields"/>
    <xsd:import namespace="c64c079a-abbc-4a11-a430-de1d177d1884"/>
    <xsd:element name="properties">
      <xsd:complexType>
        <xsd:sequence>
          <xsd:element name="documentManagement">
            <xsd:complexType>
              <xsd:all>
                <xsd:element ref="ns3:lang"/>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4:wic_System_Copyright" minOccurs="0"/>
                <xsd:element ref="ns5:Category" minOccurs="0"/>
                <xsd:element ref="ns5:Sub_x002d_Category" minOccurs="0"/>
                <xsd:element ref="ns5:Layout_x0020_Fil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9" nillable="true" ma:displayName="URL Path" ma:hidden="true" ma:list="Docs" ma:internalName="FileRef" ma:readOnly="true" ma:showField="FullUrl">
      <xsd:simpleType>
        <xsd:restriction base="dms:Lookup"/>
      </xsd:simpleType>
    </xsd:element>
    <xsd:element name="File_x0020_Type" ma:index="10" nillable="true" ma:displayName="File Type" ma:hidden="true" ma:internalName="File_x0020_Type" ma:readOnly="true">
      <xsd:simpleType>
        <xsd:restriction base="dms:Text"/>
      </xsd:simpleType>
    </xsd:element>
    <xsd:element name="HTML_x0020_File_x0020_Type" ma:index="11" nillable="true" ma:displayName="HTML File Type" ma:hidden="true" ma:internalName="HTML_x0020_File_x0020_Type" ma:readOnly="true">
      <xsd:simpleType>
        <xsd:restriction base="dms:Text"/>
      </xsd:simpleType>
    </xsd:element>
    <xsd:element name="FSObjType" ma:index="12" nillable="true" ma:displayName="Item Type" ma:hidden="true" ma:list="Docs" ma:internalName="FSObjType" ma:readOnly="true" ma:showField="FSTyp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ThumbnailExists" ma:index="19" nillable="true" ma:displayName="Thumbnail Exists" ma:default="FALSE" ma:hidden="true" ma:internalName="ThumbnailExists" ma:readOnly="true">
      <xsd:simpleType>
        <xsd:restriction base="dms:Boolean"/>
      </xsd:simpleType>
    </xsd:element>
    <xsd:element name="PreviewExists" ma:index="20" nillable="true" ma:displayName="Preview Exists" ma:default="FALSE" ma:hidden="true" ma:internalName="PreviewExists" ma:readOnly="true">
      <xsd:simpleType>
        <xsd:restriction base="dms:Boolean"/>
      </xsd:simpleType>
    </xsd:element>
    <xsd:element name="ImageWidth" ma:index="21" nillable="true" ma:displayName="Width" ma:internalName="ImageWidth" ma:readOnly="true">
      <xsd:simpleType>
        <xsd:restriction base="dms:Unknown"/>
      </xsd:simpleType>
    </xsd:element>
    <xsd:element name="ImageHeight" ma:index="23" nillable="true" ma:displayName="Height" ma:internalName="ImageHeight" ma:readOnly="true">
      <xsd:simpleType>
        <xsd:restriction base="dms:Unknown"/>
      </xsd:simpleType>
    </xsd:element>
    <xsd:element name="ImageCreateDate" ma:index="24"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6aaf9d74-94c3-42e3-8811-9db25e5c3289" elementFormDefault="qualified">
    <xsd:import namespace="http://schemas.microsoft.com/office/2006/documentManagement/types"/>
    <xsd:import namespace="http://schemas.microsoft.com/office/infopath/2007/PartnerControls"/>
    <xsd:element name="lang" ma:index="8" ma:displayName="Lang" ma:default="-" ma:format="RadioButtons" ma:internalName="lang">
      <xsd:simpleType>
        <xsd:restriction base="dms:Choice">
          <xsd:enumeration value="N"/>
          <xsd:enumeration value="F"/>
          <xsd:enumeration value="NF"/>
          <xsd:enumeration value="D"/>
          <xsd:enumeration value="E"/>
          <xsd:enumeration value="-"/>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5"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Category" ma:index="26" nillable="true" ma:displayName="Category" ma:format="RadioButtons" ma:internalName="Category">
      <xsd:simpleType>
        <xsd:restriction base="dms:Choice">
          <xsd:enumeration value="Logo"/>
          <xsd:enumeration value="Asset"/>
          <xsd:enumeration value="Powerpoint"/>
        </xsd:restriction>
      </xsd:simpleType>
    </xsd:element>
    <xsd:element name="Sub_x002d_Category" ma:index="27" nillable="true" ma:displayName="Sub-Category" ma:format="RadioButtons" ma:internalName="Sub_x002d_Category">
      <xsd:simpleType>
        <xsd:restriction base="dms:Choice">
          <xsd:enumeration value="Components"/>
          <xsd:enumeration value="Defence"/>
          <xsd:enumeration value="Employer Branding"/>
          <xsd:enumeration value="Other Government assets"/>
          <xsd:enumeration value="------------------------------"/>
          <xsd:enumeration value="Defence 0800 Number"/>
          <xsd:enumeration value="Icons"/>
          <xsd:enumeration value="Patterns"/>
          <xsd:enumeration value="QR-Code"/>
          <xsd:enumeration value="Signature banner"/>
        </xsd:restriction>
      </xsd:simpleType>
    </xsd:element>
    <xsd:element name="Layout_x0020_Files" ma:index="28" nillable="true" ma:displayName="Layout Files" ma:default="0" ma:internalName="Layout_x0020_Files">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1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33D0E73-0C8A-46D2-8E20-19E55BB9BA9F}">
  <ds:schemaRefs>
    <ds:schemaRef ds:uri="http://purl.org/dc/terms/"/>
    <ds:schemaRef ds:uri="http://schemas.microsoft.com/sharepoint/v3/fields"/>
    <ds:schemaRef ds:uri="http://purl.org/dc/dcmitype/"/>
    <ds:schemaRef ds:uri="http://schemas.microsoft.com/office/infopath/2007/PartnerControls"/>
    <ds:schemaRef ds:uri="http://purl.org/dc/elements/1.1/"/>
    <ds:schemaRef ds:uri="http://schemas.openxmlformats.org/package/2006/metadata/core-properties"/>
    <ds:schemaRef ds:uri="c64c079a-abbc-4a11-a430-de1d177d1884"/>
    <ds:schemaRef ds:uri="http://schemas.microsoft.com/office/2006/documentManagement/types"/>
    <ds:schemaRef ds:uri="6aaf9d74-94c3-42e3-8811-9db25e5c3289"/>
    <ds:schemaRef ds:uri="C64C079A-ABBC-4A11-A430-DE1D177D1884"/>
    <ds:schemaRef ds:uri="http://schemas.microsoft.com/sharepoint/v3"/>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AAF7465D-98A5-48D5-B4A3-1519C2AD6CFD}">
  <ds:schemaRefs>
    <ds:schemaRef ds:uri="http://schemas.microsoft.com/sharepoint/v3/contenttype/forms"/>
  </ds:schemaRefs>
</ds:datastoreItem>
</file>

<file path=customXml/itemProps3.xml><?xml version="1.0" encoding="utf-8"?>
<ds:datastoreItem xmlns:ds="http://schemas.openxmlformats.org/officeDocument/2006/customXml" ds:itemID="{77F257BB-951C-4C21-890C-D9EF773539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64C079A-ABBC-4A11-A430-DE1D177D1884"/>
    <ds:schemaRef ds:uri="6aaf9d74-94c3-42e3-8811-9db25e5c3289"/>
    <ds:schemaRef ds:uri="http://schemas.microsoft.com/sharepoint/v3/fields"/>
    <ds:schemaRef ds:uri="c64c079a-abbc-4a11-a430-de1d177d18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27945</TotalTime>
  <Words>6261</Words>
  <Application>Microsoft Office PowerPoint</Application>
  <PresentationFormat>Widescreen</PresentationFormat>
  <Paragraphs>832</Paragraphs>
  <Slides>72</Slides>
  <Notes>43</Notes>
  <HiddenSlides>3</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72</vt:i4>
      </vt:variant>
    </vt:vector>
  </HeadingPairs>
  <TitlesOfParts>
    <vt:vector size="83" baseType="lpstr">
      <vt:lpstr>Aptos</vt:lpstr>
      <vt:lpstr>Arial</vt:lpstr>
      <vt:lpstr>Calibri</vt:lpstr>
      <vt:lpstr>Palanquin</vt:lpstr>
      <vt:lpstr>Palanquin Bold</vt:lpstr>
      <vt:lpstr>Palanquin Regular</vt:lpstr>
      <vt:lpstr>Roboto</vt:lpstr>
      <vt:lpstr>Symbol</vt:lpstr>
      <vt:lpstr>Times New Roman</vt:lpstr>
      <vt:lpstr>Tw Cen MT</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Belgian Defence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Delbouille Julie</dc:creator>
  <cp:keywords/>
  <cp:lastModifiedBy>Compere Olivier</cp:lastModifiedBy>
  <cp:revision>102</cp:revision>
  <dcterms:created xsi:type="dcterms:W3CDTF">2021-07-19T11:03:08Z</dcterms:created>
  <dcterms:modified xsi:type="dcterms:W3CDTF">2025-12-09T19:20:17Z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0x0101009148F5A04DDD49CBA7127AADA5FB792B00AADE34325A8B49CDA8BB4DB53328F214000B6DE016680F674DBC9DAEE4783B6637</vt:lpwstr>
  </property>
  <property fmtid="{D5CDD505-2E9C-101B-9397-08002B2CF9AE}" pid="3" name="Order">
    <vt:r8>13300</vt:r8>
  </property>
</Properties>
</file>