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8" r:id="rId4"/>
  </p:sldMasterIdLst>
  <p:notesMasterIdLst>
    <p:notesMasterId r:id="rId77"/>
  </p:notesMasterIdLst>
  <p:handoutMasterIdLst>
    <p:handoutMasterId r:id="rId78"/>
  </p:handoutMasterIdLst>
  <p:sldIdLst>
    <p:sldId id="271" r:id="rId5"/>
    <p:sldId id="257" r:id="rId6"/>
    <p:sldId id="259" r:id="rId7"/>
    <p:sldId id="280" r:id="rId8"/>
    <p:sldId id="260" r:id="rId9"/>
    <p:sldId id="329" r:id="rId10"/>
    <p:sldId id="276" r:id="rId11"/>
    <p:sldId id="285" r:id="rId12"/>
    <p:sldId id="294" r:id="rId13"/>
    <p:sldId id="281" r:id="rId14"/>
    <p:sldId id="338" r:id="rId15"/>
    <p:sldId id="339" r:id="rId16"/>
    <p:sldId id="272" r:id="rId17"/>
    <p:sldId id="277" r:id="rId18"/>
    <p:sldId id="296" r:id="rId19"/>
    <p:sldId id="297" r:id="rId20"/>
    <p:sldId id="298" r:id="rId21"/>
    <p:sldId id="299" r:id="rId22"/>
    <p:sldId id="286" r:id="rId23"/>
    <p:sldId id="288" r:id="rId24"/>
    <p:sldId id="330" r:id="rId25"/>
    <p:sldId id="300" r:id="rId26"/>
    <p:sldId id="295" r:id="rId27"/>
    <p:sldId id="287" r:id="rId28"/>
    <p:sldId id="301" r:id="rId29"/>
    <p:sldId id="282" r:id="rId30"/>
    <p:sldId id="273" r:id="rId31"/>
    <p:sldId id="278" r:id="rId32"/>
    <p:sldId id="304" r:id="rId33"/>
    <p:sldId id="314" r:id="rId34"/>
    <p:sldId id="305" r:id="rId35"/>
    <p:sldId id="306" r:id="rId36"/>
    <p:sldId id="307" r:id="rId37"/>
    <p:sldId id="308" r:id="rId38"/>
    <p:sldId id="309" r:id="rId39"/>
    <p:sldId id="310" r:id="rId40"/>
    <p:sldId id="311" r:id="rId41"/>
    <p:sldId id="312" r:id="rId42"/>
    <p:sldId id="313" r:id="rId43"/>
    <p:sldId id="340" r:id="rId44"/>
    <p:sldId id="289" r:id="rId45"/>
    <p:sldId id="315" r:id="rId46"/>
    <p:sldId id="318" r:id="rId47"/>
    <p:sldId id="316" r:id="rId48"/>
    <p:sldId id="320" r:id="rId49"/>
    <p:sldId id="317" r:id="rId50"/>
    <p:sldId id="319" r:id="rId51"/>
    <p:sldId id="283" r:id="rId52"/>
    <p:sldId id="274" r:id="rId53"/>
    <p:sldId id="279" r:id="rId54"/>
    <p:sldId id="290" r:id="rId55"/>
    <p:sldId id="291" r:id="rId56"/>
    <p:sldId id="284" r:id="rId57"/>
    <p:sldId id="275" r:id="rId58"/>
    <p:sldId id="268" r:id="rId59"/>
    <p:sldId id="292" r:id="rId60"/>
    <p:sldId id="293" r:id="rId61"/>
    <p:sldId id="321" r:id="rId62"/>
    <p:sldId id="265" r:id="rId63"/>
    <p:sldId id="322" r:id="rId64"/>
    <p:sldId id="323" r:id="rId65"/>
    <p:sldId id="333" r:id="rId66"/>
    <p:sldId id="324" r:id="rId67"/>
    <p:sldId id="334" r:id="rId68"/>
    <p:sldId id="335" r:id="rId69"/>
    <p:sldId id="325" r:id="rId70"/>
    <p:sldId id="336" r:id="rId71"/>
    <p:sldId id="337" r:id="rId72"/>
    <p:sldId id="331" r:id="rId73"/>
    <p:sldId id="332" r:id="rId74"/>
    <p:sldId id="326" r:id="rId75"/>
    <p:sldId id="327" r:id="rId7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F6B"/>
    <a:srgbClr val="184652"/>
    <a:srgbClr val="1A4652"/>
    <a:srgbClr val="F5F1E7"/>
    <a:srgbClr val="475D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3072" autoAdjust="0"/>
  </p:normalViewPr>
  <p:slideViewPr>
    <p:cSldViewPr snapToGrid="0">
      <p:cViewPr varScale="1">
        <p:scale>
          <a:sx n="99" d="100"/>
          <a:sy n="99" d="100"/>
        </p:scale>
        <p:origin x="912" y="9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handoutMaster" Target="handoutMasters/handoutMaster1.xml"/><Relationship Id="rId8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766E8A-9A88-4582-8FE9-3706DA6A9ACF}" type="doc">
      <dgm:prSet loTypeId="urn:microsoft.com/office/officeart/2005/8/layout/cycle4" loCatId="matrix" qsTypeId="urn:microsoft.com/office/officeart/2005/8/quickstyle/simple1" qsCatId="simple" csTypeId="urn:microsoft.com/office/officeart/2005/8/colors/accent1_2" csCatId="accent1" phldr="1"/>
      <dgm:spPr/>
      <dgm:t>
        <a:bodyPr/>
        <a:lstStyle/>
        <a:p>
          <a:endParaRPr lang="fr-BE"/>
        </a:p>
      </dgm:t>
    </dgm:pt>
    <dgm:pt modelId="{D3BFB7A2-DF39-4FC6-931C-5CABE122BEFA}">
      <dgm:prSet phldrT="[Text]" custT="1"/>
      <dgm:spPr/>
      <dgm:t>
        <a:bodyPr/>
        <a:lstStyle/>
        <a:p>
          <a:r>
            <a:rPr lang="fr-BE" sz="1700" dirty="0">
              <a:latin typeface="Tw Cen MT" panose="020B0602020104020603" pitchFamily="34" charset="0"/>
            </a:rPr>
            <a:t>INP</a:t>
          </a:r>
        </a:p>
      </dgm:t>
    </dgm:pt>
    <dgm:pt modelId="{5F54292F-9FC2-433F-B0CB-A7FF637C0005}" type="parTrans" cxnId="{7251EA38-6238-4867-9439-847A80BA84C6}">
      <dgm:prSet/>
      <dgm:spPr/>
      <dgm:t>
        <a:bodyPr/>
        <a:lstStyle/>
        <a:p>
          <a:endParaRPr lang="fr-BE" sz="1700">
            <a:latin typeface="Tw Cen MT" panose="020B0602020104020603" pitchFamily="34" charset="0"/>
          </a:endParaRPr>
        </a:p>
      </dgm:t>
    </dgm:pt>
    <dgm:pt modelId="{D50D8CCA-AC9E-4BA6-BC7E-1E9396F96113}" type="sibTrans" cxnId="{7251EA38-6238-4867-9439-847A80BA84C6}">
      <dgm:prSet/>
      <dgm:spPr/>
      <dgm:t>
        <a:bodyPr/>
        <a:lstStyle/>
        <a:p>
          <a:endParaRPr lang="fr-BE" sz="1700">
            <a:latin typeface="Tw Cen MT" panose="020B0602020104020603" pitchFamily="34" charset="0"/>
          </a:endParaRPr>
        </a:p>
      </dgm:t>
    </dgm:pt>
    <dgm:pt modelId="{FA71EB67-7DF6-4079-9C24-CBE29479328F}">
      <dgm:prSet phldrT="[Text]" custT="1">
        <dgm:style>
          <a:lnRef idx="0">
            <a:scrgbClr r="0" g="0" b="0"/>
          </a:lnRef>
          <a:fillRef idx="0">
            <a:scrgbClr r="0" g="0" b="0"/>
          </a:fillRef>
          <a:effectRef idx="0">
            <a:scrgbClr r="0" g="0" b="0"/>
          </a:effectRef>
          <a:fontRef idx="minor">
            <a:schemeClr val="lt1"/>
          </a:fontRef>
        </dgm:style>
      </dgm:prSet>
      <dgm:spPr>
        <a:solidFill>
          <a:schemeClr val="accent6">
            <a:alpha val="50000"/>
          </a:schemeClr>
        </a:solidFill>
        <a:ln>
          <a:noFill/>
        </a:ln>
      </dgm:spPr>
      <dgm:t>
        <a:bodyPr/>
        <a:lstStyle/>
        <a:p>
          <a:pPr algn="l"/>
          <a:r>
            <a:rPr lang="fr-BE" sz="1700" dirty="0">
              <a:latin typeface="Tw Cen MT" panose="020B0602020104020603" pitchFamily="34" charset="0"/>
            </a:rPr>
            <a:t>STANAG 3.14</a:t>
          </a:r>
        </a:p>
      </dgm:t>
    </dgm:pt>
    <dgm:pt modelId="{B67F4361-F21F-457A-B471-C11A53D6DDC0}" type="parTrans" cxnId="{67C5801E-4F01-4917-B103-5E01AFFD092A}">
      <dgm:prSet/>
      <dgm:spPr/>
      <dgm:t>
        <a:bodyPr/>
        <a:lstStyle/>
        <a:p>
          <a:endParaRPr lang="fr-BE" sz="1700">
            <a:latin typeface="Tw Cen MT" panose="020B0602020104020603" pitchFamily="34" charset="0"/>
          </a:endParaRPr>
        </a:p>
      </dgm:t>
    </dgm:pt>
    <dgm:pt modelId="{0AA220CB-A06D-4D2B-A56C-827A08E599B1}" type="sibTrans" cxnId="{67C5801E-4F01-4917-B103-5E01AFFD092A}">
      <dgm:prSet/>
      <dgm:spPr/>
      <dgm:t>
        <a:bodyPr/>
        <a:lstStyle/>
        <a:p>
          <a:endParaRPr lang="fr-BE" sz="1700">
            <a:latin typeface="Tw Cen MT" panose="020B0602020104020603" pitchFamily="34" charset="0"/>
          </a:endParaRPr>
        </a:p>
      </dgm:t>
    </dgm:pt>
    <dgm:pt modelId="{A10AC6BD-E83F-453E-B8E7-8B18D1B27EEE}">
      <dgm:prSet phldrT="[Text]" custT="1"/>
      <dgm:spPr/>
      <dgm:t>
        <a:bodyPr/>
        <a:lstStyle/>
        <a:p>
          <a:r>
            <a:rPr lang="fr-BE" sz="1700" dirty="0">
              <a:latin typeface="Tw Cen MT" panose="020B0602020104020603" pitchFamily="34" charset="0"/>
            </a:rPr>
            <a:t>INP</a:t>
          </a:r>
        </a:p>
      </dgm:t>
    </dgm:pt>
    <dgm:pt modelId="{B7387A9A-94E0-4F2C-88E1-BDA5B4189C51}" type="parTrans" cxnId="{105EA891-4CC6-460B-A61D-C1D8EA13E83F}">
      <dgm:prSet/>
      <dgm:spPr/>
      <dgm:t>
        <a:bodyPr/>
        <a:lstStyle/>
        <a:p>
          <a:endParaRPr lang="fr-BE" sz="1700">
            <a:latin typeface="Tw Cen MT" panose="020B0602020104020603" pitchFamily="34" charset="0"/>
          </a:endParaRPr>
        </a:p>
      </dgm:t>
    </dgm:pt>
    <dgm:pt modelId="{C543AEED-30C7-448E-AB20-BF72137DE91D}" type="sibTrans" cxnId="{105EA891-4CC6-460B-A61D-C1D8EA13E83F}">
      <dgm:prSet/>
      <dgm:spPr/>
      <dgm:t>
        <a:bodyPr/>
        <a:lstStyle/>
        <a:p>
          <a:endParaRPr lang="fr-BE" sz="1700">
            <a:latin typeface="Tw Cen MT" panose="020B0602020104020603" pitchFamily="34" charset="0"/>
          </a:endParaRPr>
        </a:p>
      </dgm:t>
    </dgm:pt>
    <dgm:pt modelId="{FED2F4A2-AD1B-49BF-AEDD-644BD4EEC472}">
      <dgm:prSet phldrT="[Text]" custT="1">
        <dgm:style>
          <a:lnRef idx="0">
            <a:scrgbClr r="0" g="0" b="0"/>
          </a:lnRef>
          <a:fillRef idx="0">
            <a:scrgbClr r="0" g="0" b="0"/>
          </a:fillRef>
          <a:effectRef idx="0">
            <a:scrgbClr r="0" g="0" b="0"/>
          </a:effectRef>
          <a:fontRef idx="minor">
            <a:schemeClr val="lt1"/>
          </a:fontRef>
        </dgm:style>
      </dgm:prSet>
      <dgm:spPr>
        <a:solidFill>
          <a:schemeClr val="accent2">
            <a:alpha val="50000"/>
          </a:schemeClr>
        </a:solidFill>
        <a:ln>
          <a:noFill/>
        </a:ln>
      </dgm:spPr>
      <dgm:t>
        <a:bodyPr/>
        <a:lstStyle/>
        <a:p>
          <a:pPr>
            <a:buFont typeface="Arial" panose="020B0604020202020204" pitchFamily="34" charset="0"/>
            <a:buChar char="•"/>
          </a:pPr>
          <a:r>
            <a:rPr lang="nl-BE" sz="1700" noProof="0" dirty="0">
              <a:latin typeface="Tw Cen MT" panose="020B0602020104020603" pitchFamily="34" charset="0"/>
            </a:rPr>
            <a:t>Brand</a:t>
          </a:r>
        </a:p>
      </dgm:t>
    </dgm:pt>
    <dgm:pt modelId="{E8B20F98-507D-4266-8E2B-ABF0777BE80B}" type="parTrans" cxnId="{F9A66B31-C9F4-45C9-85F6-759257D5FCA2}">
      <dgm:prSet/>
      <dgm:spPr/>
      <dgm:t>
        <a:bodyPr/>
        <a:lstStyle/>
        <a:p>
          <a:endParaRPr lang="fr-BE" sz="1700">
            <a:latin typeface="Tw Cen MT" panose="020B0602020104020603" pitchFamily="34" charset="0"/>
          </a:endParaRPr>
        </a:p>
      </dgm:t>
    </dgm:pt>
    <dgm:pt modelId="{698D86C9-9D2E-4797-BABE-8D18E96AA11A}" type="sibTrans" cxnId="{F9A66B31-C9F4-45C9-85F6-759257D5FCA2}">
      <dgm:prSet/>
      <dgm:spPr/>
      <dgm:t>
        <a:bodyPr/>
        <a:lstStyle/>
        <a:p>
          <a:endParaRPr lang="fr-BE" sz="1700">
            <a:latin typeface="Tw Cen MT" panose="020B0602020104020603" pitchFamily="34" charset="0"/>
          </a:endParaRPr>
        </a:p>
      </dgm:t>
    </dgm:pt>
    <dgm:pt modelId="{24C90734-F848-4C22-ABF9-D3AF661BE82C}">
      <dgm:prSet phldrT="[Text]" custT="1"/>
      <dgm:spPr/>
      <dgm:t>
        <a:bodyPr/>
        <a:lstStyle/>
        <a:p>
          <a:r>
            <a:rPr lang="fr-BE" sz="1700" dirty="0">
              <a:latin typeface="Tw Cen MT" panose="020B0602020104020603" pitchFamily="34" charset="0"/>
            </a:rPr>
            <a:t>INP</a:t>
          </a:r>
        </a:p>
      </dgm:t>
    </dgm:pt>
    <dgm:pt modelId="{CC34D57E-23F9-4211-A2FE-C245BFE2B586}" type="parTrans" cxnId="{D65626B0-0FB4-4B63-99A1-1D09DDAE2E2A}">
      <dgm:prSet/>
      <dgm:spPr/>
      <dgm:t>
        <a:bodyPr/>
        <a:lstStyle/>
        <a:p>
          <a:endParaRPr lang="fr-BE" sz="1700">
            <a:latin typeface="Tw Cen MT" panose="020B0602020104020603" pitchFamily="34" charset="0"/>
          </a:endParaRPr>
        </a:p>
      </dgm:t>
    </dgm:pt>
    <dgm:pt modelId="{B2DC6CFC-6591-4C5A-B202-F46689F9BCCB}" type="sibTrans" cxnId="{D65626B0-0FB4-4B63-99A1-1D09DDAE2E2A}">
      <dgm:prSet/>
      <dgm:spPr/>
      <dgm:t>
        <a:bodyPr/>
        <a:lstStyle/>
        <a:p>
          <a:endParaRPr lang="fr-BE" sz="1700">
            <a:latin typeface="Tw Cen MT" panose="020B0602020104020603" pitchFamily="34" charset="0"/>
          </a:endParaRPr>
        </a:p>
      </dgm:t>
    </dgm:pt>
    <dgm:pt modelId="{4B5CDB11-9E91-4644-9C0B-ADFB7A277E9C}">
      <dgm:prSet phldrT="[Text]" custT="1">
        <dgm:style>
          <a:lnRef idx="0">
            <a:scrgbClr r="0" g="0" b="0"/>
          </a:lnRef>
          <a:fillRef idx="0">
            <a:scrgbClr r="0" g="0" b="0"/>
          </a:fillRef>
          <a:effectRef idx="0">
            <a:scrgbClr r="0" g="0" b="0"/>
          </a:effectRef>
          <a:fontRef idx="minor">
            <a:schemeClr val="lt1"/>
          </a:fontRef>
        </dgm:style>
      </dgm:prSet>
      <dgm:spPr>
        <a:solidFill>
          <a:schemeClr val="accent4">
            <a:alpha val="50000"/>
          </a:schemeClr>
        </a:solidFill>
        <a:ln>
          <a:noFill/>
        </a:ln>
      </dgm:spPr>
      <dgm:t>
        <a:bodyPr/>
        <a:lstStyle/>
        <a:p>
          <a:r>
            <a:rPr lang="fr-BE" sz="1700" dirty="0">
              <a:latin typeface="Tw Cen MT" panose="020B0602020104020603" pitchFamily="34" charset="0"/>
            </a:rPr>
            <a:t>ZNIP</a:t>
          </a:r>
        </a:p>
      </dgm:t>
    </dgm:pt>
    <dgm:pt modelId="{1602AB8A-2A0D-4206-8679-88E30A804A1C}" type="parTrans" cxnId="{1EB282EE-74D1-45E5-A5F4-903DB090A92C}">
      <dgm:prSet/>
      <dgm:spPr/>
      <dgm:t>
        <a:bodyPr/>
        <a:lstStyle/>
        <a:p>
          <a:endParaRPr lang="fr-BE" sz="1700">
            <a:latin typeface="Tw Cen MT" panose="020B0602020104020603" pitchFamily="34" charset="0"/>
          </a:endParaRPr>
        </a:p>
      </dgm:t>
    </dgm:pt>
    <dgm:pt modelId="{F374AEEC-A536-4805-BEF8-D3D7C0C81E58}" type="sibTrans" cxnId="{1EB282EE-74D1-45E5-A5F4-903DB090A92C}">
      <dgm:prSet/>
      <dgm:spPr/>
      <dgm:t>
        <a:bodyPr/>
        <a:lstStyle/>
        <a:p>
          <a:endParaRPr lang="fr-BE" sz="1700">
            <a:latin typeface="Tw Cen MT" panose="020B0602020104020603" pitchFamily="34" charset="0"/>
          </a:endParaRPr>
        </a:p>
      </dgm:t>
    </dgm:pt>
    <dgm:pt modelId="{E9882178-654E-4F87-A73C-F71A5279C6D0}">
      <dgm:prSet phldrT="[Text]" custT="1"/>
      <dgm:spPr/>
      <dgm:t>
        <a:bodyPr/>
        <a:lstStyle/>
        <a:p>
          <a:r>
            <a:rPr lang="fr-BE" sz="1700" dirty="0">
              <a:latin typeface="Tw Cen MT" panose="020B0602020104020603" pitchFamily="34" charset="0"/>
            </a:rPr>
            <a:t>INP</a:t>
          </a:r>
        </a:p>
      </dgm:t>
    </dgm:pt>
    <dgm:pt modelId="{28751356-DBD6-4BF9-AE00-58278D037F8B}" type="parTrans" cxnId="{2EB1D008-5DD3-426D-A12B-4CF09A207FF8}">
      <dgm:prSet/>
      <dgm:spPr/>
      <dgm:t>
        <a:bodyPr/>
        <a:lstStyle/>
        <a:p>
          <a:endParaRPr lang="fr-BE" sz="1700">
            <a:latin typeface="Tw Cen MT" panose="020B0602020104020603" pitchFamily="34" charset="0"/>
          </a:endParaRPr>
        </a:p>
      </dgm:t>
    </dgm:pt>
    <dgm:pt modelId="{5E89BD95-B664-4E8E-A5D8-5AEAE29ACE2D}" type="sibTrans" cxnId="{2EB1D008-5DD3-426D-A12B-4CF09A207FF8}">
      <dgm:prSet/>
      <dgm:spPr/>
      <dgm:t>
        <a:bodyPr/>
        <a:lstStyle/>
        <a:p>
          <a:endParaRPr lang="fr-BE" sz="1700">
            <a:latin typeface="Tw Cen MT" panose="020B0602020104020603" pitchFamily="34" charset="0"/>
          </a:endParaRPr>
        </a:p>
      </dgm:t>
    </dgm:pt>
    <dgm:pt modelId="{D907C540-B568-47A6-A371-5A971EFF4486}">
      <dgm:prSet phldrT="[Text]" custT="1">
        <dgm:style>
          <a:lnRef idx="0">
            <a:scrgbClr r="0" g="0" b="0"/>
          </a:lnRef>
          <a:fillRef idx="0">
            <a:scrgbClr r="0" g="0" b="0"/>
          </a:fillRef>
          <a:effectRef idx="0">
            <a:scrgbClr r="0" g="0" b="0"/>
          </a:effectRef>
          <a:fontRef idx="minor">
            <a:schemeClr val="lt1"/>
          </a:fontRef>
        </dgm:style>
      </dgm:prSet>
      <dgm:spPr>
        <a:solidFill>
          <a:schemeClr val="accent5">
            <a:alpha val="50000"/>
          </a:schemeClr>
        </a:solidFill>
        <a:ln>
          <a:noFill/>
        </a:ln>
      </dgm:spPr>
      <dgm:t>
        <a:bodyPr/>
        <a:lstStyle/>
        <a:p>
          <a:pPr>
            <a:tabLst/>
          </a:pPr>
          <a:r>
            <a:rPr lang="fr-BE" sz="1700" dirty="0">
              <a:latin typeface="Tw Cen MT" panose="020B0602020104020603" pitchFamily="34" charset="0"/>
            </a:rPr>
            <a:t>Milieu</a:t>
          </a:r>
        </a:p>
      </dgm:t>
    </dgm:pt>
    <dgm:pt modelId="{39C7257E-1509-4185-9488-C053880B45ED}" type="parTrans" cxnId="{C5F0E8F2-F245-4966-8374-B15D811C800E}">
      <dgm:prSet/>
      <dgm:spPr/>
      <dgm:t>
        <a:bodyPr/>
        <a:lstStyle/>
        <a:p>
          <a:endParaRPr lang="fr-BE" sz="1700">
            <a:latin typeface="Tw Cen MT" panose="020B0602020104020603" pitchFamily="34" charset="0"/>
          </a:endParaRPr>
        </a:p>
      </dgm:t>
    </dgm:pt>
    <dgm:pt modelId="{FC12C572-0B7F-4912-B764-BD472D287003}" type="sibTrans" cxnId="{C5F0E8F2-F245-4966-8374-B15D811C800E}">
      <dgm:prSet/>
      <dgm:spPr/>
      <dgm:t>
        <a:bodyPr/>
        <a:lstStyle/>
        <a:p>
          <a:endParaRPr lang="fr-BE" sz="1700">
            <a:latin typeface="Tw Cen MT" panose="020B0602020104020603" pitchFamily="34" charset="0"/>
          </a:endParaRPr>
        </a:p>
      </dgm:t>
    </dgm:pt>
    <dgm:pt modelId="{850E3846-DF67-485B-B75E-7B9D0C614B1F}">
      <dgm:prSet phldrT="[Text]" custT="1">
        <dgm:style>
          <a:lnRef idx="0">
            <a:scrgbClr r="0" g="0" b="0"/>
          </a:lnRef>
          <a:fillRef idx="0">
            <a:scrgbClr r="0" g="0" b="0"/>
          </a:fillRef>
          <a:effectRef idx="0">
            <a:scrgbClr r="0" g="0" b="0"/>
          </a:effectRef>
          <a:fontRef idx="minor">
            <a:schemeClr val="lt1"/>
          </a:fontRef>
        </dgm:style>
      </dgm:prSet>
      <dgm:spPr>
        <a:solidFill>
          <a:schemeClr val="accent2">
            <a:alpha val="50000"/>
          </a:schemeClr>
        </a:solidFill>
        <a:ln>
          <a:noFill/>
        </a:ln>
      </dgm:spPr>
      <dgm:t>
        <a:bodyPr/>
        <a:lstStyle/>
        <a:p>
          <a:r>
            <a:rPr lang="nl-BE" sz="1700" noProof="0" dirty="0">
              <a:latin typeface="Tw Cen MT" panose="020B0602020104020603" pitchFamily="34" charset="0"/>
            </a:rPr>
            <a:t>Evacuatie</a:t>
          </a:r>
        </a:p>
      </dgm:t>
    </dgm:pt>
    <dgm:pt modelId="{6ED83084-853E-4BDC-976A-03511BB286B5}" type="parTrans" cxnId="{F424FB02-9EB1-4659-808D-771502539F34}">
      <dgm:prSet/>
      <dgm:spPr/>
      <dgm:t>
        <a:bodyPr/>
        <a:lstStyle/>
        <a:p>
          <a:endParaRPr lang="fr-BE" sz="1700">
            <a:latin typeface="Tw Cen MT" panose="020B0602020104020603" pitchFamily="34" charset="0"/>
          </a:endParaRPr>
        </a:p>
      </dgm:t>
    </dgm:pt>
    <dgm:pt modelId="{4F759575-2ACE-44F2-8684-A99DFA8C8039}" type="sibTrans" cxnId="{F424FB02-9EB1-4659-808D-771502539F34}">
      <dgm:prSet/>
      <dgm:spPr/>
      <dgm:t>
        <a:bodyPr/>
        <a:lstStyle/>
        <a:p>
          <a:endParaRPr lang="fr-BE" sz="1700">
            <a:latin typeface="Tw Cen MT" panose="020B0602020104020603" pitchFamily="34" charset="0"/>
          </a:endParaRPr>
        </a:p>
      </dgm:t>
    </dgm:pt>
    <dgm:pt modelId="{11A98948-4658-43CC-81CE-D038EE82996C}">
      <dgm:prSet phldrT="[Text]" custT="1">
        <dgm:style>
          <a:lnRef idx="0">
            <a:scrgbClr r="0" g="0" b="0"/>
          </a:lnRef>
          <a:fillRef idx="0">
            <a:scrgbClr r="0" g="0" b="0"/>
          </a:fillRef>
          <a:effectRef idx="0">
            <a:scrgbClr r="0" g="0" b="0"/>
          </a:effectRef>
          <a:fontRef idx="minor">
            <a:schemeClr val="lt1"/>
          </a:fontRef>
        </dgm:style>
      </dgm:prSet>
      <dgm:spPr>
        <a:solidFill>
          <a:schemeClr val="accent5">
            <a:alpha val="50000"/>
          </a:schemeClr>
        </a:solidFill>
        <a:ln>
          <a:noFill/>
        </a:ln>
      </dgm:spPr>
      <dgm:t>
        <a:bodyPr/>
        <a:lstStyle/>
        <a:p>
          <a:pPr>
            <a:tabLst/>
          </a:pPr>
          <a:r>
            <a:rPr lang="fr-BE" sz="1700" dirty="0">
              <a:latin typeface="Tw Cen MT" panose="020B0602020104020603" pitchFamily="34" charset="0"/>
            </a:rPr>
            <a:t>ATEX</a:t>
          </a:r>
        </a:p>
      </dgm:t>
    </dgm:pt>
    <dgm:pt modelId="{1E8360D8-2D34-4355-9D42-B617B3769ADF}" type="parTrans" cxnId="{C764B0F4-5AC1-441C-84A7-6B1DF3EA770B}">
      <dgm:prSet/>
      <dgm:spPr/>
      <dgm:t>
        <a:bodyPr/>
        <a:lstStyle/>
        <a:p>
          <a:endParaRPr lang="fr-BE" sz="1700">
            <a:latin typeface="Tw Cen MT" panose="020B0602020104020603" pitchFamily="34" charset="0"/>
          </a:endParaRPr>
        </a:p>
      </dgm:t>
    </dgm:pt>
    <dgm:pt modelId="{21A5A724-AB4F-4C79-9F5D-194EAB704245}" type="sibTrans" cxnId="{C764B0F4-5AC1-441C-84A7-6B1DF3EA770B}">
      <dgm:prSet/>
      <dgm:spPr/>
      <dgm:t>
        <a:bodyPr/>
        <a:lstStyle/>
        <a:p>
          <a:endParaRPr lang="fr-BE" sz="1700">
            <a:latin typeface="Tw Cen MT" panose="020B0602020104020603" pitchFamily="34" charset="0"/>
          </a:endParaRPr>
        </a:p>
      </dgm:t>
    </dgm:pt>
    <dgm:pt modelId="{DCFD77CA-952E-4811-B8DB-8880DB3AD0BB}">
      <dgm:prSet phldrT="[Text]" custT="1">
        <dgm:style>
          <a:lnRef idx="0">
            <a:scrgbClr r="0" g="0" b="0"/>
          </a:lnRef>
          <a:fillRef idx="0">
            <a:scrgbClr r="0" g="0" b="0"/>
          </a:fillRef>
          <a:effectRef idx="0">
            <a:scrgbClr r="0" g="0" b="0"/>
          </a:effectRef>
          <a:fontRef idx="minor">
            <a:schemeClr val="lt1"/>
          </a:fontRef>
        </dgm:style>
      </dgm:prSet>
      <dgm:spPr>
        <a:solidFill>
          <a:schemeClr val="accent2">
            <a:alpha val="50000"/>
          </a:schemeClr>
        </a:solidFill>
        <a:ln>
          <a:noFill/>
        </a:ln>
      </dgm:spPr>
      <dgm:t>
        <a:bodyPr/>
        <a:lstStyle/>
        <a:p>
          <a:pPr>
            <a:buFont typeface="Arial" panose="020B0604020202020204" pitchFamily="34" charset="0"/>
            <a:buNone/>
          </a:pPr>
          <a:r>
            <a:rPr lang="fr-BE" sz="1700" b="1" dirty="0">
              <a:latin typeface="Tw Cen MT" panose="020B0602020104020603" pitchFamily="34" charset="0"/>
            </a:rPr>
            <a:t>CODE</a:t>
          </a:r>
          <a:r>
            <a:rPr lang="fr-BE" sz="1700" dirty="0">
              <a:latin typeface="Tw Cen MT" panose="020B0602020104020603" pitchFamily="34" charset="0"/>
            </a:rPr>
            <a:t> </a:t>
          </a:r>
          <a:r>
            <a:rPr lang="fr-BE" sz="1700" b="1" dirty="0">
              <a:latin typeface="Tw Cen MT" panose="020B0602020104020603" pitchFamily="34" charset="0"/>
            </a:rPr>
            <a:t>BET</a:t>
          </a:r>
        </a:p>
      </dgm:t>
    </dgm:pt>
    <dgm:pt modelId="{4752132B-58F5-4D3D-8FD5-9F3ABE6756A3}" type="parTrans" cxnId="{E5A455A5-6942-4C47-BABC-5363FF3FF786}">
      <dgm:prSet/>
      <dgm:spPr/>
      <dgm:t>
        <a:bodyPr/>
        <a:lstStyle/>
        <a:p>
          <a:endParaRPr lang="fr-BE" sz="1700">
            <a:latin typeface="Tw Cen MT" panose="020B0602020104020603" pitchFamily="34" charset="0"/>
          </a:endParaRPr>
        </a:p>
      </dgm:t>
    </dgm:pt>
    <dgm:pt modelId="{03372CD0-F066-427F-BE27-7482891F5CA1}" type="sibTrans" cxnId="{E5A455A5-6942-4C47-BABC-5363FF3FF786}">
      <dgm:prSet/>
      <dgm:spPr/>
      <dgm:t>
        <a:bodyPr/>
        <a:lstStyle/>
        <a:p>
          <a:endParaRPr lang="fr-BE" sz="1700">
            <a:latin typeface="Tw Cen MT" panose="020B0602020104020603" pitchFamily="34" charset="0"/>
          </a:endParaRPr>
        </a:p>
      </dgm:t>
    </dgm:pt>
    <dgm:pt modelId="{0264A2F7-8296-4A7B-AFD3-F53823650CA0}">
      <dgm:prSet phldrT="[Text]" custT="1">
        <dgm:style>
          <a:lnRef idx="0">
            <a:scrgbClr r="0" g="0" b="0"/>
          </a:lnRef>
          <a:fillRef idx="0">
            <a:scrgbClr r="0" g="0" b="0"/>
          </a:fillRef>
          <a:effectRef idx="0">
            <a:scrgbClr r="0" g="0" b="0"/>
          </a:effectRef>
          <a:fontRef idx="minor">
            <a:schemeClr val="lt1"/>
          </a:fontRef>
        </dgm:style>
      </dgm:prSet>
      <dgm:spPr>
        <a:solidFill>
          <a:schemeClr val="accent2">
            <a:alpha val="50000"/>
          </a:schemeClr>
        </a:solidFill>
        <a:ln>
          <a:noFill/>
        </a:ln>
      </dgm:spPr>
      <dgm:t>
        <a:bodyPr/>
        <a:lstStyle/>
        <a:p>
          <a:r>
            <a:rPr lang="nl-BE" sz="1700" noProof="0" dirty="0">
              <a:latin typeface="Tw Cen MT" panose="020B0602020104020603" pitchFamily="34" charset="0"/>
            </a:rPr>
            <a:t>Ongevallen - EHBO</a:t>
          </a:r>
        </a:p>
      </dgm:t>
    </dgm:pt>
    <dgm:pt modelId="{F501DC52-2B6B-4497-865B-05DC3078E65B}" type="parTrans" cxnId="{39D4F7AF-CD4C-4F80-A2DD-050CE0D99421}">
      <dgm:prSet/>
      <dgm:spPr/>
      <dgm:t>
        <a:bodyPr/>
        <a:lstStyle/>
        <a:p>
          <a:endParaRPr lang="fr-BE" sz="1700">
            <a:latin typeface="Tw Cen MT" panose="020B0602020104020603" pitchFamily="34" charset="0"/>
          </a:endParaRPr>
        </a:p>
      </dgm:t>
    </dgm:pt>
    <dgm:pt modelId="{10848705-333F-4AF5-BAB6-EDD7AEF55457}" type="sibTrans" cxnId="{39D4F7AF-CD4C-4F80-A2DD-050CE0D99421}">
      <dgm:prSet/>
      <dgm:spPr/>
      <dgm:t>
        <a:bodyPr/>
        <a:lstStyle/>
        <a:p>
          <a:endParaRPr lang="fr-BE" sz="1700">
            <a:latin typeface="Tw Cen MT" panose="020B0602020104020603" pitchFamily="34" charset="0"/>
          </a:endParaRPr>
        </a:p>
      </dgm:t>
    </dgm:pt>
    <dgm:pt modelId="{C87E6C0B-E96F-450B-87D0-C0CF0DF8E177}">
      <dgm:prSet phldrT="[Text]" custT="1">
        <dgm:style>
          <a:lnRef idx="0">
            <a:scrgbClr r="0" g="0" b="0"/>
          </a:lnRef>
          <a:fillRef idx="0">
            <a:scrgbClr r="0" g="0" b="0"/>
          </a:fillRef>
          <a:effectRef idx="0">
            <a:scrgbClr r="0" g="0" b="0"/>
          </a:effectRef>
          <a:fontRef idx="minor">
            <a:schemeClr val="lt1"/>
          </a:fontRef>
        </dgm:style>
      </dgm:prSet>
      <dgm:spPr>
        <a:solidFill>
          <a:schemeClr val="accent2">
            <a:alpha val="50000"/>
          </a:schemeClr>
        </a:solidFill>
        <a:ln>
          <a:noFill/>
        </a:ln>
      </dgm:spPr>
      <dgm:t>
        <a:bodyPr/>
        <a:lstStyle/>
        <a:p>
          <a:r>
            <a:rPr lang="nl-BE" sz="1700" noProof="0" dirty="0">
              <a:latin typeface="Tw Cen MT" panose="020B0602020104020603" pitchFamily="34" charset="0"/>
            </a:rPr>
            <a:t>Gevaarlijke stoffen</a:t>
          </a:r>
        </a:p>
      </dgm:t>
    </dgm:pt>
    <dgm:pt modelId="{6E585BA7-1F68-4F9D-A9EC-553796AEA240}" type="parTrans" cxnId="{C7B6439C-C08E-47A3-A844-29A707E31850}">
      <dgm:prSet/>
      <dgm:spPr/>
      <dgm:t>
        <a:bodyPr/>
        <a:lstStyle/>
        <a:p>
          <a:endParaRPr lang="fr-BE" sz="1700">
            <a:latin typeface="Tw Cen MT" panose="020B0602020104020603" pitchFamily="34" charset="0"/>
          </a:endParaRPr>
        </a:p>
      </dgm:t>
    </dgm:pt>
    <dgm:pt modelId="{D52B79BA-3C8E-4CC1-8DFE-F9D2422D7735}" type="sibTrans" cxnId="{C7B6439C-C08E-47A3-A844-29A707E31850}">
      <dgm:prSet/>
      <dgm:spPr/>
      <dgm:t>
        <a:bodyPr/>
        <a:lstStyle/>
        <a:p>
          <a:endParaRPr lang="fr-BE" sz="1700">
            <a:latin typeface="Tw Cen MT" panose="020B0602020104020603" pitchFamily="34" charset="0"/>
          </a:endParaRPr>
        </a:p>
      </dgm:t>
    </dgm:pt>
    <dgm:pt modelId="{7FCCC70C-CD0A-4641-9975-47D937131CCB}">
      <dgm:prSet phldrT="[Text]" custT="1">
        <dgm:style>
          <a:lnRef idx="0">
            <a:scrgbClr r="0" g="0" b="0"/>
          </a:lnRef>
          <a:fillRef idx="0">
            <a:scrgbClr r="0" g="0" b="0"/>
          </a:fillRef>
          <a:effectRef idx="0">
            <a:scrgbClr r="0" g="0" b="0"/>
          </a:effectRef>
          <a:fontRef idx="minor">
            <a:schemeClr val="lt1"/>
          </a:fontRef>
        </dgm:style>
      </dgm:prSet>
      <dgm:spPr>
        <a:solidFill>
          <a:schemeClr val="accent5">
            <a:alpha val="50000"/>
          </a:schemeClr>
        </a:solidFill>
        <a:ln>
          <a:noFill/>
        </a:ln>
      </dgm:spPr>
      <dgm:t>
        <a:bodyPr/>
        <a:lstStyle/>
        <a:p>
          <a:pPr>
            <a:tabLst/>
          </a:pPr>
          <a:r>
            <a:rPr lang="fr-BE" sz="1700" dirty="0">
              <a:latin typeface="Tw Cen MT" panose="020B0602020104020603" pitchFamily="34" charset="0"/>
            </a:rPr>
            <a:t>SEVESO</a:t>
          </a:r>
        </a:p>
      </dgm:t>
    </dgm:pt>
    <dgm:pt modelId="{5AB23C6F-361C-4020-B4C8-EEA6F2E68403}" type="parTrans" cxnId="{E80A262E-E6D6-46A0-A18E-735A4A3F6F01}">
      <dgm:prSet/>
      <dgm:spPr/>
      <dgm:t>
        <a:bodyPr/>
        <a:lstStyle/>
        <a:p>
          <a:endParaRPr lang="fr-BE" sz="1700">
            <a:latin typeface="Tw Cen MT" panose="020B0602020104020603" pitchFamily="34" charset="0"/>
          </a:endParaRPr>
        </a:p>
      </dgm:t>
    </dgm:pt>
    <dgm:pt modelId="{072DCD24-DB97-4A2C-8790-1C10E07B875B}" type="sibTrans" cxnId="{E80A262E-E6D6-46A0-A18E-735A4A3F6F01}">
      <dgm:prSet/>
      <dgm:spPr/>
      <dgm:t>
        <a:bodyPr/>
        <a:lstStyle/>
        <a:p>
          <a:endParaRPr lang="fr-BE" sz="1700">
            <a:latin typeface="Tw Cen MT" panose="020B0602020104020603" pitchFamily="34" charset="0"/>
          </a:endParaRPr>
        </a:p>
      </dgm:t>
    </dgm:pt>
    <dgm:pt modelId="{2249B196-551E-4748-86C4-EF96B1339EAE}">
      <dgm:prSet phldrT="[Text]" custT="1">
        <dgm:style>
          <a:lnRef idx="0">
            <a:scrgbClr r="0" g="0" b="0"/>
          </a:lnRef>
          <a:fillRef idx="0">
            <a:scrgbClr r="0" g="0" b="0"/>
          </a:fillRef>
          <a:effectRef idx="0">
            <a:scrgbClr r="0" g="0" b="0"/>
          </a:effectRef>
          <a:fontRef idx="minor">
            <a:schemeClr val="lt1"/>
          </a:fontRef>
        </dgm:style>
      </dgm:prSet>
      <dgm:spPr>
        <a:solidFill>
          <a:schemeClr val="accent5">
            <a:alpha val="50000"/>
          </a:schemeClr>
        </a:solidFill>
        <a:ln>
          <a:noFill/>
        </a:ln>
      </dgm:spPr>
      <dgm:t>
        <a:bodyPr/>
        <a:lstStyle/>
        <a:p>
          <a:pPr>
            <a:tabLst/>
          </a:pPr>
          <a:r>
            <a:rPr lang="fr-BE" sz="1700" dirty="0">
              <a:latin typeface="Tw Cen MT" panose="020B0602020104020603" pitchFamily="34" charset="0"/>
            </a:rPr>
            <a:t>...</a:t>
          </a:r>
        </a:p>
      </dgm:t>
    </dgm:pt>
    <dgm:pt modelId="{28B2EA2F-A4D7-4DB1-8688-09B0A65E8967}" type="parTrans" cxnId="{A8EF7DC9-258D-414A-A985-51474F86A2E7}">
      <dgm:prSet/>
      <dgm:spPr/>
      <dgm:t>
        <a:bodyPr/>
        <a:lstStyle/>
        <a:p>
          <a:endParaRPr lang="fr-BE" sz="1700">
            <a:latin typeface="Tw Cen MT" panose="020B0602020104020603" pitchFamily="34" charset="0"/>
          </a:endParaRPr>
        </a:p>
      </dgm:t>
    </dgm:pt>
    <dgm:pt modelId="{63670A99-F8D3-461B-9866-538D81E5489B}" type="sibTrans" cxnId="{A8EF7DC9-258D-414A-A985-51474F86A2E7}">
      <dgm:prSet/>
      <dgm:spPr/>
      <dgm:t>
        <a:bodyPr/>
        <a:lstStyle/>
        <a:p>
          <a:endParaRPr lang="fr-BE" sz="1700">
            <a:latin typeface="Tw Cen MT" panose="020B0602020104020603" pitchFamily="34" charset="0"/>
          </a:endParaRPr>
        </a:p>
      </dgm:t>
    </dgm:pt>
    <dgm:pt modelId="{9BD2DFDE-935A-41A2-83A6-AB2449F89358}">
      <dgm:prSet phldrT="[Text]" custT="1">
        <dgm:style>
          <a:lnRef idx="0">
            <a:scrgbClr r="0" g="0" b="0"/>
          </a:lnRef>
          <a:fillRef idx="0">
            <a:scrgbClr r="0" g="0" b="0"/>
          </a:fillRef>
          <a:effectRef idx="0">
            <a:scrgbClr r="0" g="0" b="0"/>
          </a:effectRef>
          <a:fontRef idx="minor">
            <a:schemeClr val="lt1"/>
          </a:fontRef>
        </dgm:style>
      </dgm:prSet>
      <dgm:spPr>
        <a:solidFill>
          <a:schemeClr val="accent2">
            <a:alpha val="50000"/>
          </a:schemeClr>
        </a:solidFill>
        <a:ln>
          <a:noFill/>
        </a:ln>
      </dgm:spPr>
      <dgm:t>
        <a:bodyPr/>
        <a:lstStyle/>
        <a:p>
          <a:r>
            <a:rPr lang="fr-BE" sz="1700" dirty="0">
              <a:latin typeface="Tw Cen MT" panose="020B0602020104020603" pitchFamily="34" charset="0"/>
            </a:rPr>
            <a:t>...</a:t>
          </a:r>
        </a:p>
      </dgm:t>
    </dgm:pt>
    <dgm:pt modelId="{74636E7F-1125-4A89-B244-48CB973E87E6}" type="parTrans" cxnId="{E0351859-6B1E-4F96-817A-7CFFAC804ABD}">
      <dgm:prSet/>
      <dgm:spPr/>
      <dgm:t>
        <a:bodyPr/>
        <a:lstStyle/>
        <a:p>
          <a:endParaRPr lang="fr-BE" sz="1700"/>
        </a:p>
      </dgm:t>
    </dgm:pt>
    <dgm:pt modelId="{37324B49-578E-4991-AFD3-2AEB1012673F}" type="sibTrans" cxnId="{E0351859-6B1E-4F96-817A-7CFFAC804ABD}">
      <dgm:prSet/>
      <dgm:spPr/>
      <dgm:t>
        <a:bodyPr/>
        <a:lstStyle/>
        <a:p>
          <a:endParaRPr lang="fr-BE" sz="1700"/>
        </a:p>
      </dgm:t>
    </dgm:pt>
    <dgm:pt modelId="{958343FB-428F-4B9B-BF07-54DD57B98923}">
      <dgm:prSet phldrT="[Text]" custT="1">
        <dgm:style>
          <a:lnRef idx="0">
            <a:scrgbClr r="0" g="0" b="0"/>
          </a:lnRef>
          <a:fillRef idx="0">
            <a:scrgbClr r="0" g="0" b="0"/>
          </a:fillRef>
          <a:effectRef idx="0">
            <a:scrgbClr r="0" g="0" b="0"/>
          </a:effectRef>
          <a:fontRef idx="minor">
            <a:schemeClr val="lt1"/>
          </a:fontRef>
        </dgm:style>
      </dgm:prSet>
      <dgm:spPr>
        <a:solidFill>
          <a:schemeClr val="accent4">
            <a:alpha val="50000"/>
          </a:schemeClr>
        </a:solidFill>
        <a:ln>
          <a:noFill/>
        </a:ln>
      </dgm:spPr>
      <dgm:t>
        <a:bodyPr/>
        <a:lstStyle/>
        <a:p>
          <a:r>
            <a:rPr lang="nl-BE" sz="1700" noProof="0" dirty="0">
              <a:latin typeface="Tw Cen MT" panose="020B0602020104020603" pitchFamily="34" charset="0"/>
            </a:rPr>
            <a:t>Openbare evenementen</a:t>
          </a:r>
        </a:p>
      </dgm:t>
    </dgm:pt>
    <dgm:pt modelId="{4A68AB5E-AF12-47DB-8CBC-DCAB3570EE0B}" type="parTrans" cxnId="{090BB635-6947-4088-B47C-90CB867F4E83}">
      <dgm:prSet/>
      <dgm:spPr/>
      <dgm:t>
        <a:bodyPr/>
        <a:lstStyle/>
        <a:p>
          <a:endParaRPr lang="fr-BE" sz="1700"/>
        </a:p>
      </dgm:t>
    </dgm:pt>
    <dgm:pt modelId="{33064BB7-ECCE-4918-BB30-74B38DC1AE48}" type="sibTrans" cxnId="{090BB635-6947-4088-B47C-90CB867F4E83}">
      <dgm:prSet/>
      <dgm:spPr/>
      <dgm:t>
        <a:bodyPr/>
        <a:lstStyle/>
        <a:p>
          <a:endParaRPr lang="fr-BE" sz="1700"/>
        </a:p>
      </dgm:t>
    </dgm:pt>
    <dgm:pt modelId="{FBC223E4-645B-4758-A6B5-8C25CB1074FC}">
      <dgm:prSet phldrT="[Text]" custT="1">
        <dgm:style>
          <a:lnRef idx="0">
            <a:scrgbClr r="0" g="0" b="0"/>
          </a:lnRef>
          <a:fillRef idx="0">
            <a:scrgbClr r="0" g="0" b="0"/>
          </a:fillRef>
          <a:effectRef idx="0">
            <a:scrgbClr r="0" g="0" b="0"/>
          </a:effectRef>
          <a:fontRef idx="minor">
            <a:schemeClr val="lt1"/>
          </a:fontRef>
        </dgm:style>
      </dgm:prSet>
      <dgm:spPr>
        <a:solidFill>
          <a:schemeClr val="accent4">
            <a:alpha val="50000"/>
          </a:schemeClr>
        </a:solidFill>
        <a:ln>
          <a:noFill/>
        </a:ln>
      </dgm:spPr>
      <dgm:t>
        <a:bodyPr/>
        <a:lstStyle/>
        <a:p>
          <a:r>
            <a:rPr lang="fr-BE" sz="1700" dirty="0">
              <a:latin typeface="Tw Cen MT" panose="020B0602020104020603" pitchFamily="34" charset="0"/>
            </a:rPr>
            <a:t>...</a:t>
          </a:r>
        </a:p>
      </dgm:t>
    </dgm:pt>
    <dgm:pt modelId="{1E234FEB-DAE7-4080-A7B3-464AA3CED50D}" type="parTrans" cxnId="{AC546AAF-26AA-4912-BBA2-05B51844D2F5}">
      <dgm:prSet/>
      <dgm:spPr/>
      <dgm:t>
        <a:bodyPr/>
        <a:lstStyle/>
        <a:p>
          <a:endParaRPr lang="fr-BE" sz="1700"/>
        </a:p>
      </dgm:t>
    </dgm:pt>
    <dgm:pt modelId="{953AE717-F3D8-46EB-BABA-BDE2CF548119}" type="sibTrans" cxnId="{AC546AAF-26AA-4912-BBA2-05B51844D2F5}">
      <dgm:prSet/>
      <dgm:spPr/>
      <dgm:t>
        <a:bodyPr/>
        <a:lstStyle/>
        <a:p>
          <a:endParaRPr lang="fr-BE" sz="1700"/>
        </a:p>
      </dgm:t>
    </dgm:pt>
    <dgm:pt modelId="{5B286101-C303-4F1E-A8E9-44BAF3375BD5}">
      <dgm:prSet phldrT="[Text]" custT="1">
        <dgm:style>
          <a:lnRef idx="0">
            <a:scrgbClr r="0" g="0" b="0"/>
          </a:lnRef>
          <a:fillRef idx="0">
            <a:scrgbClr r="0" g="0" b="0"/>
          </a:fillRef>
          <a:effectRef idx="0">
            <a:scrgbClr r="0" g="0" b="0"/>
          </a:effectRef>
          <a:fontRef idx="minor">
            <a:schemeClr val="lt1"/>
          </a:fontRef>
        </dgm:style>
      </dgm:prSet>
      <dgm:spPr>
        <a:solidFill>
          <a:schemeClr val="accent6">
            <a:alpha val="50000"/>
          </a:schemeClr>
        </a:solidFill>
        <a:ln>
          <a:noFill/>
        </a:ln>
      </dgm:spPr>
      <dgm:t>
        <a:bodyPr/>
        <a:lstStyle/>
        <a:p>
          <a:pPr algn="l"/>
          <a:r>
            <a:rPr lang="fr-BE" sz="1700" b="1" dirty="0">
              <a:latin typeface="Tw Cen MT" panose="020B0602020104020603" pitchFamily="34" charset="0"/>
            </a:rPr>
            <a:t>OPERATIONS / EXERCICES</a:t>
          </a:r>
        </a:p>
      </dgm:t>
    </dgm:pt>
    <dgm:pt modelId="{3312F738-3432-4A09-A1FE-40F4FAD8AC41}" type="parTrans" cxnId="{7E3B05AA-DA72-4C96-ADE6-7B3639498026}">
      <dgm:prSet/>
      <dgm:spPr/>
      <dgm:t>
        <a:bodyPr/>
        <a:lstStyle/>
        <a:p>
          <a:endParaRPr lang="fr-BE" sz="1700"/>
        </a:p>
      </dgm:t>
    </dgm:pt>
    <dgm:pt modelId="{772CDE73-12F9-4A43-8313-0DB25716A33A}" type="sibTrans" cxnId="{7E3B05AA-DA72-4C96-ADE6-7B3639498026}">
      <dgm:prSet/>
      <dgm:spPr/>
      <dgm:t>
        <a:bodyPr/>
        <a:lstStyle/>
        <a:p>
          <a:endParaRPr lang="fr-BE" sz="1700"/>
        </a:p>
      </dgm:t>
    </dgm:pt>
    <dgm:pt modelId="{875F150E-1CB7-4DFE-8F44-7EF1667C63F2}">
      <dgm:prSet phldrT="[Text]" custT="1">
        <dgm:style>
          <a:lnRef idx="0">
            <a:scrgbClr r="0" g="0" b="0"/>
          </a:lnRef>
          <a:fillRef idx="0">
            <a:scrgbClr r="0" g="0" b="0"/>
          </a:fillRef>
          <a:effectRef idx="0">
            <a:scrgbClr r="0" g="0" b="0"/>
          </a:effectRef>
          <a:fontRef idx="minor">
            <a:schemeClr val="lt1"/>
          </a:fontRef>
        </dgm:style>
      </dgm:prSet>
      <dgm:spPr>
        <a:solidFill>
          <a:schemeClr val="accent5">
            <a:alpha val="50000"/>
          </a:schemeClr>
        </a:solidFill>
        <a:ln>
          <a:noFill/>
        </a:ln>
      </dgm:spPr>
      <dgm:t>
        <a:bodyPr/>
        <a:lstStyle/>
        <a:p>
          <a:pPr>
            <a:tabLst/>
          </a:pPr>
          <a:r>
            <a:rPr lang="fr-BE" sz="1700" dirty="0" err="1">
              <a:latin typeface="Tw Cen MT" panose="020B0602020104020603" pitchFamily="34" charset="0"/>
            </a:rPr>
            <a:t>Bijzonder</a:t>
          </a:r>
          <a:r>
            <a:rPr lang="fr-BE" sz="1700" dirty="0">
              <a:latin typeface="Tw Cen MT" panose="020B0602020104020603" pitchFamily="34" charset="0"/>
            </a:rPr>
            <a:t> </a:t>
          </a:r>
          <a:r>
            <a:rPr lang="fr-BE" sz="1700" dirty="0" err="1">
              <a:latin typeface="Tw Cen MT" panose="020B0602020104020603" pitchFamily="34" charset="0"/>
            </a:rPr>
            <a:t>Nood</a:t>
          </a:r>
          <a:r>
            <a:rPr lang="fr-BE" sz="1700" dirty="0">
              <a:latin typeface="Tw Cen MT" panose="020B0602020104020603" pitchFamily="34" charset="0"/>
            </a:rPr>
            <a:t>-en </a:t>
          </a:r>
          <a:r>
            <a:rPr lang="fr-BE" sz="1700" dirty="0" err="1">
              <a:latin typeface="Tw Cen MT" panose="020B0602020104020603" pitchFamily="34" charset="0"/>
            </a:rPr>
            <a:t>interventieplan</a:t>
          </a:r>
          <a:r>
            <a:rPr lang="fr-BE" sz="1700" dirty="0">
              <a:latin typeface="Tw Cen MT" panose="020B0602020104020603" pitchFamily="34" charset="0"/>
            </a:rPr>
            <a:t> (BNIP)</a:t>
          </a:r>
        </a:p>
      </dgm:t>
    </dgm:pt>
    <dgm:pt modelId="{73F94235-3DC7-42FC-9174-305556952B5A}" type="parTrans" cxnId="{66720CFB-87A8-47F7-B848-108952603B16}">
      <dgm:prSet/>
      <dgm:spPr/>
      <dgm:t>
        <a:bodyPr/>
        <a:lstStyle/>
        <a:p>
          <a:endParaRPr lang="fr-BE"/>
        </a:p>
      </dgm:t>
    </dgm:pt>
    <dgm:pt modelId="{CB2E00CF-5086-4247-B501-E2C7E643E94D}" type="sibTrans" cxnId="{66720CFB-87A8-47F7-B848-108952603B16}">
      <dgm:prSet/>
      <dgm:spPr/>
      <dgm:t>
        <a:bodyPr/>
        <a:lstStyle/>
        <a:p>
          <a:endParaRPr lang="fr-BE"/>
        </a:p>
      </dgm:t>
    </dgm:pt>
    <dgm:pt modelId="{EA45FBC7-F16C-4CCC-B02F-6EF4BFDFA540}" type="pres">
      <dgm:prSet presAssocID="{E2766E8A-9A88-4582-8FE9-3706DA6A9ACF}" presName="cycleMatrixDiagram" presStyleCnt="0">
        <dgm:presLayoutVars>
          <dgm:chMax val="1"/>
          <dgm:dir/>
          <dgm:animLvl val="lvl"/>
          <dgm:resizeHandles val="exact"/>
        </dgm:presLayoutVars>
      </dgm:prSet>
      <dgm:spPr/>
    </dgm:pt>
    <dgm:pt modelId="{948B2206-B479-4A38-B28C-A0D65D443152}" type="pres">
      <dgm:prSet presAssocID="{E2766E8A-9A88-4582-8FE9-3706DA6A9ACF}" presName="children" presStyleCnt="0"/>
      <dgm:spPr/>
    </dgm:pt>
    <dgm:pt modelId="{413F448C-DA88-472C-9B37-69B11BA24D33}" type="pres">
      <dgm:prSet presAssocID="{E2766E8A-9A88-4582-8FE9-3706DA6A9ACF}" presName="child1group" presStyleCnt="0"/>
      <dgm:spPr/>
    </dgm:pt>
    <dgm:pt modelId="{D9141152-A9BC-4E25-BAC4-26B8F012EC4F}" type="pres">
      <dgm:prSet presAssocID="{E2766E8A-9A88-4582-8FE9-3706DA6A9ACF}" presName="child1" presStyleLbl="bgAcc1" presStyleIdx="0" presStyleCnt="4" custScaleX="244046" custScaleY="206600" custLinFactNeighborX="-52042" custLinFactNeighborY="699"/>
      <dgm:spPr/>
    </dgm:pt>
    <dgm:pt modelId="{9CB465AF-3507-419B-AC69-CE749DF5A4EB}" type="pres">
      <dgm:prSet presAssocID="{E2766E8A-9A88-4582-8FE9-3706DA6A9ACF}" presName="child1Text" presStyleLbl="bgAcc1" presStyleIdx="0" presStyleCnt="4">
        <dgm:presLayoutVars>
          <dgm:bulletEnabled val="1"/>
        </dgm:presLayoutVars>
      </dgm:prSet>
      <dgm:spPr/>
    </dgm:pt>
    <dgm:pt modelId="{86B83860-E223-48CD-855F-078DD8568EBB}" type="pres">
      <dgm:prSet presAssocID="{E2766E8A-9A88-4582-8FE9-3706DA6A9ACF}" presName="child2group" presStyleCnt="0"/>
      <dgm:spPr/>
    </dgm:pt>
    <dgm:pt modelId="{E65F5690-621A-479A-A0C1-41D5C3E98D6F}" type="pres">
      <dgm:prSet presAssocID="{E2766E8A-9A88-4582-8FE9-3706DA6A9ACF}" presName="child2" presStyleLbl="bgAcc1" presStyleIdx="1" presStyleCnt="4" custScaleX="230907" custScaleY="206600" custLinFactNeighborX="57925"/>
      <dgm:spPr/>
    </dgm:pt>
    <dgm:pt modelId="{6A07CEFD-D908-4744-8137-61D71051F1CA}" type="pres">
      <dgm:prSet presAssocID="{E2766E8A-9A88-4582-8FE9-3706DA6A9ACF}" presName="child2Text" presStyleLbl="bgAcc1" presStyleIdx="1" presStyleCnt="4">
        <dgm:presLayoutVars>
          <dgm:bulletEnabled val="1"/>
        </dgm:presLayoutVars>
      </dgm:prSet>
      <dgm:spPr/>
    </dgm:pt>
    <dgm:pt modelId="{8D072C1D-41CB-4B77-983E-BB6D9501E247}" type="pres">
      <dgm:prSet presAssocID="{E2766E8A-9A88-4582-8FE9-3706DA6A9ACF}" presName="child3group" presStyleCnt="0"/>
      <dgm:spPr/>
    </dgm:pt>
    <dgm:pt modelId="{AF6A338F-5504-4FF3-9F20-C556C4C4A8B1}" type="pres">
      <dgm:prSet presAssocID="{E2766E8A-9A88-4582-8FE9-3706DA6A9ACF}" presName="child3" presStyleLbl="bgAcc1" presStyleIdx="2" presStyleCnt="4" custScaleX="229837" custScaleY="206600" custLinFactNeighborX="57925"/>
      <dgm:spPr/>
    </dgm:pt>
    <dgm:pt modelId="{F4802858-DA44-4995-AB3F-2418B815FDD9}" type="pres">
      <dgm:prSet presAssocID="{E2766E8A-9A88-4582-8FE9-3706DA6A9ACF}" presName="child3Text" presStyleLbl="bgAcc1" presStyleIdx="2" presStyleCnt="4">
        <dgm:presLayoutVars>
          <dgm:bulletEnabled val="1"/>
        </dgm:presLayoutVars>
      </dgm:prSet>
      <dgm:spPr/>
    </dgm:pt>
    <dgm:pt modelId="{588BCD71-5DE3-46C6-B1AC-68C1B0FF9155}" type="pres">
      <dgm:prSet presAssocID="{E2766E8A-9A88-4582-8FE9-3706DA6A9ACF}" presName="child4group" presStyleCnt="0"/>
      <dgm:spPr/>
    </dgm:pt>
    <dgm:pt modelId="{2F8A883D-D26F-4EC4-BD02-4641E3A0A671}" type="pres">
      <dgm:prSet presAssocID="{E2766E8A-9A88-4582-8FE9-3706DA6A9ACF}" presName="child4" presStyleLbl="bgAcc1" presStyleIdx="3" presStyleCnt="4" custScaleX="239908" custScaleY="177912" custLinFactNeighborX="-52042" custLinFactNeighborY="699"/>
      <dgm:spPr/>
    </dgm:pt>
    <dgm:pt modelId="{0DA7D614-5D6F-4301-BDEB-451472B6C2E8}" type="pres">
      <dgm:prSet presAssocID="{E2766E8A-9A88-4582-8FE9-3706DA6A9ACF}" presName="child4Text" presStyleLbl="bgAcc1" presStyleIdx="3" presStyleCnt="4">
        <dgm:presLayoutVars>
          <dgm:bulletEnabled val="1"/>
        </dgm:presLayoutVars>
      </dgm:prSet>
      <dgm:spPr/>
    </dgm:pt>
    <dgm:pt modelId="{7F79A3C5-1F50-40B5-8470-E35C9FE7BC42}" type="pres">
      <dgm:prSet presAssocID="{E2766E8A-9A88-4582-8FE9-3706DA6A9ACF}" presName="childPlaceholder" presStyleCnt="0"/>
      <dgm:spPr/>
    </dgm:pt>
    <dgm:pt modelId="{F4228611-3ED4-4FA1-8275-C1F1331107EC}" type="pres">
      <dgm:prSet presAssocID="{E2766E8A-9A88-4582-8FE9-3706DA6A9ACF}" presName="circle" presStyleCnt="0"/>
      <dgm:spPr/>
    </dgm:pt>
    <dgm:pt modelId="{79AF858B-E9BF-4514-8E84-56A33FD12BFC}" type="pres">
      <dgm:prSet presAssocID="{E2766E8A-9A88-4582-8FE9-3706DA6A9ACF}" presName="quadrant1" presStyleLbl="node1" presStyleIdx="0" presStyleCnt="4">
        <dgm:presLayoutVars>
          <dgm:chMax val="1"/>
          <dgm:bulletEnabled val="1"/>
        </dgm:presLayoutVars>
      </dgm:prSet>
      <dgm:spPr/>
    </dgm:pt>
    <dgm:pt modelId="{773E5049-1D0C-4FEB-96C9-A910FC22365A}" type="pres">
      <dgm:prSet presAssocID="{E2766E8A-9A88-4582-8FE9-3706DA6A9ACF}" presName="quadrant2" presStyleLbl="node1" presStyleIdx="1" presStyleCnt="4">
        <dgm:presLayoutVars>
          <dgm:chMax val="1"/>
          <dgm:bulletEnabled val="1"/>
        </dgm:presLayoutVars>
      </dgm:prSet>
      <dgm:spPr/>
    </dgm:pt>
    <dgm:pt modelId="{0CABC1A8-1C67-4BA0-96D1-D68B440D1A1C}" type="pres">
      <dgm:prSet presAssocID="{E2766E8A-9A88-4582-8FE9-3706DA6A9ACF}" presName="quadrant3" presStyleLbl="node1" presStyleIdx="2" presStyleCnt="4">
        <dgm:presLayoutVars>
          <dgm:chMax val="1"/>
          <dgm:bulletEnabled val="1"/>
        </dgm:presLayoutVars>
      </dgm:prSet>
      <dgm:spPr/>
    </dgm:pt>
    <dgm:pt modelId="{376BE989-2C3B-4471-922F-FB9C79962938}" type="pres">
      <dgm:prSet presAssocID="{E2766E8A-9A88-4582-8FE9-3706DA6A9ACF}" presName="quadrant4" presStyleLbl="node1" presStyleIdx="3" presStyleCnt="4">
        <dgm:presLayoutVars>
          <dgm:chMax val="1"/>
          <dgm:bulletEnabled val="1"/>
        </dgm:presLayoutVars>
      </dgm:prSet>
      <dgm:spPr/>
    </dgm:pt>
    <dgm:pt modelId="{606D25CE-DEAA-4CC5-B8D2-F94B20E55589}" type="pres">
      <dgm:prSet presAssocID="{E2766E8A-9A88-4582-8FE9-3706DA6A9ACF}" presName="quadrantPlaceholder" presStyleCnt="0"/>
      <dgm:spPr/>
    </dgm:pt>
    <dgm:pt modelId="{4D7E3FD9-7076-48FA-9C83-41F74395741F}" type="pres">
      <dgm:prSet presAssocID="{E2766E8A-9A88-4582-8FE9-3706DA6A9ACF}" presName="center1" presStyleLbl="fgShp" presStyleIdx="0" presStyleCnt="2"/>
      <dgm:spPr/>
    </dgm:pt>
    <dgm:pt modelId="{6D29FE69-94FC-44A3-8F8E-121DA576A901}" type="pres">
      <dgm:prSet presAssocID="{E2766E8A-9A88-4582-8FE9-3706DA6A9ACF}" presName="center2" presStyleLbl="fgShp" presStyleIdx="1" presStyleCnt="2"/>
      <dgm:spPr/>
    </dgm:pt>
  </dgm:ptLst>
  <dgm:cxnLst>
    <dgm:cxn modelId="{F424FB02-9EB1-4659-808D-771502539F34}" srcId="{A10AC6BD-E83F-453E-B8E7-8B18D1B27EEE}" destId="{850E3846-DF67-485B-B75E-7B9D0C614B1F}" srcOrd="2" destOrd="0" parTransId="{6ED83084-853E-4BDC-976A-03511BB286B5}" sibTransId="{4F759575-2ACE-44F2-8684-A99DFA8C8039}"/>
    <dgm:cxn modelId="{4ED01007-F396-4AFA-9EFD-4F720F55A019}" type="presOf" srcId="{DCFD77CA-952E-4811-B8DB-8880DB3AD0BB}" destId="{6A07CEFD-D908-4744-8137-61D71051F1CA}" srcOrd="1" destOrd="0" presId="urn:microsoft.com/office/officeart/2005/8/layout/cycle4"/>
    <dgm:cxn modelId="{2EB1D008-5DD3-426D-A12B-4CF09A207FF8}" srcId="{E2766E8A-9A88-4582-8FE9-3706DA6A9ACF}" destId="{E9882178-654E-4F87-A73C-F71A5279C6D0}" srcOrd="3" destOrd="0" parTransId="{28751356-DBD6-4BF9-AE00-58278D037F8B}" sibTransId="{5E89BD95-B664-4E8E-A5D8-5AEAE29ACE2D}"/>
    <dgm:cxn modelId="{C8896811-0025-4EAF-BE2A-27D3A681C702}" type="presOf" srcId="{C87E6C0B-E96F-450B-87D0-C0CF0DF8E177}" destId="{E65F5690-621A-479A-A0C1-41D5C3E98D6F}" srcOrd="0" destOrd="4" presId="urn:microsoft.com/office/officeart/2005/8/layout/cycle4"/>
    <dgm:cxn modelId="{A4B2D718-6AC8-4562-9063-F55C90C2C2BC}" type="presOf" srcId="{24C90734-F848-4C22-ABF9-D3AF661BE82C}" destId="{0CABC1A8-1C67-4BA0-96D1-D68B440D1A1C}" srcOrd="0" destOrd="0" presId="urn:microsoft.com/office/officeart/2005/8/layout/cycle4"/>
    <dgm:cxn modelId="{67C5801E-4F01-4917-B103-5E01AFFD092A}" srcId="{D3BFB7A2-DF39-4FC6-931C-5CABE122BEFA}" destId="{FA71EB67-7DF6-4079-9C24-CBE29479328F}" srcOrd="1" destOrd="0" parTransId="{B67F4361-F21F-457A-B471-C11A53D6DDC0}" sibTransId="{0AA220CB-A06D-4D2B-A56C-827A08E599B1}"/>
    <dgm:cxn modelId="{1E3A681F-5846-4284-A3DF-FBE07E6BAF5C}" type="presOf" srcId="{958343FB-428F-4B9B-BF07-54DD57B98923}" destId="{F4802858-DA44-4995-AB3F-2418B815FDD9}" srcOrd="1" destOrd="1" presId="urn:microsoft.com/office/officeart/2005/8/layout/cycle4"/>
    <dgm:cxn modelId="{966A9224-9012-4F70-9850-7BE63072F461}" type="presOf" srcId="{4B5CDB11-9E91-4644-9C0B-ADFB7A277E9C}" destId="{F4802858-DA44-4995-AB3F-2418B815FDD9}" srcOrd="1" destOrd="0" presId="urn:microsoft.com/office/officeart/2005/8/layout/cycle4"/>
    <dgm:cxn modelId="{7B283228-7A3E-4BF0-8A2E-30E7D14FE6CA}" type="presOf" srcId="{FBC223E4-645B-4758-A6B5-8C25CB1074FC}" destId="{F4802858-DA44-4995-AB3F-2418B815FDD9}" srcOrd="1" destOrd="2" presId="urn:microsoft.com/office/officeart/2005/8/layout/cycle4"/>
    <dgm:cxn modelId="{ED76572B-53A3-4934-B5CD-B181AEA456DB}" type="presOf" srcId="{7FCCC70C-CD0A-4641-9975-47D937131CCB}" destId="{0DA7D614-5D6F-4301-BDEB-451472B6C2E8}" srcOrd="1" destOrd="2" presId="urn:microsoft.com/office/officeart/2005/8/layout/cycle4"/>
    <dgm:cxn modelId="{E80A262E-E6D6-46A0-A18E-735A4A3F6F01}" srcId="{E9882178-654E-4F87-A73C-F71A5279C6D0}" destId="{7FCCC70C-CD0A-4641-9975-47D937131CCB}" srcOrd="2" destOrd="0" parTransId="{5AB23C6F-361C-4020-B4C8-EEA6F2E68403}" sibTransId="{072DCD24-DB97-4A2C-8790-1C10E07B875B}"/>
    <dgm:cxn modelId="{F9A66B31-C9F4-45C9-85F6-759257D5FCA2}" srcId="{A10AC6BD-E83F-453E-B8E7-8B18D1B27EEE}" destId="{FED2F4A2-AD1B-49BF-AEDD-644BD4EEC472}" srcOrd="1" destOrd="0" parTransId="{E8B20F98-507D-4266-8E2B-ABF0777BE80B}" sibTransId="{698D86C9-9D2E-4797-BABE-8D18E96AA11A}"/>
    <dgm:cxn modelId="{090BB635-6947-4088-B47C-90CB867F4E83}" srcId="{24C90734-F848-4C22-ABF9-D3AF661BE82C}" destId="{958343FB-428F-4B9B-BF07-54DD57B98923}" srcOrd="1" destOrd="0" parTransId="{4A68AB5E-AF12-47DB-8CBC-DCAB3570EE0B}" sibTransId="{33064BB7-ECCE-4918-BB30-74B38DC1AE48}"/>
    <dgm:cxn modelId="{3B271837-BEA8-4667-A35F-D2B92225BF7A}" type="presOf" srcId="{4B5CDB11-9E91-4644-9C0B-ADFB7A277E9C}" destId="{AF6A338F-5504-4FF3-9F20-C556C4C4A8B1}" srcOrd="0" destOrd="0" presId="urn:microsoft.com/office/officeart/2005/8/layout/cycle4"/>
    <dgm:cxn modelId="{7251EA38-6238-4867-9439-847A80BA84C6}" srcId="{E2766E8A-9A88-4582-8FE9-3706DA6A9ACF}" destId="{D3BFB7A2-DF39-4FC6-931C-5CABE122BEFA}" srcOrd="0" destOrd="0" parTransId="{5F54292F-9FC2-433F-B0CB-A7FF637C0005}" sibTransId="{D50D8CCA-AC9E-4BA6-BC7E-1E9396F96113}"/>
    <dgm:cxn modelId="{7063EC39-36FE-43C4-80C4-9481F18C9E8F}" type="presOf" srcId="{D907C540-B568-47A6-A371-5A971EFF4486}" destId="{2F8A883D-D26F-4EC4-BD02-4641E3A0A671}" srcOrd="0" destOrd="0" presId="urn:microsoft.com/office/officeart/2005/8/layout/cycle4"/>
    <dgm:cxn modelId="{9150943C-F32F-4AD4-9D21-7F8C19D2C282}" type="presOf" srcId="{DCFD77CA-952E-4811-B8DB-8880DB3AD0BB}" destId="{E65F5690-621A-479A-A0C1-41D5C3E98D6F}" srcOrd="0" destOrd="0" presId="urn:microsoft.com/office/officeart/2005/8/layout/cycle4"/>
    <dgm:cxn modelId="{58C09640-80E5-4F78-82A9-398C9A6BD8A4}" type="presOf" srcId="{9BD2DFDE-935A-41A2-83A6-AB2449F89358}" destId="{6A07CEFD-D908-4744-8137-61D71051F1CA}" srcOrd="1" destOrd="5" presId="urn:microsoft.com/office/officeart/2005/8/layout/cycle4"/>
    <dgm:cxn modelId="{03E4FE5C-3385-43E2-9456-DB533DF893D8}" type="presOf" srcId="{FA71EB67-7DF6-4079-9C24-CBE29479328F}" destId="{9CB465AF-3507-419B-AC69-CE749DF5A4EB}" srcOrd="1" destOrd="1" presId="urn:microsoft.com/office/officeart/2005/8/layout/cycle4"/>
    <dgm:cxn modelId="{AC37E85E-D7A2-44DF-893F-DEAF8C0CB89D}" type="presOf" srcId="{875F150E-1CB7-4DFE-8F44-7EF1667C63F2}" destId="{0DA7D614-5D6F-4301-BDEB-451472B6C2E8}" srcOrd="1" destOrd="3" presId="urn:microsoft.com/office/officeart/2005/8/layout/cycle4"/>
    <dgm:cxn modelId="{F1037950-0C2B-4749-A8C7-9CE2350EAF52}" type="presOf" srcId="{E9882178-654E-4F87-A73C-F71A5279C6D0}" destId="{376BE989-2C3B-4471-922F-FB9C79962938}" srcOrd="0" destOrd="0" presId="urn:microsoft.com/office/officeart/2005/8/layout/cycle4"/>
    <dgm:cxn modelId="{1CA6A570-2ED8-4856-8781-2FD08E46A925}" type="presOf" srcId="{D3BFB7A2-DF39-4FC6-931C-5CABE122BEFA}" destId="{79AF858B-E9BF-4514-8E84-56A33FD12BFC}" srcOrd="0" destOrd="0" presId="urn:microsoft.com/office/officeart/2005/8/layout/cycle4"/>
    <dgm:cxn modelId="{D4E08A73-AE1B-4D1E-8417-7978F1A77F35}" type="presOf" srcId="{0264A2F7-8296-4A7B-AFD3-F53823650CA0}" destId="{6A07CEFD-D908-4744-8137-61D71051F1CA}" srcOrd="1" destOrd="3" presId="urn:microsoft.com/office/officeart/2005/8/layout/cycle4"/>
    <dgm:cxn modelId="{A6D94274-44AE-41BC-BB2B-D848E52B2C91}" type="presOf" srcId="{FED2F4A2-AD1B-49BF-AEDD-644BD4EEC472}" destId="{6A07CEFD-D908-4744-8137-61D71051F1CA}" srcOrd="1" destOrd="1" presId="urn:microsoft.com/office/officeart/2005/8/layout/cycle4"/>
    <dgm:cxn modelId="{E0351859-6B1E-4F96-817A-7CFFAC804ABD}" srcId="{A10AC6BD-E83F-453E-B8E7-8B18D1B27EEE}" destId="{9BD2DFDE-935A-41A2-83A6-AB2449F89358}" srcOrd="5" destOrd="0" parTransId="{74636E7F-1125-4A89-B244-48CB973E87E6}" sibTransId="{37324B49-578E-4991-AFD3-2AEB1012673F}"/>
    <dgm:cxn modelId="{1C181F5A-6CD3-4DDF-A8A0-70FA661D92C2}" type="presOf" srcId="{C87E6C0B-E96F-450B-87D0-C0CF0DF8E177}" destId="{6A07CEFD-D908-4744-8137-61D71051F1CA}" srcOrd="1" destOrd="4" presId="urn:microsoft.com/office/officeart/2005/8/layout/cycle4"/>
    <dgm:cxn modelId="{2A815C7E-4C61-4193-B084-1EB74E8C95AB}" type="presOf" srcId="{5B286101-C303-4F1E-A8E9-44BAF3375BD5}" destId="{9CB465AF-3507-419B-AC69-CE749DF5A4EB}" srcOrd="1" destOrd="0" presId="urn:microsoft.com/office/officeart/2005/8/layout/cycle4"/>
    <dgm:cxn modelId="{B341A287-A2B3-476B-B939-3B7DFC9BD14D}" type="presOf" srcId="{11A98948-4658-43CC-81CE-D038EE82996C}" destId="{0DA7D614-5D6F-4301-BDEB-451472B6C2E8}" srcOrd="1" destOrd="1" presId="urn:microsoft.com/office/officeart/2005/8/layout/cycle4"/>
    <dgm:cxn modelId="{105EA891-4CC6-460B-A61D-C1D8EA13E83F}" srcId="{E2766E8A-9A88-4582-8FE9-3706DA6A9ACF}" destId="{A10AC6BD-E83F-453E-B8E7-8B18D1B27EEE}" srcOrd="1" destOrd="0" parTransId="{B7387A9A-94E0-4F2C-88E1-BDA5B4189C51}" sibTransId="{C543AEED-30C7-448E-AB20-BF72137DE91D}"/>
    <dgm:cxn modelId="{792FD391-CE15-4D4E-8C41-BC896E2173CB}" type="presOf" srcId="{FA71EB67-7DF6-4079-9C24-CBE29479328F}" destId="{D9141152-A9BC-4E25-BAC4-26B8F012EC4F}" srcOrd="0" destOrd="1" presId="urn:microsoft.com/office/officeart/2005/8/layout/cycle4"/>
    <dgm:cxn modelId="{C7B6439C-C08E-47A3-A844-29A707E31850}" srcId="{A10AC6BD-E83F-453E-B8E7-8B18D1B27EEE}" destId="{C87E6C0B-E96F-450B-87D0-C0CF0DF8E177}" srcOrd="4" destOrd="0" parTransId="{6E585BA7-1F68-4F9D-A9EC-553796AEA240}" sibTransId="{D52B79BA-3C8E-4CC1-8DFE-F9D2422D7735}"/>
    <dgm:cxn modelId="{900B4DA5-7E56-4FA3-B385-5A9B5E249A36}" type="presOf" srcId="{11A98948-4658-43CC-81CE-D038EE82996C}" destId="{2F8A883D-D26F-4EC4-BD02-4641E3A0A671}" srcOrd="0" destOrd="1" presId="urn:microsoft.com/office/officeart/2005/8/layout/cycle4"/>
    <dgm:cxn modelId="{E5A455A5-6942-4C47-BABC-5363FF3FF786}" srcId="{A10AC6BD-E83F-453E-B8E7-8B18D1B27EEE}" destId="{DCFD77CA-952E-4811-B8DB-8880DB3AD0BB}" srcOrd="0" destOrd="0" parTransId="{4752132B-58F5-4D3D-8FD5-9F3ABE6756A3}" sibTransId="{03372CD0-F066-427F-BE27-7482891F5CA1}"/>
    <dgm:cxn modelId="{7E3B05AA-DA72-4C96-ADE6-7B3639498026}" srcId="{D3BFB7A2-DF39-4FC6-931C-5CABE122BEFA}" destId="{5B286101-C303-4F1E-A8E9-44BAF3375BD5}" srcOrd="0" destOrd="0" parTransId="{3312F738-3432-4A09-A1FE-40F4FAD8AC41}" sibTransId="{772CDE73-12F9-4A43-8313-0DB25716A33A}"/>
    <dgm:cxn modelId="{5109DBAA-61E1-457C-80B7-EAB71E63CF2D}" type="presOf" srcId="{2249B196-551E-4748-86C4-EF96B1339EAE}" destId="{0DA7D614-5D6F-4301-BDEB-451472B6C2E8}" srcOrd="1" destOrd="4" presId="urn:microsoft.com/office/officeart/2005/8/layout/cycle4"/>
    <dgm:cxn modelId="{394940AC-FD64-4BB0-B67A-BCE30B86A793}" type="presOf" srcId="{958343FB-428F-4B9B-BF07-54DD57B98923}" destId="{AF6A338F-5504-4FF3-9F20-C556C4C4A8B1}" srcOrd="0" destOrd="1" presId="urn:microsoft.com/office/officeart/2005/8/layout/cycle4"/>
    <dgm:cxn modelId="{AC546AAF-26AA-4912-BBA2-05B51844D2F5}" srcId="{24C90734-F848-4C22-ABF9-D3AF661BE82C}" destId="{FBC223E4-645B-4758-A6B5-8C25CB1074FC}" srcOrd="2" destOrd="0" parTransId="{1E234FEB-DAE7-4080-A7B3-464AA3CED50D}" sibTransId="{953AE717-F3D8-46EB-BABA-BDE2CF548119}"/>
    <dgm:cxn modelId="{39D4F7AF-CD4C-4F80-A2DD-050CE0D99421}" srcId="{A10AC6BD-E83F-453E-B8E7-8B18D1B27EEE}" destId="{0264A2F7-8296-4A7B-AFD3-F53823650CA0}" srcOrd="3" destOrd="0" parTransId="{F501DC52-2B6B-4497-865B-05DC3078E65B}" sibTransId="{10848705-333F-4AF5-BAB6-EDD7AEF55457}"/>
    <dgm:cxn modelId="{D65626B0-0FB4-4B63-99A1-1D09DDAE2E2A}" srcId="{E2766E8A-9A88-4582-8FE9-3706DA6A9ACF}" destId="{24C90734-F848-4C22-ABF9-D3AF661BE82C}" srcOrd="2" destOrd="0" parTransId="{CC34D57E-23F9-4211-A2FE-C245BFE2B586}" sibTransId="{B2DC6CFC-6591-4C5A-B202-F46689F9BCCB}"/>
    <dgm:cxn modelId="{9CCB26B6-9FA6-4FE1-AF92-C56B55EE55C0}" type="presOf" srcId="{7FCCC70C-CD0A-4641-9975-47D937131CCB}" destId="{2F8A883D-D26F-4EC4-BD02-4641E3A0A671}" srcOrd="0" destOrd="2" presId="urn:microsoft.com/office/officeart/2005/8/layout/cycle4"/>
    <dgm:cxn modelId="{AE0943B8-0626-47B5-8762-94115CA587AD}" type="presOf" srcId="{FBC223E4-645B-4758-A6B5-8C25CB1074FC}" destId="{AF6A338F-5504-4FF3-9F20-C556C4C4A8B1}" srcOrd="0" destOrd="2" presId="urn:microsoft.com/office/officeart/2005/8/layout/cycle4"/>
    <dgm:cxn modelId="{38945BBA-7DA1-43F2-B8A3-B4CFA07F5F43}" type="presOf" srcId="{9BD2DFDE-935A-41A2-83A6-AB2449F89358}" destId="{E65F5690-621A-479A-A0C1-41D5C3E98D6F}" srcOrd="0" destOrd="5" presId="urn:microsoft.com/office/officeart/2005/8/layout/cycle4"/>
    <dgm:cxn modelId="{BD1DDCBB-3153-49C1-9E7F-E86B2A6D2CA9}" type="presOf" srcId="{850E3846-DF67-485B-B75E-7B9D0C614B1F}" destId="{E65F5690-621A-479A-A0C1-41D5C3E98D6F}" srcOrd="0" destOrd="2" presId="urn:microsoft.com/office/officeart/2005/8/layout/cycle4"/>
    <dgm:cxn modelId="{62DA76C0-C235-4327-B030-AB4575B0689F}" type="presOf" srcId="{FED2F4A2-AD1B-49BF-AEDD-644BD4EEC472}" destId="{E65F5690-621A-479A-A0C1-41D5C3E98D6F}" srcOrd="0" destOrd="1" presId="urn:microsoft.com/office/officeart/2005/8/layout/cycle4"/>
    <dgm:cxn modelId="{589BE3C1-B0A3-41C0-95B1-B6A5483AA091}" type="presOf" srcId="{2249B196-551E-4748-86C4-EF96B1339EAE}" destId="{2F8A883D-D26F-4EC4-BD02-4641E3A0A671}" srcOrd="0" destOrd="4" presId="urn:microsoft.com/office/officeart/2005/8/layout/cycle4"/>
    <dgm:cxn modelId="{A8EF7DC9-258D-414A-A985-51474F86A2E7}" srcId="{E9882178-654E-4F87-A73C-F71A5279C6D0}" destId="{2249B196-551E-4748-86C4-EF96B1339EAE}" srcOrd="4" destOrd="0" parTransId="{28B2EA2F-A4D7-4DB1-8688-09B0A65E8967}" sibTransId="{63670A99-F8D3-461B-9866-538D81E5489B}"/>
    <dgm:cxn modelId="{701387D5-0027-49F8-A850-A8A1B0A51BB1}" type="presOf" srcId="{E2766E8A-9A88-4582-8FE9-3706DA6A9ACF}" destId="{EA45FBC7-F16C-4CCC-B02F-6EF4BFDFA540}" srcOrd="0" destOrd="0" presId="urn:microsoft.com/office/officeart/2005/8/layout/cycle4"/>
    <dgm:cxn modelId="{09D29BDE-E1A4-4A1D-86F0-D9C45810A9D2}" type="presOf" srcId="{D907C540-B568-47A6-A371-5A971EFF4486}" destId="{0DA7D614-5D6F-4301-BDEB-451472B6C2E8}" srcOrd="1" destOrd="0" presId="urn:microsoft.com/office/officeart/2005/8/layout/cycle4"/>
    <dgm:cxn modelId="{3BE9C9E1-4DF7-4659-8B29-101955927870}" type="presOf" srcId="{0264A2F7-8296-4A7B-AFD3-F53823650CA0}" destId="{E65F5690-621A-479A-A0C1-41D5C3E98D6F}" srcOrd="0" destOrd="3" presId="urn:microsoft.com/office/officeart/2005/8/layout/cycle4"/>
    <dgm:cxn modelId="{7D63E7E4-E50B-4F20-8138-44F84FF3CE40}" type="presOf" srcId="{A10AC6BD-E83F-453E-B8E7-8B18D1B27EEE}" destId="{773E5049-1D0C-4FEB-96C9-A910FC22365A}" srcOrd="0" destOrd="0" presId="urn:microsoft.com/office/officeart/2005/8/layout/cycle4"/>
    <dgm:cxn modelId="{673B8AE5-1C47-496D-96B0-C9DCA3F65306}" type="presOf" srcId="{5B286101-C303-4F1E-A8E9-44BAF3375BD5}" destId="{D9141152-A9BC-4E25-BAC4-26B8F012EC4F}" srcOrd="0" destOrd="0" presId="urn:microsoft.com/office/officeart/2005/8/layout/cycle4"/>
    <dgm:cxn modelId="{1EB282EE-74D1-45E5-A5F4-903DB090A92C}" srcId="{24C90734-F848-4C22-ABF9-D3AF661BE82C}" destId="{4B5CDB11-9E91-4644-9C0B-ADFB7A277E9C}" srcOrd="0" destOrd="0" parTransId="{1602AB8A-2A0D-4206-8679-88E30A804A1C}" sibTransId="{F374AEEC-A536-4805-BEF8-D3D7C0C81E58}"/>
    <dgm:cxn modelId="{AED1D2F1-7902-4872-A4CE-8DDF31811F15}" type="presOf" srcId="{850E3846-DF67-485B-B75E-7B9D0C614B1F}" destId="{6A07CEFD-D908-4744-8137-61D71051F1CA}" srcOrd="1" destOrd="2" presId="urn:microsoft.com/office/officeart/2005/8/layout/cycle4"/>
    <dgm:cxn modelId="{C5F0E8F2-F245-4966-8374-B15D811C800E}" srcId="{E9882178-654E-4F87-A73C-F71A5279C6D0}" destId="{D907C540-B568-47A6-A371-5A971EFF4486}" srcOrd="0" destOrd="0" parTransId="{39C7257E-1509-4185-9488-C053880B45ED}" sibTransId="{FC12C572-0B7F-4912-B764-BD472D287003}"/>
    <dgm:cxn modelId="{C764B0F4-5AC1-441C-84A7-6B1DF3EA770B}" srcId="{E9882178-654E-4F87-A73C-F71A5279C6D0}" destId="{11A98948-4658-43CC-81CE-D038EE82996C}" srcOrd="1" destOrd="0" parTransId="{1E8360D8-2D34-4355-9D42-B617B3769ADF}" sibTransId="{21A5A724-AB4F-4C79-9F5D-194EAB704245}"/>
    <dgm:cxn modelId="{66720CFB-87A8-47F7-B848-108952603B16}" srcId="{E9882178-654E-4F87-A73C-F71A5279C6D0}" destId="{875F150E-1CB7-4DFE-8F44-7EF1667C63F2}" srcOrd="3" destOrd="0" parTransId="{73F94235-3DC7-42FC-9174-305556952B5A}" sibTransId="{CB2E00CF-5086-4247-B501-E2C7E643E94D}"/>
    <dgm:cxn modelId="{090140FB-A840-47C0-ADF2-CE4A1A2EB3DC}" type="presOf" srcId="{875F150E-1CB7-4DFE-8F44-7EF1667C63F2}" destId="{2F8A883D-D26F-4EC4-BD02-4641E3A0A671}" srcOrd="0" destOrd="3" presId="urn:microsoft.com/office/officeart/2005/8/layout/cycle4"/>
    <dgm:cxn modelId="{865B8D78-4AD9-4188-A974-CFA68DEFDD0F}" type="presParOf" srcId="{EA45FBC7-F16C-4CCC-B02F-6EF4BFDFA540}" destId="{948B2206-B479-4A38-B28C-A0D65D443152}" srcOrd="0" destOrd="0" presId="urn:microsoft.com/office/officeart/2005/8/layout/cycle4"/>
    <dgm:cxn modelId="{3C44B695-CF73-4CDA-9DE1-480F12387034}" type="presParOf" srcId="{948B2206-B479-4A38-B28C-A0D65D443152}" destId="{413F448C-DA88-472C-9B37-69B11BA24D33}" srcOrd="0" destOrd="0" presId="urn:microsoft.com/office/officeart/2005/8/layout/cycle4"/>
    <dgm:cxn modelId="{704FD566-0BDE-4CA0-A1FA-2545690E025A}" type="presParOf" srcId="{413F448C-DA88-472C-9B37-69B11BA24D33}" destId="{D9141152-A9BC-4E25-BAC4-26B8F012EC4F}" srcOrd="0" destOrd="0" presId="urn:microsoft.com/office/officeart/2005/8/layout/cycle4"/>
    <dgm:cxn modelId="{2D8FFE2B-87CD-4E48-8E31-B3D2B17D2242}" type="presParOf" srcId="{413F448C-DA88-472C-9B37-69B11BA24D33}" destId="{9CB465AF-3507-419B-AC69-CE749DF5A4EB}" srcOrd="1" destOrd="0" presId="urn:microsoft.com/office/officeart/2005/8/layout/cycle4"/>
    <dgm:cxn modelId="{84249A4D-0673-4EE6-91C1-1914DB156027}" type="presParOf" srcId="{948B2206-B479-4A38-B28C-A0D65D443152}" destId="{86B83860-E223-48CD-855F-078DD8568EBB}" srcOrd="1" destOrd="0" presId="urn:microsoft.com/office/officeart/2005/8/layout/cycle4"/>
    <dgm:cxn modelId="{8311EC26-2655-4F32-A095-0C4A63F82DDF}" type="presParOf" srcId="{86B83860-E223-48CD-855F-078DD8568EBB}" destId="{E65F5690-621A-479A-A0C1-41D5C3E98D6F}" srcOrd="0" destOrd="0" presId="urn:microsoft.com/office/officeart/2005/8/layout/cycle4"/>
    <dgm:cxn modelId="{DE7094C2-960C-41C2-B332-D7F0A789B6F4}" type="presParOf" srcId="{86B83860-E223-48CD-855F-078DD8568EBB}" destId="{6A07CEFD-D908-4744-8137-61D71051F1CA}" srcOrd="1" destOrd="0" presId="urn:microsoft.com/office/officeart/2005/8/layout/cycle4"/>
    <dgm:cxn modelId="{1D047278-05BB-4264-AFCB-AEDDC8976FBF}" type="presParOf" srcId="{948B2206-B479-4A38-B28C-A0D65D443152}" destId="{8D072C1D-41CB-4B77-983E-BB6D9501E247}" srcOrd="2" destOrd="0" presId="urn:microsoft.com/office/officeart/2005/8/layout/cycle4"/>
    <dgm:cxn modelId="{4F58A9CC-4814-4CAD-98F3-4C3D8FFD40CF}" type="presParOf" srcId="{8D072C1D-41CB-4B77-983E-BB6D9501E247}" destId="{AF6A338F-5504-4FF3-9F20-C556C4C4A8B1}" srcOrd="0" destOrd="0" presId="urn:microsoft.com/office/officeart/2005/8/layout/cycle4"/>
    <dgm:cxn modelId="{DDAA7242-D3CD-4E54-A6E5-08AE4DC0E371}" type="presParOf" srcId="{8D072C1D-41CB-4B77-983E-BB6D9501E247}" destId="{F4802858-DA44-4995-AB3F-2418B815FDD9}" srcOrd="1" destOrd="0" presId="urn:microsoft.com/office/officeart/2005/8/layout/cycle4"/>
    <dgm:cxn modelId="{D979B302-D323-49CD-8862-E598BEF318D8}" type="presParOf" srcId="{948B2206-B479-4A38-B28C-A0D65D443152}" destId="{588BCD71-5DE3-46C6-B1AC-68C1B0FF9155}" srcOrd="3" destOrd="0" presId="urn:microsoft.com/office/officeart/2005/8/layout/cycle4"/>
    <dgm:cxn modelId="{4B503866-977B-4097-8F06-009AC343777D}" type="presParOf" srcId="{588BCD71-5DE3-46C6-B1AC-68C1B0FF9155}" destId="{2F8A883D-D26F-4EC4-BD02-4641E3A0A671}" srcOrd="0" destOrd="0" presId="urn:microsoft.com/office/officeart/2005/8/layout/cycle4"/>
    <dgm:cxn modelId="{D3411A39-E4D5-40D3-BEBC-02B160C49FDF}" type="presParOf" srcId="{588BCD71-5DE3-46C6-B1AC-68C1B0FF9155}" destId="{0DA7D614-5D6F-4301-BDEB-451472B6C2E8}" srcOrd="1" destOrd="0" presId="urn:microsoft.com/office/officeart/2005/8/layout/cycle4"/>
    <dgm:cxn modelId="{8AD3DCF4-B24D-4DC2-ACC9-8F36D899F11A}" type="presParOf" srcId="{948B2206-B479-4A38-B28C-A0D65D443152}" destId="{7F79A3C5-1F50-40B5-8470-E35C9FE7BC42}" srcOrd="4" destOrd="0" presId="urn:microsoft.com/office/officeart/2005/8/layout/cycle4"/>
    <dgm:cxn modelId="{16894C4B-56F9-4511-90A9-8690417F1741}" type="presParOf" srcId="{EA45FBC7-F16C-4CCC-B02F-6EF4BFDFA540}" destId="{F4228611-3ED4-4FA1-8275-C1F1331107EC}" srcOrd="1" destOrd="0" presId="urn:microsoft.com/office/officeart/2005/8/layout/cycle4"/>
    <dgm:cxn modelId="{BDDCF3CB-366A-4EBD-B419-CEF7E0495256}" type="presParOf" srcId="{F4228611-3ED4-4FA1-8275-C1F1331107EC}" destId="{79AF858B-E9BF-4514-8E84-56A33FD12BFC}" srcOrd="0" destOrd="0" presId="urn:microsoft.com/office/officeart/2005/8/layout/cycle4"/>
    <dgm:cxn modelId="{BA389FEF-B6D1-4CE5-99C2-D9905188678C}" type="presParOf" srcId="{F4228611-3ED4-4FA1-8275-C1F1331107EC}" destId="{773E5049-1D0C-4FEB-96C9-A910FC22365A}" srcOrd="1" destOrd="0" presId="urn:microsoft.com/office/officeart/2005/8/layout/cycle4"/>
    <dgm:cxn modelId="{43A0ABC0-F073-43F4-AB28-A3A2D38BF018}" type="presParOf" srcId="{F4228611-3ED4-4FA1-8275-C1F1331107EC}" destId="{0CABC1A8-1C67-4BA0-96D1-D68B440D1A1C}" srcOrd="2" destOrd="0" presId="urn:microsoft.com/office/officeart/2005/8/layout/cycle4"/>
    <dgm:cxn modelId="{4A43D10C-0D78-4E8F-B5A2-86B089D20F3E}" type="presParOf" srcId="{F4228611-3ED4-4FA1-8275-C1F1331107EC}" destId="{376BE989-2C3B-4471-922F-FB9C79962938}" srcOrd="3" destOrd="0" presId="urn:microsoft.com/office/officeart/2005/8/layout/cycle4"/>
    <dgm:cxn modelId="{DA4960DC-741E-4D5B-AD20-88D3AFFD5389}" type="presParOf" srcId="{F4228611-3ED4-4FA1-8275-C1F1331107EC}" destId="{606D25CE-DEAA-4CC5-B8D2-F94B20E55589}" srcOrd="4" destOrd="0" presId="urn:microsoft.com/office/officeart/2005/8/layout/cycle4"/>
    <dgm:cxn modelId="{D08FEBE3-B963-4F0C-A942-970D62E8920A}" type="presParOf" srcId="{EA45FBC7-F16C-4CCC-B02F-6EF4BFDFA540}" destId="{4D7E3FD9-7076-48FA-9C83-41F74395741F}" srcOrd="2" destOrd="0" presId="urn:microsoft.com/office/officeart/2005/8/layout/cycle4"/>
    <dgm:cxn modelId="{A65BFC2B-3FAD-4FF2-A479-533F2A2D6E7A}" type="presParOf" srcId="{EA45FBC7-F16C-4CCC-B02F-6EF4BFDFA540}" destId="{6D29FE69-94FC-44A3-8F8E-121DA576A901}"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78ADFED-0C40-48B7-B51D-1157AB3DD4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BE"/>
        </a:p>
      </dgm:t>
    </dgm:pt>
    <dgm:pt modelId="{1CE9C596-F9EB-4A0E-9FB7-99ACD2E616E4}">
      <dgm:prSet phldrT="[Text]" custT="1"/>
      <dgm:spPr/>
      <dgm:t>
        <a:bodyPr/>
        <a:lstStyle/>
        <a:p>
          <a:r>
            <a:rPr lang="fr-BE" sz="1600" dirty="0"/>
            <a:t>Liste des Quartier</a:t>
          </a:r>
        </a:p>
      </dgm:t>
    </dgm:pt>
    <dgm:pt modelId="{7A0D67B1-F138-4B3D-9364-CB9D4F129980}" type="parTrans" cxnId="{7679CC49-53C9-4143-936F-F60B1A38F0A4}">
      <dgm:prSet/>
      <dgm:spPr/>
      <dgm:t>
        <a:bodyPr/>
        <a:lstStyle/>
        <a:p>
          <a:endParaRPr lang="fr-BE" sz="1600"/>
        </a:p>
      </dgm:t>
    </dgm:pt>
    <dgm:pt modelId="{FAEEB662-EBB2-4E4C-86D7-E9083384E57A}" type="sibTrans" cxnId="{7679CC49-53C9-4143-936F-F60B1A38F0A4}">
      <dgm:prSet/>
      <dgm:spPr/>
      <dgm:t>
        <a:bodyPr/>
        <a:lstStyle/>
        <a:p>
          <a:endParaRPr lang="fr-BE" sz="1600"/>
        </a:p>
      </dgm:t>
    </dgm:pt>
    <dgm:pt modelId="{6026ADA1-746F-4F91-91E9-8A1254E294A2}">
      <dgm:prSet phldrT="[Text]" custT="1"/>
      <dgm:spPr/>
      <dgm:t>
        <a:bodyPr/>
        <a:lstStyle/>
        <a:p>
          <a:r>
            <a:rPr lang="fr-BE" sz="1600" dirty="0"/>
            <a:t>Dénomination</a:t>
          </a:r>
        </a:p>
      </dgm:t>
    </dgm:pt>
    <dgm:pt modelId="{AD39FFE1-6385-4DA4-A27A-4F3697C49C55}" type="parTrans" cxnId="{AD719A6E-5747-429D-AD6C-4A97B7BFE2C7}">
      <dgm:prSet/>
      <dgm:spPr/>
      <dgm:t>
        <a:bodyPr/>
        <a:lstStyle/>
        <a:p>
          <a:endParaRPr lang="fr-BE" sz="1600"/>
        </a:p>
      </dgm:t>
    </dgm:pt>
    <dgm:pt modelId="{67D079CA-62C1-4F29-9723-F55E5D09FDA8}" type="sibTrans" cxnId="{AD719A6E-5747-429D-AD6C-4A97B7BFE2C7}">
      <dgm:prSet/>
      <dgm:spPr/>
      <dgm:t>
        <a:bodyPr/>
        <a:lstStyle/>
        <a:p>
          <a:endParaRPr lang="fr-BE" sz="1600"/>
        </a:p>
      </dgm:t>
    </dgm:pt>
    <dgm:pt modelId="{FB16AFD5-31CF-4356-B402-9711FA358349}">
      <dgm:prSet phldrT="[Text]" custT="1"/>
      <dgm:spPr/>
      <dgm:t>
        <a:bodyPr/>
        <a:lstStyle/>
        <a:p>
          <a:r>
            <a:rPr lang="fr-BE" sz="1600" b="1" dirty="0">
              <a:solidFill>
                <a:srgbClr val="C00000"/>
              </a:solidFill>
            </a:rPr>
            <a:t>Code</a:t>
          </a:r>
        </a:p>
      </dgm:t>
    </dgm:pt>
    <dgm:pt modelId="{8B2CFE97-7ED9-4F38-9287-0F3734F42D78}" type="parTrans" cxnId="{DB5CA43F-44B6-45F3-9713-AB1C896B3A54}">
      <dgm:prSet/>
      <dgm:spPr/>
      <dgm:t>
        <a:bodyPr/>
        <a:lstStyle/>
        <a:p>
          <a:endParaRPr lang="fr-BE" sz="1600"/>
        </a:p>
      </dgm:t>
    </dgm:pt>
    <dgm:pt modelId="{5C088D46-C3C5-43B5-8FD4-730C3FC05A2C}" type="sibTrans" cxnId="{DB5CA43F-44B6-45F3-9713-AB1C896B3A54}">
      <dgm:prSet/>
      <dgm:spPr/>
      <dgm:t>
        <a:bodyPr/>
        <a:lstStyle/>
        <a:p>
          <a:endParaRPr lang="fr-BE" sz="1600"/>
        </a:p>
      </dgm:t>
    </dgm:pt>
    <dgm:pt modelId="{3849A132-68FD-4A33-8E1D-C8A8A842D2E4}">
      <dgm:prSet phldrT="[Text]" custT="1"/>
      <dgm:spPr/>
      <dgm:t>
        <a:bodyPr/>
        <a:lstStyle/>
        <a:p>
          <a:r>
            <a:rPr lang="fr-BE" sz="1600" dirty="0"/>
            <a:t>Commune</a:t>
          </a:r>
        </a:p>
      </dgm:t>
    </dgm:pt>
    <dgm:pt modelId="{50FE677E-EFD9-4084-9109-6A525C0238E8}" type="parTrans" cxnId="{4D566CE8-851B-4178-B22E-8EA3421A4848}">
      <dgm:prSet/>
      <dgm:spPr/>
      <dgm:t>
        <a:bodyPr/>
        <a:lstStyle/>
        <a:p>
          <a:endParaRPr lang="fr-BE" sz="1600"/>
        </a:p>
      </dgm:t>
    </dgm:pt>
    <dgm:pt modelId="{969D6C44-396E-4597-91EF-7CEAE63F1886}" type="sibTrans" cxnId="{4D566CE8-851B-4178-B22E-8EA3421A4848}">
      <dgm:prSet/>
      <dgm:spPr/>
      <dgm:t>
        <a:bodyPr/>
        <a:lstStyle/>
        <a:p>
          <a:endParaRPr lang="fr-BE" sz="1600"/>
        </a:p>
      </dgm:t>
    </dgm:pt>
    <dgm:pt modelId="{28F426C4-4159-4953-92E6-DE5827423430}">
      <dgm:prSet phldrT="[Text]" custT="1"/>
      <dgm:spPr/>
      <dgm:t>
        <a:bodyPr/>
        <a:lstStyle/>
        <a:p>
          <a:r>
            <a:rPr lang="fr-BE" sz="1600" dirty="0"/>
            <a:t>Province</a:t>
          </a:r>
        </a:p>
      </dgm:t>
    </dgm:pt>
    <dgm:pt modelId="{026C8BE5-21D5-4D78-AE0E-770315C2996F}" type="parTrans" cxnId="{5CE6B5EA-6D87-4042-B42E-1DD723B7EC91}">
      <dgm:prSet/>
      <dgm:spPr/>
      <dgm:t>
        <a:bodyPr/>
        <a:lstStyle/>
        <a:p>
          <a:endParaRPr lang="fr-BE" sz="1600"/>
        </a:p>
      </dgm:t>
    </dgm:pt>
    <dgm:pt modelId="{362775A8-8926-47D6-92C0-280CCF429824}" type="sibTrans" cxnId="{5CE6B5EA-6D87-4042-B42E-1DD723B7EC91}">
      <dgm:prSet/>
      <dgm:spPr/>
      <dgm:t>
        <a:bodyPr/>
        <a:lstStyle/>
        <a:p>
          <a:endParaRPr lang="fr-BE" sz="1600"/>
        </a:p>
      </dgm:t>
    </dgm:pt>
    <dgm:pt modelId="{10F86307-40AA-4345-83FF-2D048FB5224C}" type="pres">
      <dgm:prSet presAssocID="{A78ADFED-0C40-48B7-B51D-1157AB3DD444}" presName="linear" presStyleCnt="0">
        <dgm:presLayoutVars>
          <dgm:animLvl val="lvl"/>
          <dgm:resizeHandles val="exact"/>
        </dgm:presLayoutVars>
      </dgm:prSet>
      <dgm:spPr/>
    </dgm:pt>
    <dgm:pt modelId="{6334B73B-5594-4045-9042-C2731B1BA385}" type="pres">
      <dgm:prSet presAssocID="{1CE9C596-F9EB-4A0E-9FB7-99ACD2E616E4}" presName="parentText" presStyleLbl="node1" presStyleIdx="0" presStyleCnt="1" custScaleY="38652">
        <dgm:presLayoutVars>
          <dgm:chMax val="0"/>
          <dgm:bulletEnabled val="1"/>
        </dgm:presLayoutVars>
      </dgm:prSet>
      <dgm:spPr/>
    </dgm:pt>
    <dgm:pt modelId="{EE083901-CCB9-422D-AC30-A21EADB1EF3F}" type="pres">
      <dgm:prSet presAssocID="{1CE9C596-F9EB-4A0E-9FB7-99ACD2E616E4}" presName="childText" presStyleLbl="revTx" presStyleIdx="0" presStyleCnt="1">
        <dgm:presLayoutVars>
          <dgm:bulletEnabled val="1"/>
        </dgm:presLayoutVars>
      </dgm:prSet>
      <dgm:spPr/>
    </dgm:pt>
  </dgm:ptLst>
  <dgm:cxnLst>
    <dgm:cxn modelId="{042E6418-0218-4202-A890-34D0129EDAF3}" type="presOf" srcId="{3849A132-68FD-4A33-8E1D-C8A8A842D2E4}" destId="{EE083901-CCB9-422D-AC30-A21EADB1EF3F}" srcOrd="0" destOrd="2" presId="urn:microsoft.com/office/officeart/2005/8/layout/vList2"/>
    <dgm:cxn modelId="{DB5CA43F-44B6-45F3-9713-AB1C896B3A54}" srcId="{1CE9C596-F9EB-4A0E-9FB7-99ACD2E616E4}" destId="{FB16AFD5-31CF-4356-B402-9711FA358349}" srcOrd="1" destOrd="0" parTransId="{8B2CFE97-7ED9-4F38-9287-0F3734F42D78}" sibTransId="{5C088D46-C3C5-43B5-8FD4-730C3FC05A2C}"/>
    <dgm:cxn modelId="{9BD3BF5C-B421-4676-9E85-5546588E735D}" type="presOf" srcId="{A78ADFED-0C40-48B7-B51D-1157AB3DD444}" destId="{10F86307-40AA-4345-83FF-2D048FB5224C}" srcOrd="0" destOrd="0" presId="urn:microsoft.com/office/officeart/2005/8/layout/vList2"/>
    <dgm:cxn modelId="{7679CC49-53C9-4143-936F-F60B1A38F0A4}" srcId="{A78ADFED-0C40-48B7-B51D-1157AB3DD444}" destId="{1CE9C596-F9EB-4A0E-9FB7-99ACD2E616E4}" srcOrd="0" destOrd="0" parTransId="{7A0D67B1-F138-4B3D-9364-CB9D4F129980}" sibTransId="{FAEEB662-EBB2-4E4C-86D7-E9083384E57A}"/>
    <dgm:cxn modelId="{AD719A6E-5747-429D-AD6C-4A97B7BFE2C7}" srcId="{1CE9C596-F9EB-4A0E-9FB7-99ACD2E616E4}" destId="{6026ADA1-746F-4F91-91E9-8A1254E294A2}" srcOrd="0" destOrd="0" parTransId="{AD39FFE1-6385-4DA4-A27A-4F3697C49C55}" sibTransId="{67D079CA-62C1-4F29-9723-F55E5D09FDA8}"/>
    <dgm:cxn modelId="{0571AC85-420E-4101-A67B-DA2927DDA0C2}" type="presOf" srcId="{6026ADA1-746F-4F91-91E9-8A1254E294A2}" destId="{EE083901-CCB9-422D-AC30-A21EADB1EF3F}" srcOrd="0" destOrd="0" presId="urn:microsoft.com/office/officeart/2005/8/layout/vList2"/>
    <dgm:cxn modelId="{B680458D-33BB-4BBE-9990-98F222AE1658}" type="presOf" srcId="{28F426C4-4159-4953-92E6-DE5827423430}" destId="{EE083901-CCB9-422D-AC30-A21EADB1EF3F}" srcOrd="0" destOrd="3" presId="urn:microsoft.com/office/officeart/2005/8/layout/vList2"/>
    <dgm:cxn modelId="{72500596-55C1-4741-BBE3-ECFC814491F8}" type="presOf" srcId="{1CE9C596-F9EB-4A0E-9FB7-99ACD2E616E4}" destId="{6334B73B-5594-4045-9042-C2731B1BA385}" srcOrd="0" destOrd="0" presId="urn:microsoft.com/office/officeart/2005/8/layout/vList2"/>
    <dgm:cxn modelId="{5E43BB98-F4D9-4884-A0F5-B6A272D204F3}" type="presOf" srcId="{FB16AFD5-31CF-4356-B402-9711FA358349}" destId="{EE083901-CCB9-422D-AC30-A21EADB1EF3F}" srcOrd="0" destOrd="1" presId="urn:microsoft.com/office/officeart/2005/8/layout/vList2"/>
    <dgm:cxn modelId="{4D566CE8-851B-4178-B22E-8EA3421A4848}" srcId="{1CE9C596-F9EB-4A0E-9FB7-99ACD2E616E4}" destId="{3849A132-68FD-4A33-8E1D-C8A8A842D2E4}" srcOrd="2" destOrd="0" parTransId="{50FE677E-EFD9-4084-9109-6A525C0238E8}" sibTransId="{969D6C44-396E-4597-91EF-7CEAE63F1886}"/>
    <dgm:cxn modelId="{5CE6B5EA-6D87-4042-B42E-1DD723B7EC91}" srcId="{1CE9C596-F9EB-4A0E-9FB7-99ACD2E616E4}" destId="{28F426C4-4159-4953-92E6-DE5827423430}" srcOrd="3" destOrd="0" parTransId="{026C8BE5-21D5-4D78-AE0E-770315C2996F}" sibTransId="{362775A8-8926-47D6-92C0-280CCF429824}"/>
    <dgm:cxn modelId="{A25A6804-46B8-4D8A-B2B9-743775D97368}" type="presParOf" srcId="{10F86307-40AA-4345-83FF-2D048FB5224C}" destId="{6334B73B-5594-4045-9042-C2731B1BA385}" srcOrd="0" destOrd="0" presId="urn:microsoft.com/office/officeart/2005/8/layout/vList2"/>
    <dgm:cxn modelId="{75E3C2C5-D6F8-4C8F-8F6B-4EEEBFC49B5B}" type="presParOf" srcId="{10F86307-40AA-4345-83FF-2D048FB5224C}" destId="{EE083901-CCB9-422D-AC30-A21EADB1EF3F}"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FFE30D8-354D-46C7-95FC-561726DFF60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BE"/>
        </a:p>
      </dgm:t>
    </dgm:pt>
    <dgm:pt modelId="{1076EC5E-163F-4DE7-A22D-41AAD80F6E1C}">
      <dgm:prSet phldrT="[Text]" custT="1"/>
      <dgm:spPr/>
      <dgm:t>
        <a:bodyPr/>
        <a:lstStyle/>
        <a:p>
          <a:r>
            <a:rPr lang="fr-BE" sz="1500" dirty="0"/>
            <a:t>Domaines du bien-être</a:t>
          </a:r>
        </a:p>
      </dgm:t>
    </dgm:pt>
    <dgm:pt modelId="{628574D5-5783-49D6-A557-EF3BADE922ED}" type="parTrans" cxnId="{1903AC16-D8FC-46C3-BE58-AA6B99002EDE}">
      <dgm:prSet/>
      <dgm:spPr/>
      <dgm:t>
        <a:bodyPr/>
        <a:lstStyle/>
        <a:p>
          <a:endParaRPr lang="fr-BE" sz="1500"/>
        </a:p>
      </dgm:t>
    </dgm:pt>
    <dgm:pt modelId="{C5D15D2A-7A08-4A14-8A68-295CC0373159}" type="sibTrans" cxnId="{1903AC16-D8FC-46C3-BE58-AA6B99002EDE}">
      <dgm:prSet/>
      <dgm:spPr/>
      <dgm:t>
        <a:bodyPr/>
        <a:lstStyle/>
        <a:p>
          <a:endParaRPr lang="fr-BE" sz="1500"/>
        </a:p>
      </dgm:t>
    </dgm:pt>
    <dgm:pt modelId="{0E1869C0-C23B-4F16-98CC-A88AE47CA0EC}">
      <dgm:prSet phldrT="[Text]" custT="1"/>
      <dgm:spPr/>
      <dgm:t>
        <a:bodyPr/>
        <a:lstStyle/>
        <a:p>
          <a:r>
            <a:rPr lang="fr-BE" sz="1500" dirty="0"/>
            <a:t>Documents légaux</a:t>
          </a:r>
        </a:p>
      </dgm:t>
    </dgm:pt>
    <dgm:pt modelId="{092B0D86-F85A-4548-A663-30AFE2B36984}" type="parTrans" cxnId="{C2B59F32-26A9-408F-924A-1D7A2576C7C2}">
      <dgm:prSet/>
      <dgm:spPr/>
      <dgm:t>
        <a:bodyPr/>
        <a:lstStyle/>
        <a:p>
          <a:endParaRPr lang="fr-BE" sz="1500"/>
        </a:p>
      </dgm:t>
    </dgm:pt>
    <dgm:pt modelId="{359D34BF-B312-450F-940D-FC704FA57498}" type="sibTrans" cxnId="{C2B59F32-26A9-408F-924A-1D7A2576C7C2}">
      <dgm:prSet/>
      <dgm:spPr/>
      <dgm:t>
        <a:bodyPr/>
        <a:lstStyle/>
        <a:p>
          <a:endParaRPr lang="fr-BE" sz="1500"/>
        </a:p>
      </dgm:t>
    </dgm:pt>
    <dgm:pt modelId="{F56D564B-D207-4E93-B187-A34549DEC12C}">
      <dgm:prSet phldrT="[Text]" custT="1"/>
      <dgm:spPr/>
      <dgm:t>
        <a:bodyPr/>
        <a:lstStyle/>
        <a:p>
          <a:r>
            <a:rPr lang="fr-BE" sz="1500" dirty="0"/>
            <a:t>Analyses</a:t>
          </a:r>
        </a:p>
      </dgm:t>
    </dgm:pt>
    <dgm:pt modelId="{F310FDA6-A806-41E6-9B30-CFAC75A0CD91}" type="parTrans" cxnId="{5660A1EA-D87A-47D5-8999-35436AF3772B}">
      <dgm:prSet/>
      <dgm:spPr/>
      <dgm:t>
        <a:bodyPr/>
        <a:lstStyle/>
        <a:p>
          <a:endParaRPr lang="fr-BE" sz="1500"/>
        </a:p>
      </dgm:t>
    </dgm:pt>
    <dgm:pt modelId="{83155A99-E11C-4DAB-A8B5-0F3185AB02B4}" type="sibTrans" cxnId="{5660A1EA-D87A-47D5-8999-35436AF3772B}">
      <dgm:prSet/>
      <dgm:spPr/>
      <dgm:t>
        <a:bodyPr/>
        <a:lstStyle/>
        <a:p>
          <a:endParaRPr lang="fr-BE" sz="1500"/>
        </a:p>
      </dgm:t>
    </dgm:pt>
    <dgm:pt modelId="{2F3D4151-CE25-46BA-9325-50830724C2F4}">
      <dgm:prSet phldrT="[Text]" custT="1"/>
      <dgm:spPr/>
      <dgm:t>
        <a:bodyPr/>
        <a:lstStyle/>
        <a:p>
          <a:r>
            <a:rPr lang="fr-BE" sz="1500" dirty="0"/>
            <a:t>Outils</a:t>
          </a:r>
        </a:p>
      </dgm:t>
    </dgm:pt>
    <dgm:pt modelId="{D1F55F8F-FE7F-4716-9365-CCC7864D3D95}" type="parTrans" cxnId="{16CF50F9-08DA-4688-A62E-0C67C940F514}">
      <dgm:prSet/>
      <dgm:spPr/>
      <dgm:t>
        <a:bodyPr/>
        <a:lstStyle/>
        <a:p>
          <a:endParaRPr lang="fr-BE" sz="1500"/>
        </a:p>
      </dgm:t>
    </dgm:pt>
    <dgm:pt modelId="{6FD0AA64-E895-4A05-A484-189751E97A7A}" type="sibTrans" cxnId="{16CF50F9-08DA-4688-A62E-0C67C940F514}">
      <dgm:prSet/>
      <dgm:spPr/>
      <dgm:t>
        <a:bodyPr/>
        <a:lstStyle/>
        <a:p>
          <a:endParaRPr lang="fr-BE" sz="1500"/>
        </a:p>
      </dgm:t>
    </dgm:pt>
    <dgm:pt modelId="{31A63E7D-D799-4937-8F3A-468CCC398FD0}">
      <dgm:prSet phldrT="[Text]" custT="1"/>
      <dgm:spPr/>
      <dgm:t>
        <a:bodyPr/>
        <a:lstStyle/>
        <a:p>
          <a:r>
            <a:rPr lang="fr-BE" sz="1500" dirty="0"/>
            <a:t>Politique</a:t>
          </a:r>
        </a:p>
      </dgm:t>
    </dgm:pt>
    <dgm:pt modelId="{6A8CA33B-52C3-4273-B8FE-C9076A62BF68}" type="parTrans" cxnId="{C2032E56-1B96-4C4A-ACAD-A608D1A9B131}">
      <dgm:prSet/>
      <dgm:spPr/>
      <dgm:t>
        <a:bodyPr/>
        <a:lstStyle/>
        <a:p>
          <a:endParaRPr lang="fr-BE" sz="1500"/>
        </a:p>
      </dgm:t>
    </dgm:pt>
    <dgm:pt modelId="{2E3B5632-06E0-4869-A113-2242F9F83CD8}" type="sibTrans" cxnId="{C2032E56-1B96-4C4A-ACAD-A608D1A9B131}">
      <dgm:prSet/>
      <dgm:spPr/>
      <dgm:t>
        <a:bodyPr/>
        <a:lstStyle/>
        <a:p>
          <a:endParaRPr lang="fr-BE" sz="1500"/>
        </a:p>
      </dgm:t>
    </dgm:pt>
    <dgm:pt modelId="{54EA79E2-15E7-492C-8ACA-2D313A42258B}">
      <dgm:prSet phldrT="[Text]" custT="1"/>
      <dgm:spPr/>
      <dgm:t>
        <a:bodyPr/>
        <a:lstStyle/>
        <a:p>
          <a:r>
            <a:rPr lang="fr-BE" sz="1500" dirty="0"/>
            <a:t>Concertation</a:t>
          </a:r>
        </a:p>
      </dgm:t>
    </dgm:pt>
    <dgm:pt modelId="{630B3572-B869-4720-B4A9-0AE16A9E69D7}" type="parTrans" cxnId="{FFAC1BFC-CFE6-4AB1-BFFF-1408F5654210}">
      <dgm:prSet/>
      <dgm:spPr/>
      <dgm:t>
        <a:bodyPr/>
        <a:lstStyle/>
        <a:p>
          <a:endParaRPr lang="fr-BE" sz="1500"/>
        </a:p>
      </dgm:t>
    </dgm:pt>
    <dgm:pt modelId="{AB1D51A4-A9B7-48E1-9BE4-92BDE3243EA7}" type="sibTrans" cxnId="{FFAC1BFC-CFE6-4AB1-BFFF-1408F5654210}">
      <dgm:prSet/>
      <dgm:spPr/>
      <dgm:t>
        <a:bodyPr/>
        <a:lstStyle/>
        <a:p>
          <a:endParaRPr lang="fr-BE" sz="1500"/>
        </a:p>
      </dgm:t>
    </dgm:pt>
    <dgm:pt modelId="{B0FA78A0-B2B4-4AC1-BC14-9CBACAED9432}">
      <dgm:prSet phldrT="[Text]" custT="1"/>
      <dgm:spPr/>
      <dgm:t>
        <a:bodyPr/>
        <a:lstStyle/>
        <a:p>
          <a:r>
            <a:rPr lang="fr-BE" sz="1500" dirty="0"/>
            <a:t>CCB</a:t>
          </a:r>
        </a:p>
      </dgm:t>
    </dgm:pt>
    <dgm:pt modelId="{87B2CD60-DBE6-4AA0-8445-F07D8BBB9AC8}" type="parTrans" cxnId="{224DE621-F558-41A3-8C81-675AF5A86C5E}">
      <dgm:prSet/>
      <dgm:spPr/>
      <dgm:t>
        <a:bodyPr/>
        <a:lstStyle/>
        <a:p>
          <a:endParaRPr lang="fr-BE" sz="1500"/>
        </a:p>
      </dgm:t>
    </dgm:pt>
    <dgm:pt modelId="{44B0A690-301B-449D-A9CE-FDA1ACCCB48E}" type="sibTrans" cxnId="{224DE621-F558-41A3-8C81-675AF5A86C5E}">
      <dgm:prSet/>
      <dgm:spPr/>
      <dgm:t>
        <a:bodyPr/>
        <a:lstStyle/>
        <a:p>
          <a:endParaRPr lang="fr-BE" sz="1500"/>
        </a:p>
      </dgm:t>
    </dgm:pt>
    <dgm:pt modelId="{D1BD22BA-3A63-4BE3-9008-DA47758A254A}">
      <dgm:prSet phldrT="[Text]" custT="1"/>
      <dgm:spPr/>
      <dgm:t>
        <a:bodyPr/>
        <a:lstStyle/>
        <a:p>
          <a:r>
            <a:rPr lang="fr-BE" sz="1500" dirty="0"/>
            <a:t>BOC</a:t>
          </a:r>
        </a:p>
      </dgm:t>
    </dgm:pt>
    <dgm:pt modelId="{FF994DAD-11F2-4EE4-B6B1-CDAAC420AFC1}" type="parTrans" cxnId="{C9CBB378-83D0-4869-BBA7-999341B23C1F}">
      <dgm:prSet/>
      <dgm:spPr/>
      <dgm:t>
        <a:bodyPr/>
        <a:lstStyle/>
        <a:p>
          <a:endParaRPr lang="fr-BE" sz="1500"/>
        </a:p>
      </dgm:t>
    </dgm:pt>
    <dgm:pt modelId="{23FE1F36-CDCA-4C65-A20F-9805839E3917}" type="sibTrans" cxnId="{C9CBB378-83D0-4869-BBA7-999341B23C1F}">
      <dgm:prSet/>
      <dgm:spPr/>
      <dgm:t>
        <a:bodyPr/>
        <a:lstStyle/>
        <a:p>
          <a:endParaRPr lang="fr-BE" sz="1500"/>
        </a:p>
      </dgm:t>
    </dgm:pt>
    <dgm:pt modelId="{E18776CA-1011-41AB-A09C-2139B18A300A}">
      <dgm:prSet phldrT="[Text]" custT="1"/>
      <dgm:spPr/>
      <dgm:t>
        <a:bodyPr/>
        <a:lstStyle/>
        <a:p>
          <a:r>
            <a:rPr lang="fr-BE" sz="1500" dirty="0"/>
            <a:t>Culture de sécurité</a:t>
          </a:r>
        </a:p>
      </dgm:t>
    </dgm:pt>
    <dgm:pt modelId="{4F414617-5D31-45EC-8465-35768B5022CE}" type="parTrans" cxnId="{034F7654-2E20-4213-B7E9-798781910724}">
      <dgm:prSet/>
      <dgm:spPr/>
      <dgm:t>
        <a:bodyPr/>
        <a:lstStyle/>
        <a:p>
          <a:endParaRPr lang="fr-BE" sz="1500"/>
        </a:p>
      </dgm:t>
    </dgm:pt>
    <dgm:pt modelId="{2FF088E7-61D8-4B3B-8CA4-D87D1371FAAA}" type="sibTrans" cxnId="{034F7654-2E20-4213-B7E9-798781910724}">
      <dgm:prSet/>
      <dgm:spPr/>
      <dgm:t>
        <a:bodyPr/>
        <a:lstStyle/>
        <a:p>
          <a:endParaRPr lang="fr-BE" sz="1500"/>
        </a:p>
      </dgm:t>
    </dgm:pt>
    <dgm:pt modelId="{F1BB74C3-4CB4-4C0C-828F-BCBCFEC6AB1F}">
      <dgm:prSet phldrT="[Text]" custT="1"/>
      <dgm:spPr/>
      <dgm:t>
        <a:bodyPr/>
        <a:lstStyle/>
        <a:p>
          <a:r>
            <a:rPr lang="fr-BE" sz="1500" dirty="0"/>
            <a:t>PGP – PAA - PLP</a:t>
          </a:r>
        </a:p>
      </dgm:t>
    </dgm:pt>
    <dgm:pt modelId="{9D07A18C-6698-4599-99BB-0AFF8BC13BA5}" type="parTrans" cxnId="{6D81C71A-8E0C-49FA-9178-1450B8E8E0CF}">
      <dgm:prSet/>
      <dgm:spPr/>
      <dgm:t>
        <a:bodyPr/>
        <a:lstStyle/>
        <a:p>
          <a:endParaRPr lang="fr-BE" sz="1500"/>
        </a:p>
      </dgm:t>
    </dgm:pt>
    <dgm:pt modelId="{B193866E-744E-47D8-BB77-FC068039D5DD}" type="sibTrans" cxnId="{6D81C71A-8E0C-49FA-9178-1450B8E8E0CF}">
      <dgm:prSet/>
      <dgm:spPr/>
      <dgm:t>
        <a:bodyPr/>
        <a:lstStyle/>
        <a:p>
          <a:endParaRPr lang="fr-BE" sz="1500"/>
        </a:p>
      </dgm:t>
    </dgm:pt>
    <dgm:pt modelId="{2F015C72-C8F1-478F-BCEC-48AD0F970127}">
      <dgm:prSet phldrT="[Text]" custT="1"/>
      <dgm:spPr/>
      <dgm:t>
        <a:bodyPr/>
        <a:lstStyle/>
        <a:p>
          <a:r>
            <a:rPr lang="fr-BE" sz="1500" b="1" dirty="0">
              <a:solidFill>
                <a:srgbClr val="C00000"/>
              </a:solidFill>
            </a:rPr>
            <a:t>Enquêtes</a:t>
          </a:r>
        </a:p>
      </dgm:t>
    </dgm:pt>
    <dgm:pt modelId="{D0E3F2F0-B629-4A60-9E0C-D42B079C30D9}" type="parTrans" cxnId="{6506CBAC-D0EB-4BF3-B5F2-C00588477895}">
      <dgm:prSet/>
      <dgm:spPr/>
      <dgm:t>
        <a:bodyPr/>
        <a:lstStyle/>
        <a:p>
          <a:endParaRPr lang="fr-BE" sz="1500"/>
        </a:p>
      </dgm:t>
    </dgm:pt>
    <dgm:pt modelId="{CE20F3FE-5539-4F66-BE90-21C6661752B8}" type="sibTrans" cxnId="{6506CBAC-D0EB-4BF3-B5F2-C00588477895}">
      <dgm:prSet/>
      <dgm:spPr/>
      <dgm:t>
        <a:bodyPr/>
        <a:lstStyle/>
        <a:p>
          <a:endParaRPr lang="fr-BE" sz="1500"/>
        </a:p>
      </dgm:t>
    </dgm:pt>
    <dgm:pt modelId="{79847464-8454-4B0D-BCF2-7A873CD9947D}">
      <dgm:prSet phldrT="[Text]" custT="1"/>
      <dgm:spPr/>
      <dgm:t>
        <a:bodyPr/>
        <a:lstStyle/>
        <a:p>
          <a:r>
            <a:rPr lang="fr-BE" sz="1500" dirty="0"/>
            <a:t>Rapports</a:t>
          </a:r>
        </a:p>
      </dgm:t>
    </dgm:pt>
    <dgm:pt modelId="{7486C473-0A83-44D5-B85A-762BE30BCD15}" type="parTrans" cxnId="{0CE9D224-B649-4C52-B0B6-FE918F96CA0D}">
      <dgm:prSet/>
      <dgm:spPr/>
      <dgm:t>
        <a:bodyPr/>
        <a:lstStyle/>
        <a:p>
          <a:endParaRPr lang="fr-BE" sz="1500"/>
        </a:p>
      </dgm:t>
    </dgm:pt>
    <dgm:pt modelId="{02696067-EFB6-4A14-829E-BCB9B972B24F}" type="sibTrans" cxnId="{0CE9D224-B649-4C52-B0B6-FE918F96CA0D}">
      <dgm:prSet/>
      <dgm:spPr/>
      <dgm:t>
        <a:bodyPr/>
        <a:lstStyle/>
        <a:p>
          <a:endParaRPr lang="fr-BE" sz="1500"/>
        </a:p>
      </dgm:t>
    </dgm:pt>
    <dgm:pt modelId="{59918FFC-F703-48F0-BA4B-5580D42EB32C}">
      <dgm:prSet phldrT="[Text]" custT="1"/>
      <dgm:spPr/>
      <dgm:t>
        <a:bodyPr/>
        <a:lstStyle/>
        <a:p>
          <a:r>
            <a:rPr lang="fr-BE" sz="1500" dirty="0"/>
            <a:t>Application</a:t>
          </a:r>
        </a:p>
      </dgm:t>
    </dgm:pt>
    <dgm:pt modelId="{113E8957-DED2-4197-9A2D-C1E50A316DC1}" type="parTrans" cxnId="{FA92C758-2D96-49D6-8887-B1919B9C352A}">
      <dgm:prSet/>
      <dgm:spPr/>
      <dgm:t>
        <a:bodyPr/>
        <a:lstStyle/>
        <a:p>
          <a:endParaRPr lang="fr-BE" sz="1500"/>
        </a:p>
      </dgm:t>
    </dgm:pt>
    <dgm:pt modelId="{74E1BE86-BC33-41C7-9450-ECD88A6044C5}" type="sibTrans" cxnId="{FA92C758-2D96-49D6-8887-B1919B9C352A}">
      <dgm:prSet/>
      <dgm:spPr/>
      <dgm:t>
        <a:bodyPr/>
        <a:lstStyle/>
        <a:p>
          <a:endParaRPr lang="fr-BE" sz="1500"/>
        </a:p>
      </dgm:t>
    </dgm:pt>
    <dgm:pt modelId="{D1DAEE80-8C0C-4F91-913C-3CBE82BF509B}">
      <dgm:prSet phldrT="[Text]" custT="1"/>
      <dgm:spPr/>
      <dgm:t>
        <a:bodyPr/>
        <a:lstStyle/>
        <a:p>
          <a:r>
            <a:rPr lang="fr-BE" sz="1500" dirty="0" err="1"/>
            <a:t>actoren</a:t>
          </a:r>
          <a:endParaRPr lang="fr-BE" sz="1500" dirty="0"/>
        </a:p>
      </dgm:t>
    </dgm:pt>
    <dgm:pt modelId="{FA9BA4A9-D7DC-4893-AE98-FE0C76004DC6}" type="parTrans" cxnId="{997CF016-A22C-4786-808C-BF6252EF939C}">
      <dgm:prSet/>
      <dgm:spPr/>
      <dgm:t>
        <a:bodyPr/>
        <a:lstStyle/>
        <a:p>
          <a:endParaRPr lang="fr-BE" sz="1500"/>
        </a:p>
      </dgm:t>
    </dgm:pt>
    <dgm:pt modelId="{69DD6538-28B5-4238-9C44-8E4C074C5CF6}" type="sibTrans" cxnId="{997CF016-A22C-4786-808C-BF6252EF939C}">
      <dgm:prSet/>
      <dgm:spPr/>
      <dgm:t>
        <a:bodyPr/>
        <a:lstStyle/>
        <a:p>
          <a:endParaRPr lang="fr-BE" sz="1500"/>
        </a:p>
      </dgm:t>
    </dgm:pt>
    <dgm:pt modelId="{51666E43-E786-4BAF-83E1-B274D12A2787}">
      <dgm:prSet phldrT="[Text]" custT="1"/>
      <dgm:spPr/>
      <dgm:t>
        <a:bodyPr/>
        <a:lstStyle/>
        <a:p>
          <a:r>
            <a:rPr lang="fr-BE" sz="1500" dirty="0"/>
            <a:t>Procédures</a:t>
          </a:r>
        </a:p>
      </dgm:t>
    </dgm:pt>
    <dgm:pt modelId="{7DED8957-20DA-4D7F-B7F4-7C9524A48246}" type="parTrans" cxnId="{D8E43BF3-C5D0-4459-BDCE-AD4E017C042A}">
      <dgm:prSet/>
      <dgm:spPr/>
      <dgm:t>
        <a:bodyPr/>
        <a:lstStyle/>
        <a:p>
          <a:endParaRPr lang="fr-BE" sz="1500"/>
        </a:p>
      </dgm:t>
    </dgm:pt>
    <dgm:pt modelId="{E961BF76-E116-4073-86CA-07E66AB0F04B}" type="sibTrans" cxnId="{D8E43BF3-C5D0-4459-BDCE-AD4E017C042A}">
      <dgm:prSet/>
      <dgm:spPr/>
      <dgm:t>
        <a:bodyPr/>
        <a:lstStyle/>
        <a:p>
          <a:endParaRPr lang="fr-BE" sz="1500"/>
        </a:p>
      </dgm:t>
    </dgm:pt>
    <dgm:pt modelId="{72362AE8-5ADB-4668-A18C-2112637692BF}">
      <dgm:prSet phldrT="[Text]" custT="1"/>
      <dgm:spPr/>
      <dgm:t>
        <a:bodyPr/>
        <a:lstStyle/>
        <a:p>
          <a:r>
            <a:rPr lang="fr-BE" sz="1500" dirty="0"/>
            <a:t>Métiers</a:t>
          </a:r>
        </a:p>
      </dgm:t>
    </dgm:pt>
    <dgm:pt modelId="{0C0A12E2-84FC-49AB-AC20-D7C52967298E}" type="parTrans" cxnId="{72D5BD42-B283-4EFA-8B82-A214EEDE3885}">
      <dgm:prSet/>
      <dgm:spPr/>
      <dgm:t>
        <a:bodyPr/>
        <a:lstStyle/>
        <a:p>
          <a:endParaRPr lang="fr-BE" sz="1500"/>
        </a:p>
      </dgm:t>
    </dgm:pt>
    <dgm:pt modelId="{FF22CDDA-1DD5-4291-AD81-263C1983BD04}" type="sibTrans" cxnId="{72D5BD42-B283-4EFA-8B82-A214EEDE3885}">
      <dgm:prSet/>
      <dgm:spPr/>
      <dgm:t>
        <a:bodyPr/>
        <a:lstStyle/>
        <a:p>
          <a:endParaRPr lang="fr-BE" sz="1500"/>
        </a:p>
      </dgm:t>
    </dgm:pt>
    <dgm:pt modelId="{2B5E74DD-AD73-47DE-826F-F3C3675DB448}" type="pres">
      <dgm:prSet presAssocID="{9FFE30D8-354D-46C7-95FC-561726DFF60C}" presName="linear" presStyleCnt="0">
        <dgm:presLayoutVars>
          <dgm:animLvl val="lvl"/>
          <dgm:resizeHandles val="exact"/>
        </dgm:presLayoutVars>
      </dgm:prSet>
      <dgm:spPr/>
    </dgm:pt>
    <dgm:pt modelId="{67C3C3B9-963F-41AC-9DF9-A44E172B4BF5}" type="pres">
      <dgm:prSet presAssocID="{1076EC5E-163F-4DE7-A22D-41AAD80F6E1C}" presName="parentText" presStyleLbl="node1" presStyleIdx="0" presStyleCnt="6">
        <dgm:presLayoutVars>
          <dgm:chMax val="0"/>
          <dgm:bulletEnabled val="1"/>
        </dgm:presLayoutVars>
      </dgm:prSet>
      <dgm:spPr/>
    </dgm:pt>
    <dgm:pt modelId="{4019F35D-3A06-455F-82B1-8B15A937E393}" type="pres">
      <dgm:prSet presAssocID="{C5D15D2A-7A08-4A14-8A68-295CC0373159}" presName="spacer" presStyleCnt="0"/>
      <dgm:spPr/>
    </dgm:pt>
    <dgm:pt modelId="{0BE77F7F-C10F-446D-BE7D-781C0B311BDD}" type="pres">
      <dgm:prSet presAssocID="{0E1869C0-C23B-4F16-98CC-A88AE47CA0EC}" presName="parentText" presStyleLbl="node1" presStyleIdx="1" presStyleCnt="6">
        <dgm:presLayoutVars>
          <dgm:chMax val="0"/>
          <dgm:bulletEnabled val="1"/>
        </dgm:presLayoutVars>
      </dgm:prSet>
      <dgm:spPr/>
    </dgm:pt>
    <dgm:pt modelId="{C6E1176A-1BB8-4F36-9618-78C4C1B1CD8C}" type="pres">
      <dgm:prSet presAssocID="{0E1869C0-C23B-4F16-98CC-A88AE47CA0EC}" presName="childText" presStyleLbl="revTx" presStyleIdx="0" presStyleCnt="4">
        <dgm:presLayoutVars>
          <dgm:bulletEnabled val="1"/>
        </dgm:presLayoutVars>
      </dgm:prSet>
      <dgm:spPr/>
    </dgm:pt>
    <dgm:pt modelId="{6D02FA16-4F0C-401F-9213-2A60AA7B79E4}" type="pres">
      <dgm:prSet presAssocID="{2F3D4151-CE25-46BA-9325-50830724C2F4}" presName="parentText" presStyleLbl="node1" presStyleIdx="2" presStyleCnt="6">
        <dgm:presLayoutVars>
          <dgm:chMax val="0"/>
          <dgm:bulletEnabled val="1"/>
        </dgm:presLayoutVars>
      </dgm:prSet>
      <dgm:spPr/>
    </dgm:pt>
    <dgm:pt modelId="{1620BEC5-76B6-432C-9EF8-F2DE41FCF28B}" type="pres">
      <dgm:prSet presAssocID="{2F3D4151-CE25-46BA-9325-50830724C2F4}" presName="childText" presStyleLbl="revTx" presStyleIdx="1" presStyleCnt="4">
        <dgm:presLayoutVars>
          <dgm:bulletEnabled val="1"/>
        </dgm:presLayoutVars>
      </dgm:prSet>
      <dgm:spPr/>
    </dgm:pt>
    <dgm:pt modelId="{58036B68-3E41-412C-BC6B-83843F3F89FC}" type="pres">
      <dgm:prSet presAssocID="{31A63E7D-D799-4937-8F3A-468CCC398FD0}" presName="parentText" presStyleLbl="node1" presStyleIdx="3" presStyleCnt="6">
        <dgm:presLayoutVars>
          <dgm:chMax val="0"/>
          <dgm:bulletEnabled val="1"/>
        </dgm:presLayoutVars>
      </dgm:prSet>
      <dgm:spPr/>
    </dgm:pt>
    <dgm:pt modelId="{4D28B379-EA8A-4295-90BC-6D8F2565E013}" type="pres">
      <dgm:prSet presAssocID="{31A63E7D-D799-4937-8F3A-468CCC398FD0}" presName="childText" presStyleLbl="revTx" presStyleIdx="2" presStyleCnt="4">
        <dgm:presLayoutVars>
          <dgm:bulletEnabled val="1"/>
        </dgm:presLayoutVars>
      </dgm:prSet>
      <dgm:spPr/>
    </dgm:pt>
    <dgm:pt modelId="{A28B90FF-23FE-4479-9D3F-2ACDE77D78DA}" type="pres">
      <dgm:prSet presAssocID="{D1DAEE80-8C0C-4F91-913C-3CBE82BF509B}" presName="parentText" presStyleLbl="node1" presStyleIdx="4" presStyleCnt="6">
        <dgm:presLayoutVars>
          <dgm:chMax val="0"/>
          <dgm:bulletEnabled val="1"/>
        </dgm:presLayoutVars>
      </dgm:prSet>
      <dgm:spPr/>
    </dgm:pt>
    <dgm:pt modelId="{B52A7DE0-6814-4870-90A1-04860B49DC39}" type="pres">
      <dgm:prSet presAssocID="{69DD6538-28B5-4238-9C44-8E4C074C5CF6}" presName="spacer" presStyleCnt="0"/>
      <dgm:spPr/>
    </dgm:pt>
    <dgm:pt modelId="{FEB09BDC-C0EC-44C0-8FC3-E464D793142F}" type="pres">
      <dgm:prSet presAssocID="{54EA79E2-15E7-492C-8ACA-2D313A42258B}" presName="parentText" presStyleLbl="node1" presStyleIdx="5" presStyleCnt="6">
        <dgm:presLayoutVars>
          <dgm:chMax val="0"/>
          <dgm:bulletEnabled val="1"/>
        </dgm:presLayoutVars>
      </dgm:prSet>
      <dgm:spPr/>
    </dgm:pt>
    <dgm:pt modelId="{29B58136-B11F-48ED-9E04-B8044FE91F45}" type="pres">
      <dgm:prSet presAssocID="{54EA79E2-15E7-492C-8ACA-2D313A42258B}" presName="childText" presStyleLbl="revTx" presStyleIdx="3" presStyleCnt="4">
        <dgm:presLayoutVars>
          <dgm:bulletEnabled val="1"/>
        </dgm:presLayoutVars>
      </dgm:prSet>
      <dgm:spPr/>
    </dgm:pt>
  </dgm:ptLst>
  <dgm:cxnLst>
    <dgm:cxn modelId="{CCDB8C06-7271-4121-A89E-DF74DD7E485F}" type="presOf" srcId="{D1BD22BA-3A63-4BE3-9008-DA47758A254A}" destId="{29B58136-B11F-48ED-9E04-B8044FE91F45}" srcOrd="0" destOrd="1" presId="urn:microsoft.com/office/officeart/2005/8/layout/vList2"/>
    <dgm:cxn modelId="{811AE40F-EB64-4A28-B8F1-A859C09A721D}" type="presOf" srcId="{F56D564B-D207-4E93-B187-A34549DEC12C}" destId="{C6E1176A-1BB8-4F36-9618-78C4C1B1CD8C}" srcOrd="0" destOrd="0" presId="urn:microsoft.com/office/officeart/2005/8/layout/vList2"/>
    <dgm:cxn modelId="{1903AC16-D8FC-46C3-BE58-AA6B99002EDE}" srcId="{9FFE30D8-354D-46C7-95FC-561726DFF60C}" destId="{1076EC5E-163F-4DE7-A22D-41AAD80F6E1C}" srcOrd="0" destOrd="0" parTransId="{628574D5-5783-49D6-A557-EF3BADE922ED}" sibTransId="{C5D15D2A-7A08-4A14-8A68-295CC0373159}"/>
    <dgm:cxn modelId="{997CF016-A22C-4786-808C-BF6252EF939C}" srcId="{9FFE30D8-354D-46C7-95FC-561726DFF60C}" destId="{D1DAEE80-8C0C-4F91-913C-3CBE82BF509B}" srcOrd="4" destOrd="0" parTransId="{FA9BA4A9-D7DC-4893-AE98-FE0C76004DC6}" sibTransId="{69DD6538-28B5-4238-9C44-8E4C074C5CF6}"/>
    <dgm:cxn modelId="{6D81C71A-8E0C-49FA-9178-1450B8E8E0CF}" srcId="{31A63E7D-D799-4937-8F3A-468CCC398FD0}" destId="{F1BB74C3-4CB4-4C0C-828F-BCBCFEC6AB1F}" srcOrd="1" destOrd="0" parTransId="{9D07A18C-6698-4599-99BB-0AFF8BC13BA5}" sibTransId="{B193866E-744E-47D8-BB77-FC068039D5DD}"/>
    <dgm:cxn modelId="{229E8A1C-AA82-443F-952F-B0A7EADC0501}" type="presOf" srcId="{72362AE8-5ADB-4668-A18C-2112637692BF}" destId="{1620BEC5-76B6-432C-9EF8-F2DE41FCF28B}" srcOrd="0" destOrd="2" presId="urn:microsoft.com/office/officeart/2005/8/layout/vList2"/>
    <dgm:cxn modelId="{2282CB20-0AFC-4653-A980-EE619C61C98B}" type="presOf" srcId="{51666E43-E786-4BAF-83E1-B274D12A2787}" destId="{1620BEC5-76B6-432C-9EF8-F2DE41FCF28B}" srcOrd="0" destOrd="1" presId="urn:microsoft.com/office/officeart/2005/8/layout/vList2"/>
    <dgm:cxn modelId="{224DE621-F558-41A3-8C81-675AF5A86C5E}" srcId="{54EA79E2-15E7-492C-8ACA-2D313A42258B}" destId="{B0FA78A0-B2B4-4AC1-BC14-9CBACAED9432}" srcOrd="0" destOrd="0" parTransId="{87B2CD60-DBE6-4AA0-8445-F07D8BBB9AC8}" sibTransId="{44B0A690-301B-449D-A9CE-FDA1ACCCB48E}"/>
    <dgm:cxn modelId="{0CE9D224-B649-4C52-B0B6-FE918F96CA0D}" srcId="{0E1869C0-C23B-4F16-98CC-A88AE47CA0EC}" destId="{79847464-8454-4B0D-BCF2-7A873CD9947D}" srcOrd="2" destOrd="0" parTransId="{7486C473-0A83-44D5-B85A-762BE30BCD15}" sibTransId="{02696067-EFB6-4A14-829E-BCB9B972B24F}"/>
    <dgm:cxn modelId="{5E762B25-AA1C-4F71-93B2-E69462E95712}" type="presOf" srcId="{2F015C72-C8F1-478F-BCEC-48AD0F970127}" destId="{C6E1176A-1BB8-4F36-9618-78C4C1B1CD8C}" srcOrd="0" destOrd="1" presId="urn:microsoft.com/office/officeart/2005/8/layout/vList2"/>
    <dgm:cxn modelId="{C2B59F32-26A9-408F-924A-1D7A2576C7C2}" srcId="{9FFE30D8-354D-46C7-95FC-561726DFF60C}" destId="{0E1869C0-C23B-4F16-98CC-A88AE47CA0EC}" srcOrd="1" destOrd="0" parTransId="{092B0D86-F85A-4548-A663-30AFE2B36984}" sibTransId="{359D34BF-B312-450F-940D-FC704FA57498}"/>
    <dgm:cxn modelId="{92F5B93D-75F0-44A8-8FC4-3FC9EF0A7438}" type="presOf" srcId="{E18776CA-1011-41AB-A09C-2139B18A300A}" destId="{4D28B379-EA8A-4295-90BC-6D8F2565E013}" srcOrd="0" destOrd="0" presId="urn:microsoft.com/office/officeart/2005/8/layout/vList2"/>
    <dgm:cxn modelId="{72D5BD42-B283-4EFA-8B82-A214EEDE3885}" srcId="{2F3D4151-CE25-46BA-9325-50830724C2F4}" destId="{72362AE8-5ADB-4668-A18C-2112637692BF}" srcOrd="2" destOrd="0" parTransId="{0C0A12E2-84FC-49AB-AC20-D7C52967298E}" sibTransId="{FF22CDDA-1DD5-4291-AD81-263C1983BD04}"/>
    <dgm:cxn modelId="{79AC5F45-40E6-4C0C-99A6-A3627C130DF2}" type="presOf" srcId="{9FFE30D8-354D-46C7-95FC-561726DFF60C}" destId="{2B5E74DD-AD73-47DE-826F-F3C3675DB448}" srcOrd="0" destOrd="0" presId="urn:microsoft.com/office/officeart/2005/8/layout/vList2"/>
    <dgm:cxn modelId="{DF294749-B303-421E-93DE-1750FDB01AD9}" type="presOf" srcId="{F1BB74C3-4CB4-4C0C-828F-BCBCFEC6AB1F}" destId="{4D28B379-EA8A-4295-90BC-6D8F2565E013}" srcOrd="0" destOrd="1" presId="urn:microsoft.com/office/officeart/2005/8/layout/vList2"/>
    <dgm:cxn modelId="{034F7654-2E20-4213-B7E9-798781910724}" srcId="{31A63E7D-D799-4937-8F3A-468CCC398FD0}" destId="{E18776CA-1011-41AB-A09C-2139B18A300A}" srcOrd="0" destOrd="0" parTransId="{4F414617-5D31-45EC-8465-35768B5022CE}" sibTransId="{2FF088E7-61D8-4B3B-8CA4-D87D1371FAAA}"/>
    <dgm:cxn modelId="{C2032E56-1B96-4C4A-ACAD-A608D1A9B131}" srcId="{9FFE30D8-354D-46C7-95FC-561726DFF60C}" destId="{31A63E7D-D799-4937-8F3A-468CCC398FD0}" srcOrd="3" destOrd="0" parTransId="{6A8CA33B-52C3-4273-B8FE-C9076A62BF68}" sibTransId="{2E3B5632-06E0-4869-A113-2242F9F83CD8}"/>
    <dgm:cxn modelId="{C9CBB378-83D0-4869-BBA7-999341B23C1F}" srcId="{54EA79E2-15E7-492C-8ACA-2D313A42258B}" destId="{D1BD22BA-3A63-4BE3-9008-DA47758A254A}" srcOrd="1" destOrd="0" parTransId="{FF994DAD-11F2-4EE4-B6B1-CDAAC420AFC1}" sibTransId="{23FE1F36-CDCA-4C65-A20F-9805839E3917}"/>
    <dgm:cxn modelId="{FA92C758-2D96-49D6-8887-B1919B9C352A}" srcId="{2F3D4151-CE25-46BA-9325-50830724C2F4}" destId="{59918FFC-F703-48F0-BA4B-5580D42EB32C}" srcOrd="0" destOrd="0" parTransId="{113E8957-DED2-4197-9A2D-C1E50A316DC1}" sibTransId="{74E1BE86-BC33-41C7-9450-ECD88A6044C5}"/>
    <dgm:cxn modelId="{9778475A-6BA8-46DA-B939-6C715B11869A}" type="presOf" srcId="{31A63E7D-D799-4937-8F3A-468CCC398FD0}" destId="{58036B68-3E41-412C-BC6B-83843F3F89FC}" srcOrd="0" destOrd="0" presId="urn:microsoft.com/office/officeart/2005/8/layout/vList2"/>
    <dgm:cxn modelId="{172CBF99-9CAA-4DAE-BC34-ED1B98AF1A43}" type="presOf" srcId="{1076EC5E-163F-4DE7-A22D-41AAD80F6E1C}" destId="{67C3C3B9-963F-41AC-9DF9-A44E172B4BF5}" srcOrd="0" destOrd="0" presId="urn:microsoft.com/office/officeart/2005/8/layout/vList2"/>
    <dgm:cxn modelId="{E4968DA7-E328-4ABD-8743-D8128CBBEBDD}" type="presOf" srcId="{0E1869C0-C23B-4F16-98CC-A88AE47CA0EC}" destId="{0BE77F7F-C10F-446D-BE7D-781C0B311BDD}" srcOrd="0" destOrd="0" presId="urn:microsoft.com/office/officeart/2005/8/layout/vList2"/>
    <dgm:cxn modelId="{88E74FA8-A816-4318-89E3-324F936933FD}" type="presOf" srcId="{79847464-8454-4B0D-BCF2-7A873CD9947D}" destId="{C6E1176A-1BB8-4F36-9618-78C4C1B1CD8C}" srcOrd="0" destOrd="2" presId="urn:microsoft.com/office/officeart/2005/8/layout/vList2"/>
    <dgm:cxn modelId="{6506CBAC-D0EB-4BF3-B5F2-C00588477895}" srcId="{0E1869C0-C23B-4F16-98CC-A88AE47CA0EC}" destId="{2F015C72-C8F1-478F-BCEC-48AD0F970127}" srcOrd="1" destOrd="0" parTransId="{D0E3F2F0-B629-4A60-9E0C-D42B079C30D9}" sibTransId="{CE20F3FE-5539-4F66-BE90-21C6661752B8}"/>
    <dgm:cxn modelId="{4E4EDADF-577E-4CA1-95B4-8F72D16FD928}" type="presOf" srcId="{2F3D4151-CE25-46BA-9325-50830724C2F4}" destId="{6D02FA16-4F0C-401F-9213-2A60AA7B79E4}" srcOrd="0" destOrd="0" presId="urn:microsoft.com/office/officeart/2005/8/layout/vList2"/>
    <dgm:cxn modelId="{61A906E0-5B03-46C0-A06C-B1C40890EF06}" type="presOf" srcId="{59918FFC-F703-48F0-BA4B-5580D42EB32C}" destId="{1620BEC5-76B6-432C-9EF8-F2DE41FCF28B}" srcOrd="0" destOrd="0" presId="urn:microsoft.com/office/officeart/2005/8/layout/vList2"/>
    <dgm:cxn modelId="{9A2738EA-6FD6-4A1A-A029-5664FC968809}" type="presOf" srcId="{54EA79E2-15E7-492C-8ACA-2D313A42258B}" destId="{FEB09BDC-C0EC-44C0-8FC3-E464D793142F}" srcOrd="0" destOrd="0" presId="urn:microsoft.com/office/officeart/2005/8/layout/vList2"/>
    <dgm:cxn modelId="{5660A1EA-D87A-47D5-8999-35436AF3772B}" srcId="{0E1869C0-C23B-4F16-98CC-A88AE47CA0EC}" destId="{F56D564B-D207-4E93-B187-A34549DEC12C}" srcOrd="0" destOrd="0" parTransId="{F310FDA6-A806-41E6-9B30-CFAC75A0CD91}" sibTransId="{83155A99-E11C-4DAB-A8B5-0F3185AB02B4}"/>
    <dgm:cxn modelId="{B465E0EB-E728-4FFD-8968-C7B52D5F2A90}" type="presOf" srcId="{B0FA78A0-B2B4-4AC1-BC14-9CBACAED9432}" destId="{29B58136-B11F-48ED-9E04-B8044FE91F45}" srcOrd="0" destOrd="0" presId="urn:microsoft.com/office/officeart/2005/8/layout/vList2"/>
    <dgm:cxn modelId="{D8E43BF3-C5D0-4459-BDCE-AD4E017C042A}" srcId="{2F3D4151-CE25-46BA-9325-50830724C2F4}" destId="{51666E43-E786-4BAF-83E1-B274D12A2787}" srcOrd="1" destOrd="0" parTransId="{7DED8957-20DA-4D7F-B7F4-7C9524A48246}" sibTransId="{E961BF76-E116-4073-86CA-07E66AB0F04B}"/>
    <dgm:cxn modelId="{16CF50F9-08DA-4688-A62E-0C67C940F514}" srcId="{9FFE30D8-354D-46C7-95FC-561726DFF60C}" destId="{2F3D4151-CE25-46BA-9325-50830724C2F4}" srcOrd="2" destOrd="0" parTransId="{D1F55F8F-FE7F-4716-9365-CCC7864D3D95}" sibTransId="{6FD0AA64-E895-4A05-A484-189751E97A7A}"/>
    <dgm:cxn modelId="{86405AFB-D8C9-4DD5-AACF-772D9DEBD30C}" type="presOf" srcId="{D1DAEE80-8C0C-4F91-913C-3CBE82BF509B}" destId="{A28B90FF-23FE-4479-9D3F-2ACDE77D78DA}" srcOrd="0" destOrd="0" presId="urn:microsoft.com/office/officeart/2005/8/layout/vList2"/>
    <dgm:cxn modelId="{FFAC1BFC-CFE6-4AB1-BFFF-1408F5654210}" srcId="{9FFE30D8-354D-46C7-95FC-561726DFF60C}" destId="{54EA79E2-15E7-492C-8ACA-2D313A42258B}" srcOrd="5" destOrd="0" parTransId="{630B3572-B869-4720-B4A9-0AE16A9E69D7}" sibTransId="{AB1D51A4-A9B7-48E1-9BE4-92BDE3243EA7}"/>
    <dgm:cxn modelId="{6B8184DB-FE29-4FEC-9B88-2BAD7D6EAEBD}" type="presParOf" srcId="{2B5E74DD-AD73-47DE-826F-F3C3675DB448}" destId="{67C3C3B9-963F-41AC-9DF9-A44E172B4BF5}" srcOrd="0" destOrd="0" presId="urn:microsoft.com/office/officeart/2005/8/layout/vList2"/>
    <dgm:cxn modelId="{EEDC7D05-EFAA-4440-A73D-78CC61C13E5F}" type="presParOf" srcId="{2B5E74DD-AD73-47DE-826F-F3C3675DB448}" destId="{4019F35D-3A06-455F-82B1-8B15A937E393}" srcOrd="1" destOrd="0" presId="urn:microsoft.com/office/officeart/2005/8/layout/vList2"/>
    <dgm:cxn modelId="{36B03FFE-5077-48A3-AF56-61AD69E890BA}" type="presParOf" srcId="{2B5E74DD-AD73-47DE-826F-F3C3675DB448}" destId="{0BE77F7F-C10F-446D-BE7D-781C0B311BDD}" srcOrd="2" destOrd="0" presId="urn:microsoft.com/office/officeart/2005/8/layout/vList2"/>
    <dgm:cxn modelId="{DC01C071-92C8-4EAA-BD44-4E5D37FE4582}" type="presParOf" srcId="{2B5E74DD-AD73-47DE-826F-F3C3675DB448}" destId="{C6E1176A-1BB8-4F36-9618-78C4C1B1CD8C}" srcOrd="3" destOrd="0" presId="urn:microsoft.com/office/officeart/2005/8/layout/vList2"/>
    <dgm:cxn modelId="{31FB427C-5CC2-40DF-80C6-0D9F17C43A2B}" type="presParOf" srcId="{2B5E74DD-AD73-47DE-826F-F3C3675DB448}" destId="{6D02FA16-4F0C-401F-9213-2A60AA7B79E4}" srcOrd="4" destOrd="0" presId="urn:microsoft.com/office/officeart/2005/8/layout/vList2"/>
    <dgm:cxn modelId="{30E8DCF6-8585-41EC-B412-C2D279C1A49F}" type="presParOf" srcId="{2B5E74DD-AD73-47DE-826F-F3C3675DB448}" destId="{1620BEC5-76B6-432C-9EF8-F2DE41FCF28B}" srcOrd="5" destOrd="0" presId="urn:microsoft.com/office/officeart/2005/8/layout/vList2"/>
    <dgm:cxn modelId="{EB029DD3-3155-43A2-AFD9-1DBCC44B3840}" type="presParOf" srcId="{2B5E74DD-AD73-47DE-826F-F3C3675DB448}" destId="{58036B68-3E41-412C-BC6B-83843F3F89FC}" srcOrd="6" destOrd="0" presId="urn:microsoft.com/office/officeart/2005/8/layout/vList2"/>
    <dgm:cxn modelId="{F92BCBB0-3207-4F82-853A-0A38B592BF46}" type="presParOf" srcId="{2B5E74DD-AD73-47DE-826F-F3C3675DB448}" destId="{4D28B379-EA8A-4295-90BC-6D8F2565E013}" srcOrd="7" destOrd="0" presId="urn:microsoft.com/office/officeart/2005/8/layout/vList2"/>
    <dgm:cxn modelId="{D2C03C8C-51EB-4451-A0AB-65F31B2E4F5B}" type="presParOf" srcId="{2B5E74DD-AD73-47DE-826F-F3C3675DB448}" destId="{A28B90FF-23FE-4479-9D3F-2ACDE77D78DA}" srcOrd="8" destOrd="0" presId="urn:microsoft.com/office/officeart/2005/8/layout/vList2"/>
    <dgm:cxn modelId="{7640C9FB-88F0-4C37-A692-2CE1F86E9234}" type="presParOf" srcId="{2B5E74DD-AD73-47DE-826F-F3C3675DB448}" destId="{B52A7DE0-6814-4870-90A1-04860B49DC39}" srcOrd="9" destOrd="0" presId="urn:microsoft.com/office/officeart/2005/8/layout/vList2"/>
    <dgm:cxn modelId="{A8789E15-B0A0-449E-BCD3-7D989FD75C84}" type="presParOf" srcId="{2B5E74DD-AD73-47DE-826F-F3C3675DB448}" destId="{FEB09BDC-C0EC-44C0-8FC3-E464D793142F}" srcOrd="10" destOrd="0" presId="urn:microsoft.com/office/officeart/2005/8/layout/vList2"/>
    <dgm:cxn modelId="{83E00D4D-1E21-4AD8-96B0-CCD22D9605C6}" type="presParOf" srcId="{2B5E74DD-AD73-47DE-826F-F3C3675DB448}" destId="{29B58136-B11F-48ED-9E04-B8044FE91F45}" srcOrd="11"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333F445-E49A-4645-BD20-86F5ECBE35E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BE"/>
        </a:p>
      </dgm:t>
    </dgm:pt>
    <dgm:pt modelId="{2D9D2AA7-7C8B-4AD3-A908-FECFA55789DE}">
      <dgm:prSet phldrT="[Text]" custT="1"/>
      <dgm:spPr/>
      <dgm:t>
        <a:bodyPr/>
        <a:lstStyle/>
        <a:p>
          <a:r>
            <a:rPr lang="fr-BE" sz="1600" dirty="0"/>
            <a:t>Documentation</a:t>
          </a:r>
        </a:p>
      </dgm:t>
    </dgm:pt>
    <dgm:pt modelId="{14FEDB0B-10E9-4B4C-AFD9-1730D58039E0}" type="parTrans" cxnId="{16B6A3F2-CD88-4203-B025-9FC65DB118F7}">
      <dgm:prSet/>
      <dgm:spPr/>
      <dgm:t>
        <a:bodyPr/>
        <a:lstStyle/>
        <a:p>
          <a:endParaRPr lang="fr-BE" sz="1600"/>
        </a:p>
      </dgm:t>
    </dgm:pt>
    <dgm:pt modelId="{C85C6CEF-8327-4842-9607-899BBB35C41E}" type="sibTrans" cxnId="{16B6A3F2-CD88-4203-B025-9FC65DB118F7}">
      <dgm:prSet/>
      <dgm:spPr/>
      <dgm:t>
        <a:bodyPr/>
        <a:lstStyle/>
        <a:p>
          <a:endParaRPr lang="fr-BE" sz="1600"/>
        </a:p>
      </dgm:t>
    </dgm:pt>
    <dgm:pt modelId="{CB83E7AE-D611-4FB7-A26D-AA9FA58C1D45}">
      <dgm:prSet phldrT="[Text]" custT="1"/>
      <dgm:spPr/>
      <dgm:t>
        <a:bodyPr/>
        <a:lstStyle/>
        <a:p>
          <a:r>
            <a:rPr lang="fr-BE" sz="1600" dirty="0"/>
            <a:t>Modèles de document</a:t>
          </a:r>
        </a:p>
      </dgm:t>
    </dgm:pt>
    <dgm:pt modelId="{E15922FB-9211-480F-97E6-6BE44C829F6C}" type="parTrans" cxnId="{53B5F89A-C6B3-4940-A619-E60017972E31}">
      <dgm:prSet/>
      <dgm:spPr/>
      <dgm:t>
        <a:bodyPr/>
        <a:lstStyle/>
        <a:p>
          <a:endParaRPr lang="fr-BE" sz="1600"/>
        </a:p>
      </dgm:t>
    </dgm:pt>
    <dgm:pt modelId="{32CE6C7C-653E-46EB-A039-934BF09BC2EA}" type="sibTrans" cxnId="{53B5F89A-C6B3-4940-A619-E60017972E31}">
      <dgm:prSet/>
      <dgm:spPr/>
      <dgm:t>
        <a:bodyPr/>
        <a:lstStyle/>
        <a:p>
          <a:endParaRPr lang="fr-BE" sz="1600"/>
        </a:p>
      </dgm:t>
    </dgm:pt>
    <dgm:pt modelId="{443BD83D-0497-41E7-B5E5-A435CACE418E}">
      <dgm:prSet phldrT="[Text]" custT="1"/>
      <dgm:spPr/>
      <dgm:t>
        <a:bodyPr/>
        <a:lstStyle/>
        <a:p>
          <a:r>
            <a:rPr lang="fr-BE" sz="1600" dirty="0"/>
            <a:t>Ressources</a:t>
          </a:r>
        </a:p>
      </dgm:t>
    </dgm:pt>
    <dgm:pt modelId="{41D7617F-7B9E-4D24-8FF9-C4F9CEFE20DB}" type="parTrans" cxnId="{21288CC8-91BB-4BE9-B40B-304BF336FE70}">
      <dgm:prSet/>
      <dgm:spPr/>
      <dgm:t>
        <a:bodyPr/>
        <a:lstStyle/>
        <a:p>
          <a:endParaRPr lang="fr-BE" sz="1600"/>
        </a:p>
      </dgm:t>
    </dgm:pt>
    <dgm:pt modelId="{CFFC00F7-F767-4A87-9DA5-D3209546A783}" type="sibTrans" cxnId="{21288CC8-91BB-4BE9-B40B-304BF336FE70}">
      <dgm:prSet/>
      <dgm:spPr/>
      <dgm:t>
        <a:bodyPr/>
        <a:lstStyle/>
        <a:p>
          <a:endParaRPr lang="fr-BE" sz="1600"/>
        </a:p>
      </dgm:t>
    </dgm:pt>
    <dgm:pt modelId="{36DE8994-E834-4EFB-A4D0-867E8FC73A5C}">
      <dgm:prSet phldrT="[Text]" custT="1"/>
      <dgm:spPr/>
      <dgm:t>
        <a:bodyPr/>
        <a:lstStyle/>
        <a:p>
          <a:r>
            <a:rPr lang="fr-BE" sz="1600" dirty="0"/>
            <a:t>Fiches réflexes</a:t>
          </a:r>
        </a:p>
      </dgm:t>
    </dgm:pt>
    <dgm:pt modelId="{12C1565C-0C8A-476D-B3A6-22F50A052A9A}" type="parTrans" cxnId="{DF316959-19BA-47EE-9B83-60CD8911DC0C}">
      <dgm:prSet/>
      <dgm:spPr/>
      <dgm:t>
        <a:bodyPr/>
        <a:lstStyle/>
        <a:p>
          <a:endParaRPr lang="fr-BE" sz="1600"/>
        </a:p>
      </dgm:t>
    </dgm:pt>
    <dgm:pt modelId="{8098D53F-D755-4A8E-9A6F-DE905D34E957}" type="sibTrans" cxnId="{DF316959-19BA-47EE-9B83-60CD8911DC0C}">
      <dgm:prSet/>
      <dgm:spPr/>
      <dgm:t>
        <a:bodyPr/>
        <a:lstStyle/>
        <a:p>
          <a:endParaRPr lang="fr-BE" sz="1600"/>
        </a:p>
      </dgm:t>
    </dgm:pt>
    <dgm:pt modelId="{897D403A-B8DF-4D41-8E80-48EECC5E91DC}">
      <dgm:prSet phldrT="[Text]" custT="1"/>
      <dgm:spPr/>
      <dgm:t>
        <a:bodyPr/>
        <a:lstStyle/>
        <a:p>
          <a:r>
            <a:rPr lang="fr-BE" sz="1600" dirty="0"/>
            <a:t>Directives</a:t>
          </a:r>
        </a:p>
      </dgm:t>
    </dgm:pt>
    <dgm:pt modelId="{5CF16849-A25A-408C-9B4F-DE78D4403DB3}" type="parTrans" cxnId="{E60311CD-8853-478E-8759-D5F26DA10A87}">
      <dgm:prSet/>
      <dgm:spPr/>
      <dgm:t>
        <a:bodyPr/>
        <a:lstStyle/>
        <a:p>
          <a:endParaRPr lang="fr-BE"/>
        </a:p>
      </dgm:t>
    </dgm:pt>
    <dgm:pt modelId="{02E35573-F38D-4243-9ED3-B04F7AC6DEB8}" type="sibTrans" cxnId="{E60311CD-8853-478E-8759-D5F26DA10A87}">
      <dgm:prSet/>
      <dgm:spPr/>
      <dgm:t>
        <a:bodyPr/>
        <a:lstStyle/>
        <a:p>
          <a:endParaRPr lang="fr-BE"/>
        </a:p>
      </dgm:t>
    </dgm:pt>
    <dgm:pt modelId="{E8249964-6CD2-4388-A9F2-3619B81B5106}">
      <dgm:prSet phldrT="[Text]" custT="1"/>
      <dgm:spPr/>
      <dgm:t>
        <a:bodyPr/>
        <a:lstStyle/>
        <a:p>
          <a:r>
            <a:rPr lang="fr-BE" sz="1600" dirty="0"/>
            <a:t>Fiches de vulgarisation</a:t>
          </a:r>
        </a:p>
      </dgm:t>
    </dgm:pt>
    <dgm:pt modelId="{870CB1B8-C91E-4ED0-8F71-03CEB77C38F4}" type="parTrans" cxnId="{CBC7398C-4AC3-40FF-8214-A33FB2B7C4EA}">
      <dgm:prSet/>
      <dgm:spPr/>
      <dgm:t>
        <a:bodyPr/>
        <a:lstStyle/>
        <a:p>
          <a:endParaRPr lang="fr-BE"/>
        </a:p>
      </dgm:t>
    </dgm:pt>
    <dgm:pt modelId="{924B39A7-9810-4403-90C3-70F5AA81B404}" type="sibTrans" cxnId="{CBC7398C-4AC3-40FF-8214-A33FB2B7C4EA}">
      <dgm:prSet/>
      <dgm:spPr/>
      <dgm:t>
        <a:bodyPr/>
        <a:lstStyle/>
        <a:p>
          <a:endParaRPr lang="fr-BE"/>
        </a:p>
      </dgm:t>
    </dgm:pt>
    <dgm:pt modelId="{DD3E7770-4C16-4259-B9D8-B31372AC0F75}">
      <dgm:prSet phldrT="[Text]" custT="1"/>
      <dgm:spPr/>
      <dgm:t>
        <a:bodyPr/>
        <a:lstStyle/>
        <a:p>
          <a:r>
            <a:rPr lang="fr-BE" sz="1600" dirty="0"/>
            <a:t>Fiches techniques, notices</a:t>
          </a:r>
        </a:p>
      </dgm:t>
    </dgm:pt>
    <dgm:pt modelId="{5573BD58-9071-4279-AAEA-6A278DB8211C}" type="parTrans" cxnId="{D2384A45-F571-42AE-B65B-E33D75CFED6E}">
      <dgm:prSet/>
      <dgm:spPr/>
      <dgm:t>
        <a:bodyPr/>
        <a:lstStyle/>
        <a:p>
          <a:endParaRPr lang="fr-BE"/>
        </a:p>
      </dgm:t>
    </dgm:pt>
    <dgm:pt modelId="{737528F5-C3FD-4D3B-ABDC-F72808A7A753}" type="sibTrans" cxnId="{D2384A45-F571-42AE-B65B-E33D75CFED6E}">
      <dgm:prSet/>
      <dgm:spPr/>
      <dgm:t>
        <a:bodyPr/>
        <a:lstStyle/>
        <a:p>
          <a:endParaRPr lang="fr-BE"/>
        </a:p>
      </dgm:t>
    </dgm:pt>
    <dgm:pt modelId="{10A05309-D227-4A89-9DA5-F55A8655EDA8}">
      <dgm:prSet phldrT="[Text]" custT="1"/>
      <dgm:spPr/>
      <dgm:t>
        <a:bodyPr/>
        <a:lstStyle/>
        <a:p>
          <a:r>
            <a:rPr lang="fr-BE" sz="1600" dirty="0"/>
            <a:t>Plans</a:t>
          </a:r>
        </a:p>
      </dgm:t>
    </dgm:pt>
    <dgm:pt modelId="{6208F9B0-264F-4093-9C16-9FC24089A089}" type="parTrans" cxnId="{A50A865E-6930-4793-BCC7-6C3C197A7146}">
      <dgm:prSet/>
      <dgm:spPr/>
      <dgm:t>
        <a:bodyPr/>
        <a:lstStyle/>
        <a:p>
          <a:endParaRPr lang="fr-BE"/>
        </a:p>
      </dgm:t>
    </dgm:pt>
    <dgm:pt modelId="{8D5BD675-34C3-47DE-915D-BF01E949AA77}" type="sibTrans" cxnId="{A50A865E-6930-4793-BCC7-6C3C197A7146}">
      <dgm:prSet/>
      <dgm:spPr/>
      <dgm:t>
        <a:bodyPr/>
        <a:lstStyle/>
        <a:p>
          <a:endParaRPr lang="fr-BE"/>
        </a:p>
      </dgm:t>
    </dgm:pt>
    <dgm:pt modelId="{75DAF06E-21B3-47B9-A50C-FCFE903C249E}">
      <dgm:prSet phldrT="[Text]" custT="1"/>
      <dgm:spPr/>
      <dgm:t>
        <a:bodyPr/>
        <a:lstStyle/>
        <a:p>
          <a:r>
            <a:rPr lang="fr-BE" sz="1600" dirty="0"/>
            <a:t>Check-list</a:t>
          </a:r>
        </a:p>
      </dgm:t>
    </dgm:pt>
    <dgm:pt modelId="{F6E4BFCB-8DC7-4F8A-A7CA-6458EF0CF23E}" type="parTrans" cxnId="{91CD6938-8201-4A4D-93A6-76B2C33A21BF}">
      <dgm:prSet/>
      <dgm:spPr/>
      <dgm:t>
        <a:bodyPr/>
        <a:lstStyle/>
        <a:p>
          <a:endParaRPr lang="fr-BE"/>
        </a:p>
      </dgm:t>
    </dgm:pt>
    <dgm:pt modelId="{AD714332-44D8-4E30-BA23-0C5C85C9C273}" type="sibTrans" cxnId="{91CD6938-8201-4A4D-93A6-76B2C33A21BF}">
      <dgm:prSet/>
      <dgm:spPr/>
      <dgm:t>
        <a:bodyPr/>
        <a:lstStyle/>
        <a:p>
          <a:endParaRPr lang="fr-BE"/>
        </a:p>
      </dgm:t>
    </dgm:pt>
    <dgm:pt modelId="{E42F330D-3D04-472E-80DF-F047CF3575E9}">
      <dgm:prSet phldrT="[Text]" custT="1"/>
      <dgm:spPr/>
      <dgm:t>
        <a:bodyPr/>
        <a:lstStyle/>
        <a:p>
          <a:r>
            <a:rPr lang="fr-BE" sz="1600" dirty="0"/>
            <a:t>Formations</a:t>
          </a:r>
        </a:p>
      </dgm:t>
    </dgm:pt>
    <dgm:pt modelId="{8F453DDB-BC02-4E49-B1F2-8438550BDAE3}" type="parTrans" cxnId="{087E6F34-9E8C-47E9-8050-1EBFD36E8189}">
      <dgm:prSet/>
      <dgm:spPr/>
      <dgm:t>
        <a:bodyPr/>
        <a:lstStyle/>
        <a:p>
          <a:endParaRPr lang="fr-BE"/>
        </a:p>
      </dgm:t>
    </dgm:pt>
    <dgm:pt modelId="{65081662-DBC3-4309-B53D-BA3D7F0A271F}" type="sibTrans" cxnId="{087E6F34-9E8C-47E9-8050-1EBFD36E8189}">
      <dgm:prSet/>
      <dgm:spPr/>
      <dgm:t>
        <a:bodyPr/>
        <a:lstStyle/>
        <a:p>
          <a:endParaRPr lang="fr-BE"/>
        </a:p>
      </dgm:t>
    </dgm:pt>
    <dgm:pt modelId="{8F557690-747F-4B1B-8590-D160117FEE71}" type="pres">
      <dgm:prSet presAssocID="{0333F445-E49A-4645-BD20-86F5ECBE35EC}" presName="linear" presStyleCnt="0">
        <dgm:presLayoutVars>
          <dgm:animLvl val="lvl"/>
          <dgm:resizeHandles val="exact"/>
        </dgm:presLayoutVars>
      </dgm:prSet>
      <dgm:spPr/>
    </dgm:pt>
    <dgm:pt modelId="{91AEF988-8A65-4429-B465-4CED638D225D}" type="pres">
      <dgm:prSet presAssocID="{2D9D2AA7-7C8B-4AD3-A908-FECFA55789DE}" presName="parentText" presStyleLbl="node1" presStyleIdx="0" presStyleCnt="2" custScaleY="49638">
        <dgm:presLayoutVars>
          <dgm:chMax val="0"/>
          <dgm:bulletEnabled val="1"/>
        </dgm:presLayoutVars>
      </dgm:prSet>
      <dgm:spPr/>
    </dgm:pt>
    <dgm:pt modelId="{0F1DEE8F-44F7-4F79-A503-66D3FA7BC037}" type="pres">
      <dgm:prSet presAssocID="{2D9D2AA7-7C8B-4AD3-A908-FECFA55789DE}" presName="childText" presStyleLbl="revTx" presStyleIdx="0" presStyleCnt="2">
        <dgm:presLayoutVars>
          <dgm:bulletEnabled val="1"/>
        </dgm:presLayoutVars>
      </dgm:prSet>
      <dgm:spPr/>
    </dgm:pt>
    <dgm:pt modelId="{403C909E-F4AD-4517-B832-BEEAB7C18E76}" type="pres">
      <dgm:prSet presAssocID="{443BD83D-0497-41E7-B5E5-A435CACE418E}" presName="parentText" presStyleLbl="node1" presStyleIdx="1" presStyleCnt="2" custScaleY="51975">
        <dgm:presLayoutVars>
          <dgm:chMax val="0"/>
          <dgm:bulletEnabled val="1"/>
        </dgm:presLayoutVars>
      </dgm:prSet>
      <dgm:spPr/>
    </dgm:pt>
    <dgm:pt modelId="{5D4D3DA1-8D36-49A7-8EA9-D9176110B690}" type="pres">
      <dgm:prSet presAssocID="{443BD83D-0497-41E7-B5E5-A435CACE418E}" presName="childText" presStyleLbl="revTx" presStyleIdx="1" presStyleCnt="2">
        <dgm:presLayoutVars>
          <dgm:bulletEnabled val="1"/>
        </dgm:presLayoutVars>
      </dgm:prSet>
      <dgm:spPr/>
    </dgm:pt>
  </dgm:ptLst>
  <dgm:cxnLst>
    <dgm:cxn modelId="{C7534700-80DA-4DF4-9262-D61700A03830}" type="presOf" srcId="{75DAF06E-21B3-47B9-A50C-FCFE903C249E}" destId="{5D4D3DA1-8D36-49A7-8EA9-D9176110B690}" srcOrd="0" destOrd="3" presId="urn:microsoft.com/office/officeart/2005/8/layout/vList2"/>
    <dgm:cxn modelId="{E025E321-2D1D-4C97-AA5D-ED1911C4EF00}" type="presOf" srcId="{2D9D2AA7-7C8B-4AD3-A908-FECFA55789DE}" destId="{91AEF988-8A65-4429-B465-4CED638D225D}" srcOrd="0" destOrd="0" presId="urn:microsoft.com/office/officeart/2005/8/layout/vList2"/>
    <dgm:cxn modelId="{E16DF130-8E6D-42D6-BF41-0B6294E03CF5}" type="presOf" srcId="{CB83E7AE-D611-4FB7-A26D-AA9FA58C1D45}" destId="{0F1DEE8F-44F7-4F79-A503-66D3FA7BC037}" srcOrd="0" destOrd="0" presId="urn:microsoft.com/office/officeart/2005/8/layout/vList2"/>
    <dgm:cxn modelId="{087E6F34-9E8C-47E9-8050-1EBFD36E8189}" srcId="{2D9D2AA7-7C8B-4AD3-A908-FECFA55789DE}" destId="{E42F330D-3D04-472E-80DF-F047CF3575E9}" srcOrd="3" destOrd="0" parTransId="{8F453DDB-BC02-4E49-B1F2-8438550BDAE3}" sibTransId="{65081662-DBC3-4309-B53D-BA3D7F0A271F}"/>
    <dgm:cxn modelId="{91CD6938-8201-4A4D-93A6-76B2C33A21BF}" srcId="{443BD83D-0497-41E7-B5E5-A435CACE418E}" destId="{75DAF06E-21B3-47B9-A50C-FCFE903C249E}" srcOrd="3" destOrd="0" parTransId="{F6E4BFCB-8DC7-4F8A-A7CA-6458EF0CF23E}" sibTransId="{AD714332-44D8-4E30-BA23-0C5C85C9C273}"/>
    <dgm:cxn modelId="{A50A865E-6930-4793-BCC7-6C3C197A7146}" srcId="{443BD83D-0497-41E7-B5E5-A435CACE418E}" destId="{10A05309-D227-4A89-9DA5-F55A8655EDA8}" srcOrd="2" destOrd="0" parTransId="{6208F9B0-264F-4093-9C16-9FC24089A089}" sibTransId="{8D5BD675-34C3-47DE-915D-BF01E949AA77}"/>
    <dgm:cxn modelId="{D2384A45-F571-42AE-B65B-E33D75CFED6E}" srcId="{443BD83D-0497-41E7-B5E5-A435CACE418E}" destId="{DD3E7770-4C16-4259-B9D8-B31372AC0F75}" srcOrd="1" destOrd="0" parTransId="{5573BD58-9071-4279-AAEA-6A278DB8211C}" sibTransId="{737528F5-C3FD-4D3B-ABDC-F72808A7A753}"/>
    <dgm:cxn modelId="{DD803D52-DD25-4E7B-B531-61DC9A166443}" type="presOf" srcId="{443BD83D-0497-41E7-B5E5-A435CACE418E}" destId="{403C909E-F4AD-4517-B832-BEEAB7C18E76}" srcOrd="0" destOrd="0" presId="urn:microsoft.com/office/officeart/2005/8/layout/vList2"/>
    <dgm:cxn modelId="{DF316959-19BA-47EE-9B83-60CD8911DC0C}" srcId="{443BD83D-0497-41E7-B5E5-A435CACE418E}" destId="{36DE8994-E834-4EFB-A4D0-867E8FC73A5C}" srcOrd="0" destOrd="0" parTransId="{12C1565C-0C8A-476D-B3A6-22F50A052A9A}" sibTransId="{8098D53F-D755-4A8E-9A6F-DE905D34E957}"/>
    <dgm:cxn modelId="{23F7E75A-289E-4072-B92E-453C857068BF}" type="presOf" srcId="{897D403A-B8DF-4D41-8E80-48EECC5E91DC}" destId="{0F1DEE8F-44F7-4F79-A503-66D3FA7BC037}" srcOrd="0" destOrd="1" presId="urn:microsoft.com/office/officeart/2005/8/layout/vList2"/>
    <dgm:cxn modelId="{DDD96B7E-71C4-452B-982A-DD5F60422C60}" type="presOf" srcId="{E8249964-6CD2-4388-A9F2-3619B81B5106}" destId="{0F1DEE8F-44F7-4F79-A503-66D3FA7BC037}" srcOrd="0" destOrd="2" presId="urn:microsoft.com/office/officeart/2005/8/layout/vList2"/>
    <dgm:cxn modelId="{F5BC9B8B-A814-484E-BDFF-95BEFF937499}" type="presOf" srcId="{36DE8994-E834-4EFB-A4D0-867E8FC73A5C}" destId="{5D4D3DA1-8D36-49A7-8EA9-D9176110B690}" srcOrd="0" destOrd="0" presId="urn:microsoft.com/office/officeart/2005/8/layout/vList2"/>
    <dgm:cxn modelId="{CBC7398C-4AC3-40FF-8214-A33FB2B7C4EA}" srcId="{2D9D2AA7-7C8B-4AD3-A908-FECFA55789DE}" destId="{E8249964-6CD2-4388-A9F2-3619B81B5106}" srcOrd="2" destOrd="0" parTransId="{870CB1B8-C91E-4ED0-8F71-03CEB77C38F4}" sibTransId="{924B39A7-9810-4403-90C3-70F5AA81B404}"/>
    <dgm:cxn modelId="{24FC7C8E-247A-4B61-BE91-4FA74E66058F}" type="presOf" srcId="{DD3E7770-4C16-4259-B9D8-B31372AC0F75}" destId="{5D4D3DA1-8D36-49A7-8EA9-D9176110B690}" srcOrd="0" destOrd="1" presId="urn:microsoft.com/office/officeart/2005/8/layout/vList2"/>
    <dgm:cxn modelId="{53B5F89A-C6B3-4940-A619-E60017972E31}" srcId="{2D9D2AA7-7C8B-4AD3-A908-FECFA55789DE}" destId="{CB83E7AE-D611-4FB7-A26D-AA9FA58C1D45}" srcOrd="0" destOrd="0" parTransId="{E15922FB-9211-480F-97E6-6BE44C829F6C}" sibTransId="{32CE6C7C-653E-46EB-A039-934BF09BC2EA}"/>
    <dgm:cxn modelId="{A6550BBB-C7C0-4E2E-BC4C-3D11806D9AA2}" type="presOf" srcId="{E42F330D-3D04-472E-80DF-F047CF3575E9}" destId="{0F1DEE8F-44F7-4F79-A503-66D3FA7BC037}" srcOrd="0" destOrd="3" presId="urn:microsoft.com/office/officeart/2005/8/layout/vList2"/>
    <dgm:cxn modelId="{21288CC8-91BB-4BE9-B40B-304BF336FE70}" srcId="{0333F445-E49A-4645-BD20-86F5ECBE35EC}" destId="{443BD83D-0497-41E7-B5E5-A435CACE418E}" srcOrd="1" destOrd="0" parTransId="{41D7617F-7B9E-4D24-8FF9-C4F9CEFE20DB}" sibTransId="{CFFC00F7-F767-4A87-9DA5-D3209546A783}"/>
    <dgm:cxn modelId="{E60311CD-8853-478E-8759-D5F26DA10A87}" srcId="{2D9D2AA7-7C8B-4AD3-A908-FECFA55789DE}" destId="{897D403A-B8DF-4D41-8E80-48EECC5E91DC}" srcOrd="1" destOrd="0" parTransId="{5CF16849-A25A-408C-9B4F-DE78D4403DB3}" sibTransId="{02E35573-F38D-4243-9ED3-B04F7AC6DEB8}"/>
    <dgm:cxn modelId="{AAEA2AD4-9FE7-4E12-BD1D-D80A8D2D94C6}" type="presOf" srcId="{0333F445-E49A-4645-BD20-86F5ECBE35EC}" destId="{8F557690-747F-4B1B-8590-D160117FEE71}" srcOrd="0" destOrd="0" presId="urn:microsoft.com/office/officeart/2005/8/layout/vList2"/>
    <dgm:cxn modelId="{60ABD8E3-4F40-4A5F-A124-06E0B1257F33}" type="presOf" srcId="{10A05309-D227-4A89-9DA5-F55A8655EDA8}" destId="{5D4D3DA1-8D36-49A7-8EA9-D9176110B690}" srcOrd="0" destOrd="2" presId="urn:microsoft.com/office/officeart/2005/8/layout/vList2"/>
    <dgm:cxn modelId="{16B6A3F2-CD88-4203-B025-9FC65DB118F7}" srcId="{0333F445-E49A-4645-BD20-86F5ECBE35EC}" destId="{2D9D2AA7-7C8B-4AD3-A908-FECFA55789DE}" srcOrd="0" destOrd="0" parTransId="{14FEDB0B-10E9-4B4C-AFD9-1730D58039E0}" sibTransId="{C85C6CEF-8327-4842-9607-899BBB35C41E}"/>
    <dgm:cxn modelId="{BA6FBB34-DCFA-4FA9-9689-E6354A809891}" type="presParOf" srcId="{8F557690-747F-4B1B-8590-D160117FEE71}" destId="{91AEF988-8A65-4429-B465-4CED638D225D}" srcOrd="0" destOrd="0" presId="urn:microsoft.com/office/officeart/2005/8/layout/vList2"/>
    <dgm:cxn modelId="{F18C6C2D-8488-4EE2-BDD2-02A72F0969B3}" type="presParOf" srcId="{8F557690-747F-4B1B-8590-D160117FEE71}" destId="{0F1DEE8F-44F7-4F79-A503-66D3FA7BC037}" srcOrd="1" destOrd="0" presId="urn:microsoft.com/office/officeart/2005/8/layout/vList2"/>
    <dgm:cxn modelId="{C26AFA4C-8A6D-4990-B6D0-69F52815B5FF}" type="presParOf" srcId="{8F557690-747F-4B1B-8590-D160117FEE71}" destId="{403C909E-F4AD-4517-B832-BEEAB7C18E76}" srcOrd="2" destOrd="0" presId="urn:microsoft.com/office/officeart/2005/8/layout/vList2"/>
    <dgm:cxn modelId="{ECF88750-AC3C-46AE-A3F6-127D05D2C793}" type="presParOf" srcId="{8F557690-747F-4B1B-8590-D160117FEE71}" destId="{5D4D3DA1-8D36-49A7-8EA9-D9176110B690}" srcOrd="3"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F818F2F-D660-41AC-A65B-38B6580B2972}" type="doc">
      <dgm:prSet loTypeId="urn:microsoft.com/office/officeart/2008/layout/CircleAccentTimeline" loCatId="process" qsTypeId="urn:microsoft.com/office/officeart/2005/8/quickstyle/simple1" qsCatId="simple" csTypeId="urn:microsoft.com/office/officeart/2005/8/colors/accent1_2" csCatId="accent1" phldr="1"/>
      <dgm:spPr/>
      <dgm:t>
        <a:bodyPr/>
        <a:lstStyle/>
        <a:p>
          <a:endParaRPr lang="fr-BE"/>
        </a:p>
      </dgm:t>
    </dgm:pt>
    <dgm:pt modelId="{C49A0CA2-6FF7-4B5D-99B5-82CD09A1E9F7}">
      <dgm:prSet phldrT="[Text]"/>
      <dgm:spPr/>
      <dgm:t>
        <a:bodyPr/>
        <a:lstStyle/>
        <a:p>
          <a:r>
            <a:rPr lang="nl-BE" noProof="0" dirty="0"/>
            <a:t>Scenario</a:t>
          </a:r>
        </a:p>
      </dgm:t>
    </dgm:pt>
    <dgm:pt modelId="{1DB60055-B7B7-421F-9961-95D17019D85F}" type="parTrans" cxnId="{EFF6416B-AE10-42D7-A247-43725ECF631A}">
      <dgm:prSet/>
      <dgm:spPr/>
      <dgm:t>
        <a:bodyPr/>
        <a:lstStyle/>
        <a:p>
          <a:endParaRPr lang="nl-BE" noProof="0" dirty="0"/>
        </a:p>
      </dgm:t>
    </dgm:pt>
    <dgm:pt modelId="{3D897878-725E-4B09-90DC-68F255F08592}" type="sibTrans" cxnId="{EFF6416B-AE10-42D7-A247-43725ECF631A}">
      <dgm:prSet/>
      <dgm:spPr/>
      <dgm:t>
        <a:bodyPr/>
        <a:lstStyle/>
        <a:p>
          <a:endParaRPr lang="nl-BE" noProof="0" dirty="0"/>
        </a:p>
      </dgm:t>
    </dgm:pt>
    <dgm:pt modelId="{E0C38145-1840-4564-BFDF-CD73A6E6CA26}">
      <dgm:prSet phldrT="[Text]"/>
      <dgm:spPr/>
      <dgm:t>
        <a:bodyPr/>
        <a:lstStyle/>
        <a:p>
          <a:r>
            <a:rPr lang="nl-BE" noProof="0" dirty="0"/>
            <a:t>Identificeer risico's</a:t>
          </a:r>
        </a:p>
      </dgm:t>
    </dgm:pt>
    <dgm:pt modelId="{02E3BE3C-B882-4EBB-B6AB-35254FA71B80}" type="parTrans" cxnId="{7E0DEEB2-7796-48D5-9F73-B8984CD0835A}">
      <dgm:prSet/>
      <dgm:spPr/>
      <dgm:t>
        <a:bodyPr/>
        <a:lstStyle/>
        <a:p>
          <a:endParaRPr lang="nl-BE" noProof="0" dirty="0"/>
        </a:p>
      </dgm:t>
    </dgm:pt>
    <dgm:pt modelId="{B0FE5014-5D51-4978-8C8E-6536BB2C7DA7}" type="sibTrans" cxnId="{7E0DEEB2-7796-48D5-9F73-B8984CD0835A}">
      <dgm:prSet/>
      <dgm:spPr/>
      <dgm:t>
        <a:bodyPr/>
        <a:lstStyle/>
        <a:p>
          <a:endParaRPr lang="nl-BE" noProof="0" dirty="0"/>
        </a:p>
      </dgm:t>
    </dgm:pt>
    <dgm:pt modelId="{B675DBCA-9DD2-4574-AAAA-FC8CAE55AB16}">
      <dgm:prSet phldrT="[Text]"/>
      <dgm:spPr/>
      <dgm:t>
        <a:bodyPr/>
        <a:lstStyle/>
        <a:p>
          <a:r>
            <a:rPr lang="nl-BE" noProof="0" dirty="0"/>
            <a:t>Beoordeling van de risico's</a:t>
          </a:r>
        </a:p>
      </dgm:t>
    </dgm:pt>
    <dgm:pt modelId="{C461EEFA-6F05-4F92-8D86-9BAEA0AC3C04}" type="parTrans" cxnId="{69687F24-2045-4A0D-8463-ECAFA0F7C544}">
      <dgm:prSet/>
      <dgm:spPr/>
      <dgm:t>
        <a:bodyPr/>
        <a:lstStyle/>
        <a:p>
          <a:endParaRPr lang="nl-BE" noProof="0" dirty="0"/>
        </a:p>
      </dgm:t>
    </dgm:pt>
    <dgm:pt modelId="{232EAE8C-EA51-401A-8DA9-CF32333CB351}" type="sibTrans" cxnId="{69687F24-2045-4A0D-8463-ECAFA0F7C544}">
      <dgm:prSet/>
      <dgm:spPr/>
      <dgm:t>
        <a:bodyPr/>
        <a:lstStyle/>
        <a:p>
          <a:endParaRPr lang="nl-BE" noProof="0" dirty="0"/>
        </a:p>
      </dgm:t>
    </dgm:pt>
    <dgm:pt modelId="{5961241F-4CF6-407F-8BB2-8AEA53E26A52}">
      <dgm:prSet phldrT="[Text]"/>
      <dgm:spPr/>
      <dgm:t>
        <a:bodyPr/>
        <a:lstStyle/>
        <a:p>
          <a:r>
            <a:rPr lang="nl-BE" noProof="0" dirty="0"/>
            <a:t>Module</a:t>
          </a:r>
        </a:p>
      </dgm:t>
    </dgm:pt>
    <dgm:pt modelId="{AB89F5B7-3A9E-40D6-BAA6-673FF732C19A}" type="parTrans" cxnId="{0F9B77B2-4FE0-4EC0-9338-B8E9DE740734}">
      <dgm:prSet/>
      <dgm:spPr/>
      <dgm:t>
        <a:bodyPr/>
        <a:lstStyle/>
        <a:p>
          <a:endParaRPr lang="nl-BE" noProof="0" dirty="0"/>
        </a:p>
      </dgm:t>
    </dgm:pt>
    <dgm:pt modelId="{65B5422A-8E8A-4273-AAC5-44A031E4CCDA}" type="sibTrans" cxnId="{0F9B77B2-4FE0-4EC0-9338-B8E9DE740734}">
      <dgm:prSet/>
      <dgm:spPr/>
      <dgm:t>
        <a:bodyPr/>
        <a:lstStyle/>
        <a:p>
          <a:endParaRPr lang="nl-BE" noProof="0" dirty="0"/>
        </a:p>
      </dgm:t>
    </dgm:pt>
    <dgm:pt modelId="{E98BC4D6-2FD5-4D5F-97DF-C746BA79D427}">
      <dgm:prSet phldrT="[Text]"/>
      <dgm:spPr/>
      <dgm:t>
        <a:bodyPr/>
        <a:lstStyle/>
        <a:p>
          <a:r>
            <a:rPr lang="nl-BE" noProof="0" dirty="0"/>
            <a:t>6 fasen van een crisis</a:t>
          </a:r>
        </a:p>
      </dgm:t>
    </dgm:pt>
    <dgm:pt modelId="{6551C830-9BD2-44D9-9638-74B896E231B2}" type="parTrans" cxnId="{6AFDC84B-465F-448C-8AC3-64846E79287D}">
      <dgm:prSet/>
      <dgm:spPr/>
      <dgm:t>
        <a:bodyPr/>
        <a:lstStyle/>
        <a:p>
          <a:endParaRPr lang="nl-BE" noProof="0" dirty="0"/>
        </a:p>
      </dgm:t>
    </dgm:pt>
    <dgm:pt modelId="{D87510D9-581D-4ACE-B8F1-C8B4F58F7E04}" type="sibTrans" cxnId="{6AFDC84B-465F-448C-8AC3-64846E79287D}">
      <dgm:prSet/>
      <dgm:spPr/>
      <dgm:t>
        <a:bodyPr/>
        <a:lstStyle/>
        <a:p>
          <a:endParaRPr lang="nl-BE" noProof="0" dirty="0"/>
        </a:p>
      </dgm:t>
    </dgm:pt>
    <dgm:pt modelId="{5B566051-19A1-41E7-8AD8-5D58FAFAF863}">
      <dgm:prSet phldrT="[Text]"/>
      <dgm:spPr/>
      <dgm:t>
        <a:bodyPr/>
        <a:lstStyle/>
        <a:p>
          <a:r>
            <a:rPr lang="nl-BE" noProof="0" dirty="0"/>
            <a:t>Implementatie</a:t>
          </a:r>
        </a:p>
      </dgm:t>
    </dgm:pt>
    <dgm:pt modelId="{0516CC8C-124E-4332-83C7-2C5510F3785D}" type="parTrans" cxnId="{AA7EE58B-5227-4751-9675-24A456C7B1B0}">
      <dgm:prSet/>
      <dgm:spPr/>
      <dgm:t>
        <a:bodyPr/>
        <a:lstStyle/>
        <a:p>
          <a:endParaRPr lang="nl-BE" noProof="0" dirty="0"/>
        </a:p>
      </dgm:t>
    </dgm:pt>
    <dgm:pt modelId="{2787D873-1A2C-4855-B167-EA6847EE8AFD}" type="sibTrans" cxnId="{AA7EE58B-5227-4751-9675-24A456C7B1B0}">
      <dgm:prSet/>
      <dgm:spPr/>
      <dgm:t>
        <a:bodyPr/>
        <a:lstStyle/>
        <a:p>
          <a:endParaRPr lang="nl-BE" noProof="0" dirty="0"/>
        </a:p>
      </dgm:t>
    </dgm:pt>
    <dgm:pt modelId="{F661393F-7574-4B5A-8F0C-D3207FA111B2}">
      <dgm:prSet phldrT="[Text]" custT="1"/>
      <dgm:spPr/>
      <dgm:t>
        <a:bodyPr/>
        <a:lstStyle/>
        <a:p>
          <a:r>
            <a:rPr lang="nl-BE" sz="1000" noProof="0" dirty="0"/>
            <a:t>Verantwoordelijkheden</a:t>
          </a:r>
        </a:p>
      </dgm:t>
    </dgm:pt>
    <dgm:pt modelId="{757B8A66-D791-46FF-874B-027BC4AC8280}" type="parTrans" cxnId="{09CABDC3-5CBB-436F-940C-56FC9EA01E32}">
      <dgm:prSet/>
      <dgm:spPr/>
      <dgm:t>
        <a:bodyPr/>
        <a:lstStyle/>
        <a:p>
          <a:endParaRPr lang="nl-BE" noProof="0" dirty="0"/>
        </a:p>
      </dgm:t>
    </dgm:pt>
    <dgm:pt modelId="{E6F9557C-2BC3-4EF2-BCB7-BBA5199F2C6D}" type="sibTrans" cxnId="{09CABDC3-5CBB-436F-940C-56FC9EA01E32}">
      <dgm:prSet/>
      <dgm:spPr/>
      <dgm:t>
        <a:bodyPr/>
        <a:lstStyle/>
        <a:p>
          <a:endParaRPr lang="nl-BE" noProof="0" dirty="0"/>
        </a:p>
      </dgm:t>
    </dgm:pt>
    <dgm:pt modelId="{FDEC0988-23F0-4E1C-8572-B880CFC6C797}">
      <dgm:prSet phldrT="[Text]" custT="1"/>
      <dgm:spPr/>
      <dgm:t>
        <a:bodyPr/>
        <a:lstStyle/>
        <a:p>
          <a:r>
            <a:rPr lang="nl-BE" sz="1000" noProof="0" dirty="0"/>
            <a:t>Directiecomité</a:t>
          </a:r>
          <a:endParaRPr lang="nl-BE" sz="800" noProof="0" dirty="0"/>
        </a:p>
      </dgm:t>
    </dgm:pt>
    <dgm:pt modelId="{035B08DC-B014-474C-AFA9-7B1F20D62DF6}" type="parTrans" cxnId="{CC6AB86E-8D2F-4A0D-8BA7-24299CF1E78B}">
      <dgm:prSet/>
      <dgm:spPr/>
      <dgm:t>
        <a:bodyPr/>
        <a:lstStyle/>
        <a:p>
          <a:endParaRPr lang="nl-BE" noProof="0" dirty="0"/>
        </a:p>
      </dgm:t>
    </dgm:pt>
    <dgm:pt modelId="{49DC5CBD-267C-423F-B7D7-674DBD897407}" type="sibTrans" cxnId="{CC6AB86E-8D2F-4A0D-8BA7-24299CF1E78B}">
      <dgm:prSet/>
      <dgm:spPr/>
      <dgm:t>
        <a:bodyPr/>
        <a:lstStyle/>
        <a:p>
          <a:endParaRPr lang="nl-BE" noProof="0" dirty="0"/>
        </a:p>
      </dgm:t>
    </dgm:pt>
    <dgm:pt modelId="{5D3F1AC4-BFC0-471E-83A7-6AE592A43250}">
      <dgm:prSet phldrT="[Text]"/>
      <dgm:spPr/>
      <dgm:t>
        <a:bodyPr/>
        <a:lstStyle/>
        <a:p>
          <a:r>
            <a:rPr lang="nl-BE" noProof="0" dirty="0"/>
            <a:t>actoren</a:t>
          </a:r>
        </a:p>
      </dgm:t>
    </dgm:pt>
    <dgm:pt modelId="{7CD30101-D4E8-40A6-BB21-40C2217DDF36}" type="parTrans" cxnId="{51FB0B24-C9CF-4AC8-B825-F596C470011F}">
      <dgm:prSet/>
      <dgm:spPr/>
      <dgm:t>
        <a:bodyPr/>
        <a:lstStyle/>
        <a:p>
          <a:endParaRPr lang="nl-BE" noProof="0" dirty="0"/>
        </a:p>
      </dgm:t>
    </dgm:pt>
    <dgm:pt modelId="{30CE7443-7B9C-427B-BADD-D5FDE210B7AF}" type="sibTrans" cxnId="{51FB0B24-C9CF-4AC8-B825-F596C470011F}">
      <dgm:prSet/>
      <dgm:spPr/>
      <dgm:t>
        <a:bodyPr/>
        <a:lstStyle/>
        <a:p>
          <a:endParaRPr lang="nl-BE" noProof="0" dirty="0"/>
        </a:p>
      </dgm:t>
    </dgm:pt>
    <dgm:pt modelId="{D1907346-6692-4141-A57B-DDDFF055CE1A}">
      <dgm:prSet phldrT="[Text]"/>
      <dgm:spPr/>
      <dgm:t>
        <a:bodyPr/>
        <a:lstStyle/>
        <a:p>
          <a:r>
            <a:rPr lang="nl-BE" noProof="0" dirty="0"/>
            <a:t>Personeels-middelen</a:t>
          </a:r>
        </a:p>
      </dgm:t>
    </dgm:pt>
    <dgm:pt modelId="{91855F6F-BC7E-4591-83ED-CC61506F6B8E}" type="parTrans" cxnId="{18AA087B-6DFA-49F4-9665-8A3561E913B0}">
      <dgm:prSet/>
      <dgm:spPr/>
      <dgm:t>
        <a:bodyPr/>
        <a:lstStyle/>
        <a:p>
          <a:endParaRPr lang="nl-BE" noProof="0" dirty="0"/>
        </a:p>
      </dgm:t>
    </dgm:pt>
    <dgm:pt modelId="{919DFB43-8D28-4AA7-BD0E-A9AFF33B15B3}" type="sibTrans" cxnId="{18AA087B-6DFA-49F4-9665-8A3561E913B0}">
      <dgm:prSet/>
      <dgm:spPr/>
      <dgm:t>
        <a:bodyPr/>
        <a:lstStyle/>
        <a:p>
          <a:endParaRPr lang="nl-BE" noProof="0" dirty="0"/>
        </a:p>
      </dgm:t>
    </dgm:pt>
    <dgm:pt modelId="{FD517146-95B0-4E83-8136-5ED2175C8D17}">
      <dgm:prSet phldrT="[Text]"/>
      <dgm:spPr/>
      <dgm:t>
        <a:bodyPr/>
        <a:lstStyle/>
        <a:p>
          <a:r>
            <a:rPr lang="nl-BE" noProof="0" dirty="0"/>
            <a:t>Reflex Kaarten</a:t>
          </a:r>
        </a:p>
      </dgm:t>
    </dgm:pt>
    <dgm:pt modelId="{854479CD-07D7-43DE-AC45-BF25EFB14FEE}" type="parTrans" cxnId="{545A5C07-437E-4A1E-8A1A-C692067FBB12}">
      <dgm:prSet/>
      <dgm:spPr/>
      <dgm:t>
        <a:bodyPr/>
        <a:lstStyle/>
        <a:p>
          <a:endParaRPr lang="nl-BE" noProof="0" dirty="0"/>
        </a:p>
      </dgm:t>
    </dgm:pt>
    <dgm:pt modelId="{A6F7B439-027C-41ED-9BA5-975A25AC4084}" type="sibTrans" cxnId="{545A5C07-437E-4A1E-8A1A-C692067FBB12}">
      <dgm:prSet/>
      <dgm:spPr/>
      <dgm:t>
        <a:bodyPr/>
        <a:lstStyle/>
        <a:p>
          <a:endParaRPr lang="nl-BE" noProof="0" dirty="0"/>
        </a:p>
      </dgm:t>
    </dgm:pt>
    <dgm:pt modelId="{54EAB151-2C59-4131-8D9F-4037342032CC}">
      <dgm:prSet phldrT="[Text]"/>
      <dgm:spPr/>
      <dgm:t>
        <a:bodyPr/>
        <a:lstStyle/>
        <a:p>
          <a:r>
            <a:rPr lang="nl-BE" noProof="0" dirty="0"/>
            <a:t>Personeel</a:t>
          </a:r>
        </a:p>
      </dgm:t>
    </dgm:pt>
    <dgm:pt modelId="{43013E87-0807-4C4A-9812-060FD2B2EDA9}" type="parTrans" cxnId="{3A30FD49-E165-4E76-ACFD-B78EC54F29A7}">
      <dgm:prSet/>
      <dgm:spPr/>
      <dgm:t>
        <a:bodyPr/>
        <a:lstStyle/>
        <a:p>
          <a:endParaRPr lang="nl-BE" noProof="0" dirty="0"/>
        </a:p>
      </dgm:t>
    </dgm:pt>
    <dgm:pt modelId="{889E16AD-3FF8-4C9E-948B-C7A9846254ED}" type="sibTrans" cxnId="{3A30FD49-E165-4E76-ACFD-B78EC54F29A7}">
      <dgm:prSet/>
      <dgm:spPr/>
      <dgm:t>
        <a:bodyPr/>
        <a:lstStyle/>
        <a:p>
          <a:endParaRPr lang="nl-BE" noProof="0" dirty="0"/>
        </a:p>
      </dgm:t>
    </dgm:pt>
    <dgm:pt modelId="{F5BE89CC-2BBE-4D0E-8C04-CDF6B11583F6}" type="pres">
      <dgm:prSet presAssocID="{EF818F2F-D660-41AC-A65B-38B6580B2972}" presName="Name0" presStyleCnt="0">
        <dgm:presLayoutVars>
          <dgm:dir/>
        </dgm:presLayoutVars>
      </dgm:prSet>
      <dgm:spPr/>
    </dgm:pt>
    <dgm:pt modelId="{D3CA91AC-969A-4363-BAFE-5B372FED252A}" type="pres">
      <dgm:prSet presAssocID="{5B566051-19A1-41E7-8AD8-5D58FAFAF863}" presName="parComposite" presStyleCnt="0"/>
      <dgm:spPr/>
    </dgm:pt>
    <dgm:pt modelId="{244678E2-54DE-4F12-99D5-EEB8E2341440}" type="pres">
      <dgm:prSet presAssocID="{5B566051-19A1-41E7-8AD8-5D58FAFAF863}" presName="parBigCircle" presStyleLbl="node0" presStyleIdx="0" presStyleCnt="4"/>
      <dgm:spPr/>
    </dgm:pt>
    <dgm:pt modelId="{BC2C8E05-A91D-41CF-A3E6-C23618A0AAA1}" type="pres">
      <dgm:prSet presAssocID="{5B566051-19A1-41E7-8AD8-5D58FAFAF863}" presName="parTx" presStyleLbl="revTx" presStyleIdx="0" presStyleCnt="20"/>
      <dgm:spPr/>
    </dgm:pt>
    <dgm:pt modelId="{81007AEA-88B8-48B2-B55F-4E0B585AAD31}" type="pres">
      <dgm:prSet presAssocID="{5B566051-19A1-41E7-8AD8-5D58FAFAF863}" presName="bSpace" presStyleCnt="0"/>
      <dgm:spPr/>
    </dgm:pt>
    <dgm:pt modelId="{BB8A3484-5587-42D2-97B7-1F1275DADD47}" type="pres">
      <dgm:prSet presAssocID="{5B566051-19A1-41E7-8AD8-5D58FAFAF863}" presName="parBackupNorm" presStyleCnt="0"/>
      <dgm:spPr/>
    </dgm:pt>
    <dgm:pt modelId="{A81D0BB4-78E3-4A33-B61D-768A929099DA}" type="pres">
      <dgm:prSet presAssocID="{2787D873-1A2C-4855-B167-EA6847EE8AFD}" presName="parSpace" presStyleCnt="0"/>
      <dgm:spPr/>
    </dgm:pt>
    <dgm:pt modelId="{A4F7620D-9B48-4554-A637-CB4A467FD1F9}" type="pres">
      <dgm:prSet presAssocID="{F661393F-7574-4B5A-8F0C-D3207FA111B2}" presName="desBackupLeftNorm" presStyleCnt="0"/>
      <dgm:spPr/>
    </dgm:pt>
    <dgm:pt modelId="{D43382EF-D7D6-4299-8403-937DAB90CD0B}" type="pres">
      <dgm:prSet presAssocID="{F661393F-7574-4B5A-8F0C-D3207FA111B2}" presName="desComposite" presStyleCnt="0"/>
      <dgm:spPr/>
    </dgm:pt>
    <dgm:pt modelId="{B00878EC-14DB-477D-8393-5AC7D70F5451}" type="pres">
      <dgm:prSet presAssocID="{F661393F-7574-4B5A-8F0C-D3207FA111B2}" presName="desCircle" presStyleLbl="node1" presStyleIdx="0" presStyleCnt="8" custLinFactNeighborX="-8030" custLinFactNeighborY="32120"/>
      <dgm:spPr/>
    </dgm:pt>
    <dgm:pt modelId="{54A8E729-D073-47F9-BCB5-CD957C591A6F}" type="pres">
      <dgm:prSet presAssocID="{F661393F-7574-4B5A-8F0C-D3207FA111B2}" presName="chTx" presStyleLbl="revTx" presStyleIdx="1" presStyleCnt="20" custScaleX="118343" custScaleY="127047" custLinFactNeighborX="-4509" custLinFactNeighborY="23569"/>
      <dgm:spPr/>
    </dgm:pt>
    <dgm:pt modelId="{158E6941-9872-44E2-9CF0-B06EEFA2E3C2}" type="pres">
      <dgm:prSet presAssocID="{F661393F-7574-4B5A-8F0C-D3207FA111B2}" presName="desTx" presStyleLbl="revTx" presStyleIdx="2" presStyleCnt="20">
        <dgm:presLayoutVars>
          <dgm:bulletEnabled val="1"/>
        </dgm:presLayoutVars>
      </dgm:prSet>
      <dgm:spPr/>
    </dgm:pt>
    <dgm:pt modelId="{9432CC4C-8098-4AEA-9F2C-153E6C69B1E1}" type="pres">
      <dgm:prSet presAssocID="{F661393F-7574-4B5A-8F0C-D3207FA111B2}" presName="desBackupRightNorm" presStyleCnt="0"/>
      <dgm:spPr/>
    </dgm:pt>
    <dgm:pt modelId="{580B1836-CD79-45A5-ACFC-CDA557353608}" type="pres">
      <dgm:prSet presAssocID="{E6F9557C-2BC3-4EF2-BCB7-BBA5199F2C6D}" presName="desSpace" presStyleCnt="0"/>
      <dgm:spPr/>
    </dgm:pt>
    <dgm:pt modelId="{86FD109D-899A-489A-8F67-F44C5B718AF6}" type="pres">
      <dgm:prSet presAssocID="{FDEC0988-23F0-4E1C-8572-B880CFC6C797}" presName="desBackupLeftNorm" presStyleCnt="0"/>
      <dgm:spPr/>
    </dgm:pt>
    <dgm:pt modelId="{5D9C0802-B02B-4D27-916B-8BF56B361BDA}" type="pres">
      <dgm:prSet presAssocID="{FDEC0988-23F0-4E1C-8572-B880CFC6C797}" presName="desComposite" presStyleCnt="0"/>
      <dgm:spPr/>
    </dgm:pt>
    <dgm:pt modelId="{BF37027D-17DA-42F4-BF32-04E94A8BBA28}" type="pres">
      <dgm:prSet presAssocID="{FDEC0988-23F0-4E1C-8572-B880CFC6C797}" presName="desCircle" presStyleLbl="node1" presStyleIdx="1" presStyleCnt="8"/>
      <dgm:spPr/>
    </dgm:pt>
    <dgm:pt modelId="{1C0B7FEE-3883-4E80-85FD-4A5F1628243B}" type="pres">
      <dgm:prSet presAssocID="{FDEC0988-23F0-4E1C-8572-B880CFC6C797}" presName="chTx" presStyleLbl="revTx" presStyleIdx="3" presStyleCnt="20"/>
      <dgm:spPr/>
    </dgm:pt>
    <dgm:pt modelId="{B98F01BA-64D3-42E6-BC9A-BF30B64C8F60}" type="pres">
      <dgm:prSet presAssocID="{FDEC0988-23F0-4E1C-8572-B880CFC6C797}" presName="desTx" presStyleLbl="revTx" presStyleIdx="4" presStyleCnt="20">
        <dgm:presLayoutVars>
          <dgm:bulletEnabled val="1"/>
        </dgm:presLayoutVars>
      </dgm:prSet>
      <dgm:spPr/>
    </dgm:pt>
    <dgm:pt modelId="{65C59B65-108A-43DD-BF94-DC1B85C56927}" type="pres">
      <dgm:prSet presAssocID="{FDEC0988-23F0-4E1C-8572-B880CFC6C797}" presName="desBackupRightNorm" presStyleCnt="0"/>
      <dgm:spPr/>
    </dgm:pt>
    <dgm:pt modelId="{87F24516-FF5E-4AF0-9622-B7683453D359}" type="pres">
      <dgm:prSet presAssocID="{49DC5CBD-267C-423F-B7D7-674DBD897407}" presName="desSpace" presStyleCnt="0"/>
      <dgm:spPr/>
    </dgm:pt>
    <dgm:pt modelId="{6E768245-E363-4AD6-B498-532DA21718C6}" type="pres">
      <dgm:prSet presAssocID="{5D3F1AC4-BFC0-471E-83A7-6AE592A43250}" presName="desBackupLeftNorm" presStyleCnt="0"/>
      <dgm:spPr/>
    </dgm:pt>
    <dgm:pt modelId="{EDADB0CE-E4AE-43FF-8C28-86D3EB8BE108}" type="pres">
      <dgm:prSet presAssocID="{5D3F1AC4-BFC0-471E-83A7-6AE592A43250}" presName="desComposite" presStyleCnt="0"/>
      <dgm:spPr/>
    </dgm:pt>
    <dgm:pt modelId="{50B742FF-1B06-4873-A533-F40C5F73AACF}" type="pres">
      <dgm:prSet presAssocID="{5D3F1AC4-BFC0-471E-83A7-6AE592A43250}" presName="desCircle" presStyleLbl="node1" presStyleIdx="2" presStyleCnt="8"/>
      <dgm:spPr/>
    </dgm:pt>
    <dgm:pt modelId="{2C0E477C-508F-4339-B97A-A1111D023B9B}" type="pres">
      <dgm:prSet presAssocID="{5D3F1AC4-BFC0-471E-83A7-6AE592A43250}" presName="chTx" presStyleLbl="revTx" presStyleIdx="5" presStyleCnt="20"/>
      <dgm:spPr/>
    </dgm:pt>
    <dgm:pt modelId="{6F84FAD4-CFF3-4BD8-B4FB-C8BBA6B0F7AF}" type="pres">
      <dgm:prSet presAssocID="{5D3F1AC4-BFC0-471E-83A7-6AE592A43250}" presName="desTx" presStyleLbl="revTx" presStyleIdx="6" presStyleCnt="20">
        <dgm:presLayoutVars>
          <dgm:bulletEnabled val="1"/>
        </dgm:presLayoutVars>
      </dgm:prSet>
      <dgm:spPr/>
    </dgm:pt>
    <dgm:pt modelId="{01ABA6BC-84A3-4831-996E-ED833BD0EC5E}" type="pres">
      <dgm:prSet presAssocID="{5D3F1AC4-BFC0-471E-83A7-6AE592A43250}" presName="desBackupRightNorm" presStyleCnt="0"/>
      <dgm:spPr/>
    </dgm:pt>
    <dgm:pt modelId="{C41C81E3-489E-4B45-BD68-93368185CB44}" type="pres">
      <dgm:prSet presAssocID="{30CE7443-7B9C-427B-BADD-D5FDE210B7AF}" presName="desSpace" presStyleCnt="0"/>
      <dgm:spPr/>
    </dgm:pt>
    <dgm:pt modelId="{A46D6C0C-FA7F-477C-839E-F109EBC0F1D9}" type="pres">
      <dgm:prSet presAssocID="{C49A0CA2-6FF7-4B5D-99B5-82CD09A1E9F7}" presName="parComposite" presStyleCnt="0"/>
      <dgm:spPr/>
    </dgm:pt>
    <dgm:pt modelId="{513DD27A-404B-4FE2-91FE-B1A9C8DBA5E4}" type="pres">
      <dgm:prSet presAssocID="{C49A0CA2-6FF7-4B5D-99B5-82CD09A1E9F7}" presName="parBigCircle" presStyleLbl="node0" presStyleIdx="1" presStyleCnt="4"/>
      <dgm:spPr/>
    </dgm:pt>
    <dgm:pt modelId="{F12FA533-E120-4714-99B3-D4309827F55A}" type="pres">
      <dgm:prSet presAssocID="{C49A0CA2-6FF7-4B5D-99B5-82CD09A1E9F7}" presName="parTx" presStyleLbl="revTx" presStyleIdx="7" presStyleCnt="20"/>
      <dgm:spPr/>
    </dgm:pt>
    <dgm:pt modelId="{EF290091-2812-445B-A615-E409F11D578B}" type="pres">
      <dgm:prSet presAssocID="{C49A0CA2-6FF7-4B5D-99B5-82CD09A1E9F7}" presName="bSpace" presStyleCnt="0"/>
      <dgm:spPr/>
    </dgm:pt>
    <dgm:pt modelId="{79C750E7-CD51-449C-8E05-2DFE88BC418F}" type="pres">
      <dgm:prSet presAssocID="{C49A0CA2-6FF7-4B5D-99B5-82CD09A1E9F7}" presName="parBackupNorm" presStyleCnt="0"/>
      <dgm:spPr/>
    </dgm:pt>
    <dgm:pt modelId="{E246F64D-4C2D-4DE9-9A33-B73BC99EA121}" type="pres">
      <dgm:prSet presAssocID="{3D897878-725E-4B09-90DC-68F255F08592}" presName="parSpace" presStyleCnt="0"/>
      <dgm:spPr/>
    </dgm:pt>
    <dgm:pt modelId="{E2F45EA7-1D35-489A-9232-5A52238C9B1D}" type="pres">
      <dgm:prSet presAssocID="{E0C38145-1840-4564-BFDF-CD73A6E6CA26}" presName="desBackupLeftNorm" presStyleCnt="0"/>
      <dgm:spPr/>
    </dgm:pt>
    <dgm:pt modelId="{6D78C848-B72D-4AF9-AA0D-0CBF21712269}" type="pres">
      <dgm:prSet presAssocID="{E0C38145-1840-4564-BFDF-CD73A6E6CA26}" presName="desComposite" presStyleCnt="0"/>
      <dgm:spPr/>
    </dgm:pt>
    <dgm:pt modelId="{FC8DFDFD-A2E9-434D-AA8E-8EE6B1D40611}" type="pres">
      <dgm:prSet presAssocID="{E0C38145-1840-4564-BFDF-CD73A6E6CA26}" presName="desCircle" presStyleLbl="node1" presStyleIdx="3" presStyleCnt="8"/>
      <dgm:spPr/>
    </dgm:pt>
    <dgm:pt modelId="{8ACA02A0-79A5-440C-894F-2CF74EAF6ECF}" type="pres">
      <dgm:prSet presAssocID="{E0C38145-1840-4564-BFDF-CD73A6E6CA26}" presName="chTx" presStyleLbl="revTx" presStyleIdx="8" presStyleCnt="20"/>
      <dgm:spPr/>
    </dgm:pt>
    <dgm:pt modelId="{EE0E5855-2F0E-41AD-B369-8050BC6E6942}" type="pres">
      <dgm:prSet presAssocID="{E0C38145-1840-4564-BFDF-CD73A6E6CA26}" presName="desTx" presStyleLbl="revTx" presStyleIdx="9" presStyleCnt="20">
        <dgm:presLayoutVars>
          <dgm:bulletEnabled val="1"/>
        </dgm:presLayoutVars>
      </dgm:prSet>
      <dgm:spPr/>
    </dgm:pt>
    <dgm:pt modelId="{D4CA46CD-09F8-4FD9-80BA-D37A16EACA3F}" type="pres">
      <dgm:prSet presAssocID="{E0C38145-1840-4564-BFDF-CD73A6E6CA26}" presName="desBackupRightNorm" presStyleCnt="0"/>
      <dgm:spPr/>
    </dgm:pt>
    <dgm:pt modelId="{5E8556BA-7FF3-4BE9-B83A-235F5131495D}" type="pres">
      <dgm:prSet presAssocID="{B0FE5014-5D51-4978-8C8E-6536BB2C7DA7}" presName="desSpace" presStyleCnt="0"/>
      <dgm:spPr/>
    </dgm:pt>
    <dgm:pt modelId="{573A3903-8871-44E9-AF0D-09392BF5DE59}" type="pres">
      <dgm:prSet presAssocID="{B675DBCA-9DD2-4574-AAAA-FC8CAE55AB16}" presName="desBackupLeftNorm" presStyleCnt="0"/>
      <dgm:spPr/>
    </dgm:pt>
    <dgm:pt modelId="{9A26323E-4C6B-4445-A437-A177E7C15785}" type="pres">
      <dgm:prSet presAssocID="{B675DBCA-9DD2-4574-AAAA-FC8CAE55AB16}" presName="desComposite" presStyleCnt="0"/>
      <dgm:spPr/>
    </dgm:pt>
    <dgm:pt modelId="{4D89FBFB-C8B4-4B02-BF48-423E2F9216F8}" type="pres">
      <dgm:prSet presAssocID="{B675DBCA-9DD2-4574-AAAA-FC8CAE55AB16}" presName="desCircle" presStyleLbl="node1" presStyleIdx="4" presStyleCnt="8"/>
      <dgm:spPr/>
    </dgm:pt>
    <dgm:pt modelId="{C40C220D-892F-4887-B927-4729D6368A04}" type="pres">
      <dgm:prSet presAssocID="{B675DBCA-9DD2-4574-AAAA-FC8CAE55AB16}" presName="chTx" presStyleLbl="revTx" presStyleIdx="10" presStyleCnt="20"/>
      <dgm:spPr/>
    </dgm:pt>
    <dgm:pt modelId="{CBB7A817-BB11-48E4-AC06-A7B174251E3E}" type="pres">
      <dgm:prSet presAssocID="{B675DBCA-9DD2-4574-AAAA-FC8CAE55AB16}" presName="desTx" presStyleLbl="revTx" presStyleIdx="11" presStyleCnt="20">
        <dgm:presLayoutVars>
          <dgm:bulletEnabled val="1"/>
        </dgm:presLayoutVars>
      </dgm:prSet>
      <dgm:spPr/>
    </dgm:pt>
    <dgm:pt modelId="{17078024-E333-4EDA-B74B-15ADB5A77414}" type="pres">
      <dgm:prSet presAssocID="{B675DBCA-9DD2-4574-AAAA-FC8CAE55AB16}" presName="desBackupRightNorm" presStyleCnt="0"/>
      <dgm:spPr/>
    </dgm:pt>
    <dgm:pt modelId="{21F2F459-CCF9-41B1-8D66-61F25B90615F}" type="pres">
      <dgm:prSet presAssocID="{232EAE8C-EA51-401A-8DA9-CF32333CB351}" presName="desSpace" presStyleCnt="0"/>
      <dgm:spPr/>
    </dgm:pt>
    <dgm:pt modelId="{2B05D7AD-D598-4A8D-BE1B-8FCFBFE62DDF}" type="pres">
      <dgm:prSet presAssocID="{5961241F-4CF6-407F-8BB2-8AEA53E26A52}" presName="parComposite" presStyleCnt="0"/>
      <dgm:spPr/>
    </dgm:pt>
    <dgm:pt modelId="{CD3D7FB3-0168-4409-8B40-CF1F5B6B70C0}" type="pres">
      <dgm:prSet presAssocID="{5961241F-4CF6-407F-8BB2-8AEA53E26A52}" presName="parBigCircle" presStyleLbl="node0" presStyleIdx="2" presStyleCnt="4"/>
      <dgm:spPr/>
    </dgm:pt>
    <dgm:pt modelId="{649E4806-9726-4175-AEBE-54C684614980}" type="pres">
      <dgm:prSet presAssocID="{5961241F-4CF6-407F-8BB2-8AEA53E26A52}" presName="parTx" presStyleLbl="revTx" presStyleIdx="12" presStyleCnt="20"/>
      <dgm:spPr/>
    </dgm:pt>
    <dgm:pt modelId="{3CBE3CE3-4EE8-49B9-8AD3-8ECA43674B68}" type="pres">
      <dgm:prSet presAssocID="{5961241F-4CF6-407F-8BB2-8AEA53E26A52}" presName="bSpace" presStyleCnt="0"/>
      <dgm:spPr/>
    </dgm:pt>
    <dgm:pt modelId="{761AD44E-B966-43F3-8ECD-1B619A915AD2}" type="pres">
      <dgm:prSet presAssocID="{5961241F-4CF6-407F-8BB2-8AEA53E26A52}" presName="parBackupNorm" presStyleCnt="0"/>
      <dgm:spPr/>
    </dgm:pt>
    <dgm:pt modelId="{A132C2AA-0923-429F-95B6-F6192232C410}" type="pres">
      <dgm:prSet presAssocID="{65B5422A-8E8A-4273-AAC5-44A031E4CCDA}" presName="parSpace" presStyleCnt="0"/>
      <dgm:spPr/>
    </dgm:pt>
    <dgm:pt modelId="{D278064B-D362-4CD3-A5CC-C07C291EC8AD}" type="pres">
      <dgm:prSet presAssocID="{E98BC4D6-2FD5-4D5F-97DF-C746BA79D427}" presName="desBackupLeftNorm" presStyleCnt="0"/>
      <dgm:spPr/>
    </dgm:pt>
    <dgm:pt modelId="{F293FDA3-2360-47B7-8A87-0051B5C2BFC7}" type="pres">
      <dgm:prSet presAssocID="{E98BC4D6-2FD5-4D5F-97DF-C746BA79D427}" presName="desComposite" presStyleCnt="0"/>
      <dgm:spPr/>
    </dgm:pt>
    <dgm:pt modelId="{F92AF874-E9CE-4FB9-8354-62F39F0D306B}" type="pres">
      <dgm:prSet presAssocID="{E98BC4D6-2FD5-4D5F-97DF-C746BA79D427}" presName="desCircle" presStyleLbl="node1" presStyleIdx="5" presStyleCnt="8"/>
      <dgm:spPr/>
    </dgm:pt>
    <dgm:pt modelId="{649793D7-15E3-4C29-8FD4-F57CE9E925DE}" type="pres">
      <dgm:prSet presAssocID="{E98BC4D6-2FD5-4D5F-97DF-C746BA79D427}" presName="chTx" presStyleLbl="revTx" presStyleIdx="13" presStyleCnt="20"/>
      <dgm:spPr/>
    </dgm:pt>
    <dgm:pt modelId="{5892E9C1-78E8-4858-B1AD-C60AA7D19730}" type="pres">
      <dgm:prSet presAssocID="{E98BC4D6-2FD5-4D5F-97DF-C746BA79D427}" presName="desTx" presStyleLbl="revTx" presStyleIdx="14" presStyleCnt="20">
        <dgm:presLayoutVars>
          <dgm:bulletEnabled val="1"/>
        </dgm:presLayoutVars>
      </dgm:prSet>
      <dgm:spPr/>
    </dgm:pt>
    <dgm:pt modelId="{E2DCA8AF-A748-4B7A-844B-DCC902BAF783}" type="pres">
      <dgm:prSet presAssocID="{E98BC4D6-2FD5-4D5F-97DF-C746BA79D427}" presName="desBackupRightNorm" presStyleCnt="0"/>
      <dgm:spPr/>
    </dgm:pt>
    <dgm:pt modelId="{DBDB1CE4-17CD-49CA-819F-6714DF477B7A}" type="pres">
      <dgm:prSet presAssocID="{D87510D9-581D-4ACE-B8F1-C8B4F58F7E04}" presName="desSpace" presStyleCnt="0"/>
      <dgm:spPr/>
    </dgm:pt>
    <dgm:pt modelId="{A8614470-E4E1-43D0-8827-1B0F2A2A11B9}" type="pres">
      <dgm:prSet presAssocID="{D1907346-6692-4141-A57B-DDDFF055CE1A}" presName="parComposite" presStyleCnt="0"/>
      <dgm:spPr/>
    </dgm:pt>
    <dgm:pt modelId="{A95EDBC6-DC6E-46EA-9EEB-766BA3F09C87}" type="pres">
      <dgm:prSet presAssocID="{D1907346-6692-4141-A57B-DDDFF055CE1A}" presName="parBigCircle" presStyleLbl="node0" presStyleIdx="3" presStyleCnt="4"/>
      <dgm:spPr/>
    </dgm:pt>
    <dgm:pt modelId="{38DA5E6A-6048-4A21-A0AF-CA9C70B897CA}" type="pres">
      <dgm:prSet presAssocID="{D1907346-6692-4141-A57B-DDDFF055CE1A}" presName="parTx" presStyleLbl="revTx" presStyleIdx="15" presStyleCnt="20"/>
      <dgm:spPr/>
    </dgm:pt>
    <dgm:pt modelId="{060462C0-A513-49E1-88C8-6CCFC7B745AE}" type="pres">
      <dgm:prSet presAssocID="{D1907346-6692-4141-A57B-DDDFF055CE1A}" presName="bSpace" presStyleCnt="0"/>
      <dgm:spPr/>
    </dgm:pt>
    <dgm:pt modelId="{FE62A46B-22CB-4013-9EDD-21E6FD832D6C}" type="pres">
      <dgm:prSet presAssocID="{D1907346-6692-4141-A57B-DDDFF055CE1A}" presName="parBackupNorm" presStyleCnt="0"/>
      <dgm:spPr/>
    </dgm:pt>
    <dgm:pt modelId="{AA816D66-4A85-411A-9D83-4B18F5071095}" type="pres">
      <dgm:prSet presAssocID="{919DFB43-8D28-4AA7-BD0E-A9AFF33B15B3}" presName="parSpace" presStyleCnt="0"/>
      <dgm:spPr/>
    </dgm:pt>
    <dgm:pt modelId="{7D542F3E-A552-4088-A97A-9C70D2DF51D3}" type="pres">
      <dgm:prSet presAssocID="{54EAB151-2C59-4131-8D9F-4037342032CC}" presName="desBackupLeftNorm" presStyleCnt="0"/>
      <dgm:spPr/>
    </dgm:pt>
    <dgm:pt modelId="{49D6CA45-C869-43CF-9706-02288DF5DA88}" type="pres">
      <dgm:prSet presAssocID="{54EAB151-2C59-4131-8D9F-4037342032CC}" presName="desComposite" presStyleCnt="0"/>
      <dgm:spPr/>
    </dgm:pt>
    <dgm:pt modelId="{4B061586-BC35-4D1B-81A0-A340FA97A97A}" type="pres">
      <dgm:prSet presAssocID="{54EAB151-2C59-4131-8D9F-4037342032CC}" presName="desCircle" presStyleLbl="node1" presStyleIdx="6" presStyleCnt="8"/>
      <dgm:spPr/>
    </dgm:pt>
    <dgm:pt modelId="{93B43050-A70D-4173-A8C6-8ACEA06CB3AE}" type="pres">
      <dgm:prSet presAssocID="{54EAB151-2C59-4131-8D9F-4037342032CC}" presName="chTx" presStyleLbl="revTx" presStyleIdx="16" presStyleCnt="20"/>
      <dgm:spPr/>
    </dgm:pt>
    <dgm:pt modelId="{36D8FF6D-6665-4F2A-BCB3-429DBE624E10}" type="pres">
      <dgm:prSet presAssocID="{54EAB151-2C59-4131-8D9F-4037342032CC}" presName="desTx" presStyleLbl="revTx" presStyleIdx="17" presStyleCnt="20">
        <dgm:presLayoutVars>
          <dgm:bulletEnabled val="1"/>
        </dgm:presLayoutVars>
      </dgm:prSet>
      <dgm:spPr/>
    </dgm:pt>
    <dgm:pt modelId="{EED57FAD-48BF-47C8-B7B9-3D66CDEB62AE}" type="pres">
      <dgm:prSet presAssocID="{54EAB151-2C59-4131-8D9F-4037342032CC}" presName="desBackupRightNorm" presStyleCnt="0"/>
      <dgm:spPr/>
    </dgm:pt>
    <dgm:pt modelId="{3FD0A959-D30F-4D3C-A964-B9730523115C}" type="pres">
      <dgm:prSet presAssocID="{889E16AD-3FF8-4C9E-948B-C7A9846254ED}" presName="desSpace" presStyleCnt="0"/>
      <dgm:spPr/>
    </dgm:pt>
    <dgm:pt modelId="{FAD5A026-9431-4F8F-9E96-0B3022B3B24C}" type="pres">
      <dgm:prSet presAssocID="{FD517146-95B0-4E83-8136-5ED2175C8D17}" presName="desBackupLeftNorm" presStyleCnt="0"/>
      <dgm:spPr/>
    </dgm:pt>
    <dgm:pt modelId="{E19AA3A0-F42C-4C72-8EB3-B0B00856C5C2}" type="pres">
      <dgm:prSet presAssocID="{FD517146-95B0-4E83-8136-5ED2175C8D17}" presName="desComposite" presStyleCnt="0"/>
      <dgm:spPr/>
    </dgm:pt>
    <dgm:pt modelId="{680809B2-32AC-4FA0-BBBA-023C1830927E}" type="pres">
      <dgm:prSet presAssocID="{FD517146-95B0-4E83-8136-5ED2175C8D17}" presName="desCircle" presStyleLbl="node1" presStyleIdx="7" presStyleCnt="8"/>
      <dgm:spPr/>
    </dgm:pt>
    <dgm:pt modelId="{82B92FD3-2CB8-454B-8C2A-454C5560DB42}" type="pres">
      <dgm:prSet presAssocID="{FD517146-95B0-4E83-8136-5ED2175C8D17}" presName="chTx" presStyleLbl="revTx" presStyleIdx="18" presStyleCnt="20"/>
      <dgm:spPr/>
    </dgm:pt>
    <dgm:pt modelId="{F9296F5B-984C-4077-AEC7-0775FD2C7B77}" type="pres">
      <dgm:prSet presAssocID="{FD517146-95B0-4E83-8136-5ED2175C8D17}" presName="desTx" presStyleLbl="revTx" presStyleIdx="19" presStyleCnt="20">
        <dgm:presLayoutVars>
          <dgm:bulletEnabled val="1"/>
        </dgm:presLayoutVars>
      </dgm:prSet>
      <dgm:spPr/>
    </dgm:pt>
    <dgm:pt modelId="{BC0D9851-EF12-4020-96B3-3920DED6C0CD}" type="pres">
      <dgm:prSet presAssocID="{FD517146-95B0-4E83-8136-5ED2175C8D17}" presName="desBackupRightNorm" presStyleCnt="0"/>
      <dgm:spPr/>
    </dgm:pt>
    <dgm:pt modelId="{63886339-3013-45AD-8A57-66C8F3666195}" type="pres">
      <dgm:prSet presAssocID="{A6F7B439-027C-41ED-9BA5-975A25AC4084}" presName="desSpace" presStyleCnt="0"/>
      <dgm:spPr/>
    </dgm:pt>
  </dgm:ptLst>
  <dgm:cxnLst>
    <dgm:cxn modelId="{CD811702-93DD-4FBE-B6D4-966A7A0D06D6}" type="presOf" srcId="{D1907346-6692-4141-A57B-DDDFF055CE1A}" destId="{38DA5E6A-6048-4A21-A0AF-CA9C70B897CA}" srcOrd="0" destOrd="0" presId="urn:microsoft.com/office/officeart/2008/layout/CircleAccentTimeline"/>
    <dgm:cxn modelId="{545A5C07-437E-4A1E-8A1A-C692067FBB12}" srcId="{D1907346-6692-4141-A57B-DDDFF055CE1A}" destId="{FD517146-95B0-4E83-8136-5ED2175C8D17}" srcOrd="1" destOrd="0" parTransId="{854479CD-07D7-43DE-AC45-BF25EFB14FEE}" sibTransId="{A6F7B439-027C-41ED-9BA5-975A25AC4084}"/>
    <dgm:cxn modelId="{C599D713-0C6D-453B-8715-D350719D3805}" type="presOf" srcId="{5D3F1AC4-BFC0-471E-83A7-6AE592A43250}" destId="{2C0E477C-508F-4339-B97A-A1111D023B9B}" srcOrd="0" destOrd="0" presId="urn:microsoft.com/office/officeart/2008/layout/CircleAccentTimeline"/>
    <dgm:cxn modelId="{C5FACF17-E71F-4857-A453-0C5DE5516392}" type="presOf" srcId="{F661393F-7574-4B5A-8F0C-D3207FA111B2}" destId="{54A8E729-D073-47F9-BCB5-CD957C591A6F}" srcOrd="0" destOrd="0" presId="urn:microsoft.com/office/officeart/2008/layout/CircleAccentTimeline"/>
    <dgm:cxn modelId="{51FB0B24-C9CF-4AC8-B825-F596C470011F}" srcId="{5B566051-19A1-41E7-8AD8-5D58FAFAF863}" destId="{5D3F1AC4-BFC0-471E-83A7-6AE592A43250}" srcOrd="2" destOrd="0" parTransId="{7CD30101-D4E8-40A6-BB21-40C2217DDF36}" sibTransId="{30CE7443-7B9C-427B-BADD-D5FDE210B7AF}"/>
    <dgm:cxn modelId="{69687F24-2045-4A0D-8463-ECAFA0F7C544}" srcId="{C49A0CA2-6FF7-4B5D-99B5-82CD09A1E9F7}" destId="{B675DBCA-9DD2-4574-AAAA-FC8CAE55AB16}" srcOrd="1" destOrd="0" parTransId="{C461EEFA-6F05-4F92-8D86-9BAEA0AC3C04}" sibTransId="{232EAE8C-EA51-401A-8DA9-CF32333CB351}"/>
    <dgm:cxn modelId="{EF97A13D-8DBC-473E-807D-2A17934C9A6E}" type="presOf" srcId="{FDEC0988-23F0-4E1C-8572-B880CFC6C797}" destId="{1C0B7FEE-3883-4E80-85FD-4A5F1628243B}" srcOrd="0" destOrd="0" presId="urn:microsoft.com/office/officeart/2008/layout/CircleAccentTimeline"/>
    <dgm:cxn modelId="{3A30FD49-E165-4E76-ACFD-B78EC54F29A7}" srcId="{D1907346-6692-4141-A57B-DDDFF055CE1A}" destId="{54EAB151-2C59-4131-8D9F-4037342032CC}" srcOrd="0" destOrd="0" parTransId="{43013E87-0807-4C4A-9812-060FD2B2EDA9}" sibTransId="{889E16AD-3FF8-4C9E-948B-C7A9846254ED}"/>
    <dgm:cxn modelId="{EFF6416B-AE10-42D7-A247-43725ECF631A}" srcId="{EF818F2F-D660-41AC-A65B-38B6580B2972}" destId="{C49A0CA2-6FF7-4B5D-99B5-82CD09A1E9F7}" srcOrd="1" destOrd="0" parTransId="{1DB60055-B7B7-421F-9961-95D17019D85F}" sibTransId="{3D897878-725E-4B09-90DC-68F255F08592}"/>
    <dgm:cxn modelId="{6AFDC84B-465F-448C-8AC3-64846E79287D}" srcId="{5961241F-4CF6-407F-8BB2-8AEA53E26A52}" destId="{E98BC4D6-2FD5-4D5F-97DF-C746BA79D427}" srcOrd="0" destOrd="0" parTransId="{6551C830-9BD2-44D9-9638-74B896E231B2}" sibTransId="{D87510D9-581D-4ACE-B8F1-C8B4F58F7E04}"/>
    <dgm:cxn modelId="{CC6AB86E-8D2F-4A0D-8BA7-24299CF1E78B}" srcId="{5B566051-19A1-41E7-8AD8-5D58FAFAF863}" destId="{FDEC0988-23F0-4E1C-8572-B880CFC6C797}" srcOrd="1" destOrd="0" parTransId="{035B08DC-B014-474C-AFA9-7B1F20D62DF6}" sibTransId="{49DC5CBD-267C-423F-B7D7-674DBD897407}"/>
    <dgm:cxn modelId="{2B0EEF52-75A9-4B32-A520-9B9E306DF787}" type="presOf" srcId="{5B566051-19A1-41E7-8AD8-5D58FAFAF863}" destId="{BC2C8E05-A91D-41CF-A3E6-C23618A0AAA1}" srcOrd="0" destOrd="0" presId="urn:microsoft.com/office/officeart/2008/layout/CircleAccentTimeline"/>
    <dgm:cxn modelId="{D56F0075-1042-4A52-B819-30B9777D9134}" type="presOf" srcId="{FD517146-95B0-4E83-8136-5ED2175C8D17}" destId="{82B92FD3-2CB8-454B-8C2A-454C5560DB42}" srcOrd="0" destOrd="0" presId="urn:microsoft.com/office/officeart/2008/layout/CircleAccentTimeline"/>
    <dgm:cxn modelId="{27126475-F3DF-4A90-9D8C-DB1030C42853}" type="presOf" srcId="{B675DBCA-9DD2-4574-AAAA-FC8CAE55AB16}" destId="{C40C220D-892F-4887-B927-4729D6368A04}" srcOrd="0" destOrd="0" presId="urn:microsoft.com/office/officeart/2008/layout/CircleAccentTimeline"/>
    <dgm:cxn modelId="{B9666556-45EB-46DC-B78B-17A33A2DCEE4}" type="presOf" srcId="{E98BC4D6-2FD5-4D5F-97DF-C746BA79D427}" destId="{649793D7-15E3-4C29-8FD4-F57CE9E925DE}" srcOrd="0" destOrd="0" presId="urn:microsoft.com/office/officeart/2008/layout/CircleAccentTimeline"/>
    <dgm:cxn modelId="{18AA087B-6DFA-49F4-9665-8A3561E913B0}" srcId="{EF818F2F-D660-41AC-A65B-38B6580B2972}" destId="{D1907346-6692-4141-A57B-DDDFF055CE1A}" srcOrd="3" destOrd="0" parTransId="{91855F6F-BC7E-4591-83ED-CC61506F6B8E}" sibTransId="{919DFB43-8D28-4AA7-BD0E-A9AFF33B15B3}"/>
    <dgm:cxn modelId="{AE051F89-55B7-4F1B-BBF8-3A79A4DCBB37}" type="presOf" srcId="{54EAB151-2C59-4131-8D9F-4037342032CC}" destId="{93B43050-A70D-4173-A8C6-8ACEA06CB3AE}" srcOrd="0" destOrd="0" presId="urn:microsoft.com/office/officeart/2008/layout/CircleAccentTimeline"/>
    <dgm:cxn modelId="{AA7EE58B-5227-4751-9675-24A456C7B1B0}" srcId="{EF818F2F-D660-41AC-A65B-38B6580B2972}" destId="{5B566051-19A1-41E7-8AD8-5D58FAFAF863}" srcOrd="0" destOrd="0" parTransId="{0516CC8C-124E-4332-83C7-2C5510F3785D}" sibTransId="{2787D873-1A2C-4855-B167-EA6847EE8AFD}"/>
    <dgm:cxn modelId="{40CE508D-3931-473A-B34F-C7F08DFD7410}" type="presOf" srcId="{C49A0CA2-6FF7-4B5D-99B5-82CD09A1E9F7}" destId="{F12FA533-E120-4714-99B3-D4309827F55A}" srcOrd="0" destOrd="0" presId="urn:microsoft.com/office/officeart/2008/layout/CircleAccentTimeline"/>
    <dgm:cxn modelId="{0F9B77B2-4FE0-4EC0-9338-B8E9DE740734}" srcId="{EF818F2F-D660-41AC-A65B-38B6580B2972}" destId="{5961241F-4CF6-407F-8BB2-8AEA53E26A52}" srcOrd="2" destOrd="0" parTransId="{AB89F5B7-3A9E-40D6-BAA6-673FF732C19A}" sibTransId="{65B5422A-8E8A-4273-AAC5-44A031E4CCDA}"/>
    <dgm:cxn modelId="{7E0DEEB2-7796-48D5-9F73-B8984CD0835A}" srcId="{C49A0CA2-6FF7-4B5D-99B5-82CD09A1E9F7}" destId="{E0C38145-1840-4564-BFDF-CD73A6E6CA26}" srcOrd="0" destOrd="0" parTransId="{02E3BE3C-B882-4EBB-B6AB-35254FA71B80}" sibTransId="{B0FE5014-5D51-4978-8C8E-6536BB2C7DA7}"/>
    <dgm:cxn modelId="{FD6676BA-4DF2-45C0-A370-67234056C566}" type="presOf" srcId="{E0C38145-1840-4564-BFDF-CD73A6E6CA26}" destId="{8ACA02A0-79A5-440C-894F-2CF74EAF6ECF}" srcOrd="0" destOrd="0" presId="urn:microsoft.com/office/officeart/2008/layout/CircleAccentTimeline"/>
    <dgm:cxn modelId="{09CABDC3-5CBB-436F-940C-56FC9EA01E32}" srcId="{5B566051-19A1-41E7-8AD8-5D58FAFAF863}" destId="{F661393F-7574-4B5A-8F0C-D3207FA111B2}" srcOrd="0" destOrd="0" parTransId="{757B8A66-D791-46FF-874B-027BC4AC8280}" sibTransId="{E6F9557C-2BC3-4EF2-BCB7-BBA5199F2C6D}"/>
    <dgm:cxn modelId="{606013E2-F247-4BD8-8B35-695D17338DE3}" type="presOf" srcId="{5961241F-4CF6-407F-8BB2-8AEA53E26A52}" destId="{649E4806-9726-4175-AEBE-54C684614980}" srcOrd="0" destOrd="0" presId="urn:microsoft.com/office/officeart/2008/layout/CircleAccentTimeline"/>
    <dgm:cxn modelId="{1B75BDE3-CC5F-4CDE-826B-4A9D0E824E69}" type="presOf" srcId="{EF818F2F-D660-41AC-A65B-38B6580B2972}" destId="{F5BE89CC-2BBE-4D0E-8C04-CDF6B11583F6}" srcOrd="0" destOrd="0" presId="urn:microsoft.com/office/officeart/2008/layout/CircleAccentTimeline"/>
    <dgm:cxn modelId="{1D46E800-48E5-40A1-BE5D-D24E8C4B05C7}" type="presParOf" srcId="{F5BE89CC-2BBE-4D0E-8C04-CDF6B11583F6}" destId="{D3CA91AC-969A-4363-BAFE-5B372FED252A}" srcOrd="0" destOrd="0" presId="urn:microsoft.com/office/officeart/2008/layout/CircleAccentTimeline"/>
    <dgm:cxn modelId="{38A335AF-63BB-4519-8B34-CA81B8737901}" type="presParOf" srcId="{D3CA91AC-969A-4363-BAFE-5B372FED252A}" destId="{244678E2-54DE-4F12-99D5-EEB8E2341440}" srcOrd="0" destOrd="0" presId="urn:microsoft.com/office/officeart/2008/layout/CircleAccentTimeline"/>
    <dgm:cxn modelId="{903F811F-0F94-49D7-8FB4-817E6E8676F7}" type="presParOf" srcId="{D3CA91AC-969A-4363-BAFE-5B372FED252A}" destId="{BC2C8E05-A91D-41CF-A3E6-C23618A0AAA1}" srcOrd="1" destOrd="0" presId="urn:microsoft.com/office/officeart/2008/layout/CircleAccentTimeline"/>
    <dgm:cxn modelId="{450BA248-8A58-495D-9887-87DF9945C743}" type="presParOf" srcId="{D3CA91AC-969A-4363-BAFE-5B372FED252A}" destId="{81007AEA-88B8-48B2-B55F-4E0B585AAD31}" srcOrd="2" destOrd="0" presId="urn:microsoft.com/office/officeart/2008/layout/CircleAccentTimeline"/>
    <dgm:cxn modelId="{9EEEF5ED-A355-435B-98BD-C159196C0A83}" type="presParOf" srcId="{F5BE89CC-2BBE-4D0E-8C04-CDF6B11583F6}" destId="{BB8A3484-5587-42D2-97B7-1F1275DADD47}" srcOrd="1" destOrd="0" presId="urn:microsoft.com/office/officeart/2008/layout/CircleAccentTimeline"/>
    <dgm:cxn modelId="{A4623AB4-FE63-434A-A5F8-6863A719B88D}" type="presParOf" srcId="{F5BE89CC-2BBE-4D0E-8C04-CDF6B11583F6}" destId="{A81D0BB4-78E3-4A33-B61D-768A929099DA}" srcOrd="2" destOrd="0" presId="urn:microsoft.com/office/officeart/2008/layout/CircleAccentTimeline"/>
    <dgm:cxn modelId="{A9ADC20B-60D0-43FB-8ABD-3AA0D6A9F88A}" type="presParOf" srcId="{F5BE89CC-2BBE-4D0E-8C04-CDF6B11583F6}" destId="{A4F7620D-9B48-4554-A637-CB4A467FD1F9}" srcOrd="3" destOrd="0" presId="urn:microsoft.com/office/officeart/2008/layout/CircleAccentTimeline"/>
    <dgm:cxn modelId="{8314FD73-E0E8-4A0D-889C-D9BC172EE1CE}" type="presParOf" srcId="{F5BE89CC-2BBE-4D0E-8C04-CDF6B11583F6}" destId="{D43382EF-D7D6-4299-8403-937DAB90CD0B}" srcOrd="4" destOrd="0" presId="urn:microsoft.com/office/officeart/2008/layout/CircleAccentTimeline"/>
    <dgm:cxn modelId="{F57D48FD-4B97-482C-B606-F3DA5B482252}" type="presParOf" srcId="{D43382EF-D7D6-4299-8403-937DAB90CD0B}" destId="{B00878EC-14DB-477D-8393-5AC7D70F5451}" srcOrd="0" destOrd="0" presId="urn:microsoft.com/office/officeart/2008/layout/CircleAccentTimeline"/>
    <dgm:cxn modelId="{074AC373-448B-4339-8231-F2E7B9A118BC}" type="presParOf" srcId="{D43382EF-D7D6-4299-8403-937DAB90CD0B}" destId="{54A8E729-D073-47F9-BCB5-CD957C591A6F}" srcOrd="1" destOrd="0" presId="urn:microsoft.com/office/officeart/2008/layout/CircleAccentTimeline"/>
    <dgm:cxn modelId="{88B9810E-0A53-4D36-B54B-E47CDED5EC0C}" type="presParOf" srcId="{D43382EF-D7D6-4299-8403-937DAB90CD0B}" destId="{158E6941-9872-44E2-9CF0-B06EEFA2E3C2}" srcOrd="2" destOrd="0" presId="urn:microsoft.com/office/officeart/2008/layout/CircleAccentTimeline"/>
    <dgm:cxn modelId="{DBEF687B-4FFC-44B1-B0C4-790C65417482}" type="presParOf" srcId="{F5BE89CC-2BBE-4D0E-8C04-CDF6B11583F6}" destId="{9432CC4C-8098-4AEA-9F2C-153E6C69B1E1}" srcOrd="5" destOrd="0" presId="urn:microsoft.com/office/officeart/2008/layout/CircleAccentTimeline"/>
    <dgm:cxn modelId="{BF76F87F-5852-43FC-A37C-A2D577A3841A}" type="presParOf" srcId="{F5BE89CC-2BBE-4D0E-8C04-CDF6B11583F6}" destId="{580B1836-CD79-45A5-ACFC-CDA557353608}" srcOrd="6" destOrd="0" presId="urn:microsoft.com/office/officeart/2008/layout/CircleAccentTimeline"/>
    <dgm:cxn modelId="{6C03A289-1F15-4D8C-B57B-B07F9462779C}" type="presParOf" srcId="{F5BE89CC-2BBE-4D0E-8C04-CDF6B11583F6}" destId="{86FD109D-899A-489A-8F67-F44C5B718AF6}" srcOrd="7" destOrd="0" presId="urn:microsoft.com/office/officeart/2008/layout/CircleAccentTimeline"/>
    <dgm:cxn modelId="{FADC8A67-6C5A-43FA-92AF-B74344177014}" type="presParOf" srcId="{F5BE89CC-2BBE-4D0E-8C04-CDF6B11583F6}" destId="{5D9C0802-B02B-4D27-916B-8BF56B361BDA}" srcOrd="8" destOrd="0" presId="urn:microsoft.com/office/officeart/2008/layout/CircleAccentTimeline"/>
    <dgm:cxn modelId="{8C1E9D5E-0883-4811-8B21-DAEA22DD31BE}" type="presParOf" srcId="{5D9C0802-B02B-4D27-916B-8BF56B361BDA}" destId="{BF37027D-17DA-42F4-BF32-04E94A8BBA28}" srcOrd="0" destOrd="0" presId="urn:microsoft.com/office/officeart/2008/layout/CircleAccentTimeline"/>
    <dgm:cxn modelId="{8402CD79-7C8D-41C2-B38E-BC45083F85A1}" type="presParOf" srcId="{5D9C0802-B02B-4D27-916B-8BF56B361BDA}" destId="{1C0B7FEE-3883-4E80-85FD-4A5F1628243B}" srcOrd="1" destOrd="0" presId="urn:microsoft.com/office/officeart/2008/layout/CircleAccentTimeline"/>
    <dgm:cxn modelId="{92542D29-338A-49E2-B0E2-6DC8D12BBFE3}" type="presParOf" srcId="{5D9C0802-B02B-4D27-916B-8BF56B361BDA}" destId="{B98F01BA-64D3-42E6-BC9A-BF30B64C8F60}" srcOrd="2" destOrd="0" presId="urn:microsoft.com/office/officeart/2008/layout/CircleAccentTimeline"/>
    <dgm:cxn modelId="{DDD0DEBE-E455-476D-8F76-4FDEBE6DD7D7}" type="presParOf" srcId="{F5BE89CC-2BBE-4D0E-8C04-CDF6B11583F6}" destId="{65C59B65-108A-43DD-BF94-DC1B85C56927}" srcOrd="9" destOrd="0" presId="urn:microsoft.com/office/officeart/2008/layout/CircleAccentTimeline"/>
    <dgm:cxn modelId="{25516F89-DF21-4CB6-8CCA-AAF540F8654B}" type="presParOf" srcId="{F5BE89CC-2BBE-4D0E-8C04-CDF6B11583F6}" destId="{87F24516-FF5E-4AF0-9622-B7683453D359}" srcOrd="10" destOrd="0" presId="urn:microsoft.com/office/officeart/2008/layout/CircleAccentTimeline"/>
    <dgm:cxn modelId="{A21B3D70-4688-43FF-9E1C-140DD510F83F}" type="presParOf" srcId="{F5BE89CC-2BBE-4D0E-8C04-CDF6B11583F6}" destId="{6E768245-E363-4AD6-B498-532DA21718C6}" srcOrd="11" destOrd="0" presId="urn:microsoft.com/office/officeart/2008/layout/CircleAccentTimeline"/>
    <dgm:cxn modelId="{7BC06A39-2379-4361-928B-74C15C791527}" type="presParOf" srcId="{F5BE89CC-2BBE-4D0E-8C04-CDF6B11583F6}" destId="{EDADB0CE-E4AE-43FF-8C28-86D3EB8BE108}" srcOrd="12" destOrd="0" presId="urn:microsoft.com/office/officeart/2008/layout/CircleAccentTimeline"/>
    <dgm:cxn modelId="{F17B3C24-F97D-457A-8324-8D1157E2839B}" type="presParOf" srcId="{EDADB0CE-E4AE-43FF-8C28-86D3EB8BE108}" destId="{50B742FF-1B06-4873-A533-F40C5F73AACF}" srcOrd="0" destOrd="0" presId="urn:microsoft.com/office/officeart/2008/layout/CircleAccentTimeline"/>
    <dgm:cxn modelId="{5CFCE433-2B06-42BC-9B09-B0412D0CB562}" type="presParOf" srcId="{EDADB0CE-E4AE-43FF-8C28-86D3EB8BE108}" destId="{2C0E477C-508F-4339-B97A-A1111D023B9B}" srcOrd="1" destOrd="0" presId="urn:microsoft.com/office/officeart/2008/layout/CircleAccentTimeline"/>
    <dgm:cxn modelId="{9F3558DA-786A-48ED-99C9-6ED88F5C9DC6}" type="presParOf" srcId="{EDADB0CE-E4AE-43FF-8C28-86D3EB8BE108}" destId="{6F84FAD4-CFF3-4BD8-B4FB-C8BBA6B0F7AF}" srcOrd="2" destOrd="0" presId="urn:microsoft.com/office/officeart/2008/layout/CircleAccentTimeline"/>
    <dgm:cxn modelId="{AA2A844D-74B5-4544-A2AF-99800B2608E0}" type="presParOf" srcId="{F5BE89CC-2BBE-4D0E-8C04-CDF6B11583F6}" destId="{01ABA6BC-84A3-4831-996E-ED833BD0EC5E}" srcOrd="13" destOrd="0" presId="urn:microsoft.com/office/officeart/2008/layout/CircleAccentTimeline"/>
    <dgm:cxn modelId="{5AC539CE-E69B-4603-9ABE-B4AA5CE48D40}" type="presParOf" srcId="{F5BE89CC-2BBE-4D0E-8C04-CDF6B11583F6}" destId="{C41C81E3-489E-4B45-BD68-93368185CB44}" srcOrd="14" destOrd="0" presId="urn:microsoft.com/office/officeart/2008/layout/CircleAccentTimeline"/>
    <dgm:cxn modelId="{E2487A65-54A3-4EE4-AB73-6247ABECB58D}" type="presParOf" srcId="{F5BE89CC-2BBE-4D0E-8C04-CDF6B11583F6}" destId="{A46D6C0C-FA7F-477C-839E-F109EBC0F1D9}" srcOrd="15" destOrd="0" presId="urn:microsoft.com/office/officeart/2008/layout/CircleAccentTimeline"/>
    <dgm:cxn modelId="{40A9DF64-9C6A-4182-B2AE-4C0F9B988EC8}" type="presParOf" srcId="{A46D6C0C-FA7F-477C-839E-F109EBC0F1D9}" destId="{513DD27A-404B-4FE2-91FE-B1A9C8DBA5E4}" srcOrd="0" destOrd="0" presId="urn:microsoft.com/office/officeart/2008/layout/CircleAccentTimeline"/>
    <dgm:cxn modelId="{909DBBFE-675F-4AB2-932B-F2FCB5C0257E}" type="presParOf" srcId="{A46D6C0C-FA7F-477C-839E-F109EBC0F1D9}" destId="{F12FA533-E120-4714-99B3-D4309827F55A}" srcOrd="1" destOrd="0" presId="urn:microsoft.com/office/officeart/2008/layout/CircleAccentTimeline"/>
    <dgm:cxn modelId="{B97F18CB-A6D3-4871-A015-E368D65ADF33}" type="presParOf" srcId="{A46D6C0C-FA7F-477C-839E-F109EBC0F1D9}" destId="{EF290091-2812-445B-A615-E409F11D578B}" srcOrd="2" destOrd="0" presId="urn:microsoft.com/office/officeart/2008/layout/CircleAccentTimeline"/>
    <dgm:cxn modelId="{02A4F0C4-41AC-4838-BB11-A8B7DFB2636F}" type="presParOf" srcId="{F5BE89CC-2BBE-4D0E-8C04-CDF6B11583F6}" destId="{79C750E7-CD51-449C-8E05-2DFE88BC418F}" srcOrd="16" destOrd="0" presId="urn:microsoft.com/office/officeart/2008/layout/CircleAccentTimeline"/>
    <dgm:cxn modelId="{581D1C3F-5DF0-4287-831B-717994E2EF6B}" type="presParOf" srcId="{F5BE89CC-2BBE-4D0E-8C04-CDF6B11583F6}" destId="{E246F64D-4C2D-4DE9-9A33-B73BC99EA121}" srcOrd="17" destOrd="0" presId="urn:microsoft.com/office/officeart/2008/layout/CircleAccentTimeline"/>
    <dgm:cxn modelId="{8F253893-0205-48FE-B1B9-86D6DA4F5F94}" type="presParOf" srcId="{F5BE89CC-2BBE-4D0E-8C04-CDF6B11583F6}" destId="{E2F45EA7-1D35-489A-9232-5A52238C9B1D}" srcOrd="18" destOrd="0" presId="urn:microsoft.com/office/officeart/2008/layout/CircleAccentTimeline"/>
    <dgm:cxn modelId="{6E635E9F-806B-4D82-BB98-E9D971719036}" type="presParOf" srcId="{F5BE89CC-2BBE-4D0E-8C04-CDF6B11583F6}" destId="{6D78C848-B72D-4AF9-AA0D-0CBF21712269}" srcOrd="19" destOrd="0" presId="urn:microsoft.com/office/officeart/2008/layout/CircleAccentTimeline"/>
    <dgm:cxn modelId="{2FCBFADB-36E8-44BE-A0C2-5C6755F07812}" type="presParOf" srcId="{6D78C848-B72D-4AF9-AA0D-0CBF21712269}" destId="{FC8DFDFD-A2E9-434D-AA8E-8EE6B1D40611}" srcOrd="0" destOrd="0" presId="urn:microsoft.com/office/officeart/2008/layout/CircleAccentTimeline"/>
    <dgm:cxn modelId="{7221B2C4-1F92-4140-B71A-6BF5BF487856}" type="presParOf" srcId="{6D78C848-B72D-4AF9-AA0D-0CBF21712269}" destId="{8ACA02A0-79A5-440C-894F-2CF74EAF6ECF}" srcOrd="1" destOrd="0" presId="urn:microsoft.com/office/officeart/2008/layout/CircleAccentTimeline"/>
    <dgm:cxn modelId="{B87132C3-8233-4D9F-A46B-8E7D7A5BF1B9}" type="presParOf" srcId="{6D78C848-B72D-4AF9-AA0D-0CBF21712269}" destId="{EE0E5855-2F0E-41AD-B369-8050BC6E6942}" srcOrd="2" destOrd="0" presId="urn:microsoft.com/office/officeart/2008/layout/CircleAccentTimeline"/>
    <dgm:cxn modelId="{8456C2DE-FAE1-4C13-8A2D-D7F9DFD90343}" type="presParOf" srcId="{F5BE89CC-2BBE-4D0E-8C04-CDF6B11583F6}" destId="{D4CA46CD-09F8-4FD9-80BA-D37A16EACA3F}" srcOrd="20" destOrd="0" presId="urn:microsoft.com/office/officeart/2008/layout/CircleAccentTimeline"/>
    <dgm:cxn modelId="{BAF86CC3-FBF3-4F2A-A5F9-D57343AC15F3}" type="presParOf" srcId="{F5BE89CC-2BBE-4D0E-8C04-CDF6B11583F6}" destId="{5E8556BA-7FF3-4BE9-B83A-235F5131495D}" srcOrd="21" destOrd="0" presId="urn:microsoft.com/office/officeart/2008/layout/CircleAccentTimeline"/>
    <dgm:cxn modelId="{E2EC023C-E0BD-4CC1-B1B8-86191F51EBD3}" type="presParOf" srcId="{F5BE89CC-2BBE-4D0E-8C04-CDF6B11583F6}" destId="{573A3903-8871-44E9-AF0D-09392BF5DE59}" srcOrd="22" destOrd="0" presId="urn:microsoft.com/office/officeart/2008/layout/CircleAccentTimeline"/>
    <dgm:cxn modelId="{9E00CA8A-9BD6-484C-B02A-7E12AEFC2F55}" type="presParOf" srcId="{F5BE89CC-2BBE-4D0E-8C04-CDF6B11583F6}" destId="{9A26323E-4C6B-4445-A437-A177E7C15785}" srcOrd="23" destOrd="0" presId="urn:microsoft.com/office/officeart/2008/layout/CircleAccentTimeline"/>
    <dgm:cxn modelId="{9446D2E8-7839-460D-99EB-9D5DAFE915E8}" type="presParOf" srcId="{9A26323E-4C6B-4445-A437-A177E7C15785}" destId="{4D89FBFB-C8B4-4B02-BF48-423E2F9216F8}" srcOrd="0" destOrd="0" presId="urn:microsoft.com/office/officeart/2008/layout/CircleAccentTimeline"/>
    <dgm:cxn modelId="{C8ECFAFD-DB55-4EAC-87D7-74FC3584E064}" type="presParOf" srcId="{9A26323E-4C6B-4445-A437-A177E7C15785}" destId="{C40C220D-892F-4887-B927-4729D6368A04}" srcOrd="1" destOrd="0" presId="urn:microsoft.com/office/officeart/2008/layout/CircleAccentTimeline"/>
    <dgm:cxn modelId="{3EED2108-B947-44C5-BA26-151348285E38}" type="presParOf" srcId="{9A26323E-4C6B-4445-A437-A177E7C15785}" destId="{CBB7A817-BB11-48E4-AC06-A7B174251E3E}" srcOrd="2" destOrd="0" presId="urn:microsoft.com/office/officeart/2008/layout/CircleAccentTimeline"/>
    <dgm:cxn modelId="{12EEDE43-5FA3-4527-8684-572388F7A72E}" type="presParOf" srcId="{F5BE89CC-2BBE-4D0E-8C04-CDF6B11583F6}" destId="{17078024-E333-4EDA-B74B-15ADB5A77414}" srcOrd="24" destOrd="0" presId="urn:microsoft.com/office/officeart/2008/layout/CircleAccentTimeline"/>
    <dgm:cxn modelId="{281DC9B5-195F-4A1C-84FF-6945CA6E3ADC}" type="presParOf" srcId="{F5BE89CC-2BBE-4D0E-8C04-CDF6B11583F6}" destId="{21F2F459-CCF9-41B1-8D66-61F25B90615F}" srcOrd="25" destOrd="0" presId="urn:microsoft.com/office/officeart/2008/layout/CircleAccentTimeline"/>
    <dgm:cxn modelId="{FC9E19A8-5289-4D92-9899-D134D65367E5}" type="presParOf" srcId="{F5BE89CC-2BBE-4D0E-8C04-CDF6B11583F6}" destId="{2B05D7AD-D598-4A8D-BE1B-8FCFBFE62DDF}" srcOrd="26" destOrd="0" presId="urn:microsoft.com/office/officeart/2008/layout/CircleAccentTimeline"/>
    <dgm:cxn modelId="{62371C39-C9C2-477D-AFA6-F07E18D594E2}" type="presParOf" srcId="{2B05D7AD-D598-4A8D-BE1B-8FCFBFE62DDF}" destId="{CD3D7FB3-0168-4409-8B40-CF1F5B6B70C0}" srcOrd="0" destOrd="0" presId="urn:microsoft.com/office/officeart/2008/layout/CircleAccentTimeline"/>
    <dgm:cxn modelId="{9E488EF4-AE29-40CE-9EF1-F0D580A98385}" type="presParOf" srcId="{2B05D7AD-D598-4A8D-BE1B-8FCFBFE62DDF}" destId="{649E4806-9726-4175-AEBE-54C684614980}" srcOrd="1" destOrd="0" presId="urn:microsoft.com/office/officeart/2008/layout/CircleAccentTimeline"/>
    <dgm:cxn modelId="{4582FD98-C5E5-4554-BE65-FD2596CD6E7F}" type="presParOf" srcId="{2B05D7AD-D598-4A8D-BE1B-8FCFBFE62DDF}" destId="{3CBE3CE3-4EE8-49B9-8AD3-8ECA43674B68}" srcOrd="2" destOrd="0" presId="urn:microsoft.com/office/officeart/2008/layout/CircleAccentTimeline"/>
    <dgm:cxn modelId="{F3E11121-4110-487D-AAC3-F88ABAC6AA02}" type="presParOf" srcId="{F5BE89CC-2BBE-4D0E-8C04-CDF6B11583F6}" destId="{761AD44E-B966-43F3-8ECD-1B619A915AD2}" srcOrd="27" destOrd="0" presId="urn:microsoft.com/office/officeart/2008/layout/CircleAccentTimeline"/>
    <dgm:cxn modelId="{8B5F8E81-B336-4406-9192-315ABF8C2929}" type="presParOf" srcId="{F5BE89CC-2BBE-4D0E-8C04-CDF6B11583F6}" destId="{A132C2AA-0923-429F-95B6-F6192232C410}" srcOrd="28" destOrd="0" presId="urn:microsoft.com/office/officeart/2008/layout/CircleAccentTimeline"/>
    <dgm:cxn modelId="{1ED13ABE-0B31-49D7-80D1-90045D4CB788}" type="presParOf" srcId="{F5BE89CC-2BBE-4D0E-8C04-CDF6B11583F6}" destId="{D278064B-D362-4CD3-A5CC-C07C291EC8AD}" srcOrd="29" destOrd="0" presId="urn:microsoft.com/office/officeart/2008/layout/CircleAccentTimeline"/>
    <dgm:cxn modelId="{428986A0-182E-4CA3-9CAF-81FD3356B0C2}" type="presParOf" srcId="{F5BE89CC-2BBE-4D0E-8C04-CDF6B11583F6}" destId="{F293FDA3-2360-47B7-8A87-0051B5C2BFC7}" srcOrd="30" destOrd="0" presId="urn:microsoft.com/office/officeart/2008/layout/CircleAccentTimeline"/>
    <dgm:cxn modelId="{F74901B4-6B88-4D9B-9E14-E5331C557F4D}" type="presParOf" srcId="{F293FDA3-2360-47B7-8A87-0051B5C2BFC7}" destId="{F92AF874-E9CE-4FB9-8354-62F39F0D306B}" srcOrd="0" destOrd="0" presId="urn:microsoft.com/office/officeart/2008/layout/CircleAccentTimeline"/>
    <dgm:cxn modelId="{971A67DE-0AC4-4442-A881-053D05DBED3C}" type="presParOf" srcId="{F293FDA3-2360-47B7-8A87-0051B5C2BFC7}" destId="{649793D7-15E3-4C29-8FD4-F57CE9E925DE}" srcOrd="1" destOrd="0" presId="urn:microsoft.com/office/officeart/2008/layout/CircleAccentTimeline"/>
    <dgm:cxn modelId="{53589286-EB80-449B-94F4-AEAC19F96BF0}" type="presParOf" srcId="{F293FDA3-2360-47B7-8A87-0051B5C2BFC7}" destId="{5892E9C1-78E8-4858-B1AD-C60AA7D19730}" srcOrd="2" destOrd="0" presId="urn:microsoft.com/office/officeart/2008/layout/CircleAccentTimeline"/>
    <dgm:cxn modelId="{EF7C7F51-2B50-4760-9D6E-BCCFCFD49DA9}" type="presParOf" srcId="{F5BE89CC-2BBE-4D0E-8C04-CDF6B11583F6}" destId="{E2DCA8AF-A748-4B7A-844B-DCC902BAF783}" srcOrd="31" destOrd="0" presId="urn:microsoft.com/office/officeart/2008/layout/CircleAccentTimeline"/>
    <dgm:cxn modelId="{10631FFB-70A0-478B-8789-A0B0B411A780}" type="presParOf" srcId="{F5BE89CC-2BBE-4D0E-8C04-CDF6B11583F6}" destId="{DBDB1CE4-17CD-49CA-819F-6714DF477B7A}" srcOrd="32" destOrd="0" presId="urn:microsoft.com/office/officeart/2008/layout/CircleAccentTimeline"/>
    <dgm:cxn modelId="{98236293-B2DD-40E7-ABC5-0451CCC5E10E}" type="presParOf" srcId="{F5BE89CC-2BBE-4D0E-8C04-CDF6B11583F6}" destId="{A8614470-E4E1-43D0-8827-1B0F2A2A11B9}" srcOrd="33" destOrd="0" presId="urn:microsoft.com/office/officeart/2008/layout/CircleAccentTimeline"/>
    <dgm:cxn modelId="{CE4EBDC1-00A7-460F-802E-B9DD76C3995F}" type="presParOf" srcId="{A8614470-E4E1-43D0-8827-1B0F2A2A11B9}" destId="{A95EDBC6-DC6E-46EA-9EEB-766BA3F09C87}" srcOrd="0" destOrd="0" presId="urn:microsoft.com/office/officeart/2008/layout/CircleAccentTimeline"/>
    <dgm:cxn modelId="{47E53971-5126-4CE1-9CA9-24CF0D3139E8}" type="presParOf" srcId="{A8614470-E4E1-43D0-8827-1B0F2A2A11B9}" destId="{38DA5E6A-6048-4A21-A0AF-CA9C70B897CA}" srcOrd="1" destOrd="0" presId="urn:microsoft.com/office/officeart/2008/layout/CircleAccentTimeline"/>
    <dgm:cxn modelId="{6CA097F2-7FC9-4FD5-AAEF-02AA486027FE}" type="presParOf" srcId="{A8614470-E4E1-43D0-8827-1B0F2A2A11B9}" destId="{060462C0-A513-49E1-88C8-6CCFC7B745AE}" srcOrd="2" destOrd="0" presId="urn:microsoft.com/office/officeart/2008/layout/CircleAccentTimeline"/>
    <dgm:cxn modelId="{0181A95F-2906-4D21-B8DE-F451B8BDB918}" type="presParOf" srcId="{F5BE89CC-2BBE-4D0E-8C04-CDF6B11583F6}" destId="{FE62A46B-22CB-4013-9EDD-21E6FD832D6C}" srcOrd="34" destOrd="0" presId="urn:microsoft.com/office/officeart/2008/layout/CircleAccentTimeline"/>
    <dgm:cxn modelId="{AEA0E5FE-ED23-4F39-83E0-A33BCF2F4351}" type="presParOf" srcId="{F5BE89CC-2BBE-4D0E-8C04-CDF6B11583F6}" destId="{AA816D66-4A85-411A-9D83-4B18F5071095}" srcOrd="35" destOrd="0" presId="urn:microsoft.com/office/officeart/2008/layout/CircleAccentTimeline"/>
    <dgm:cxn modelId="{7C0C70B8-C7FC-46AF-9741-678F2B0A5D62}" type="presParOf" srcId="{F5BE89CC-2BBE-4D0E-8C04-CDF6B11583F6}" destId="{7D542F3E-A552-4088-A97A-9C70D2DF51D3}" srcOrd="36" destOrd="0" presId="urn:microsoft.com/office/officeart/2008/layout/CircleAccentTimeline"/>
    <dgm:cxn modelId="{8185F5ED-0C5E-40B6-BD91-D99FB268B0D8}" type="presParOf" srcId="{F5BE89CC-2BBE-4D0E-8C04-CDF6B11583F6}" destId="{49D6CA45-C869-43CF-9706-02288DF5DA88}" srcOrd="37" destOrd="0" presId="urn:microsoft.com/office/officeart/2008/layout/CircleAccentTimeline"/>
    <dgm:cxn modelId="{50FD3780-2076-4032-8796-0DBFB956E1F8}" type="presParOf" srcId="{49D6CA45-C869-43CF-9706-02288DF5DA88}" destId="{4B061586-BC35-4D1B-81A0-A340FA97A97A}" srcOrd="0" destOrd="0" presId="urn:microsoft.com/office/officeart/2008/layout/CircleAccentTimeline"/>
    <dgm:cxn modelId="{541AE9EE-F319-4D72-9D8A-F106E55F9875}" type="presParOf" srcId="{49D6CA45-C869-43CF-9706-02288DF5DA88}" destId="{93B43050-A70D-4173-A8C6-8ACEA06CB3AE}" srcOrd="1" destOrd="0" presId="urn:microsoft.com/office/officeart/2008/layout/CircleAccentTimeline"/>
    <dgm:cxn modelId="{D25B7ABA-99CA-4D68-8DE4-BE2F5DD8F2D3}" type="presParOf" srcId="{49D6CA45-C869-43CF-9706-02288DF5DA88}" destId="{36D8FF6D-6665-4F2A-BCB3-429DBE624E10}" srcOrd="2" destOrd="0" presId="urn:microsoft.com/office/officeart/2008/layout/CircleAccentTimeline"/>
    <dgm:cxn modelId="{C8C7E979-E480-47E7-99DB-11F32FD8A5A3}" type="presParOf" srcId="{F5BE89CC-2BBE-4D0E-8C04-CDF6B11583F6}" destId="{EED57FAD-48BF-47C8-B7B9-3D66CDEB62AE}" srcOrd="38" destOrd="0" presId="urn:microsoft.com/office/officeart/2008/layout/CircleAccentTimeline"/>
    <dgm:cxn modelId="{501B9FA3-0AF7-43CB-BD72-5593B1BEB0B2}" type="presParOf" srcId="{F5BE89CC-2BBE-4D0E-8C04-CDF6B11583F6}" destId="{3FD0A959-D30F-4D3C-A964-B9730523115C}" srcOrd="39" destOrd="0" presId="urn:microsoft.com/office/officeart/2008/layout/CircleAccentTimeline"/>
    <dgm:cxn modelId="{CA9F03D1-02F0-4450-8FD7-4E85DDD748EE}" type="presParOf" srcId="{F5BE89CC-2BBE-4D0E-8C04-CDF6B11583F6}" destId="{FAD5A026-9431-4F8F-9E96-0B3022B3B24C}" srcOrd="40" destOrd="0" presId="urn:microsoft.com/office/officeart/2008/layout/CircleAccentTimeline"/>
    <dgm:cxn modelId="{75E6E40B-E322-4D8D-AFB9-AEFBFFF7D7C1}" type="presParOf" srcId="{F5BE89CC-2BBE-4D0E-8C04-CDF6B11583F6}" destId="{E19AA3A0-F42C-4C72-8EB3-B0B00856C5C2}" srcOrd="41" destOrd="0" presId="urn:microsoft.com/office/officeart/2008/layout/CircleAccentTimeline"/>
    <dgm:cxn modelId="{0838BBFA-9D33-4DAE-A15E-55D1FF134CCE}" type="presParOf" srcId="{E19AA3A0-F42C-4C72-8EB3-B0B00856C5C2}" destId="{680809B2-32AC-4FA0-BBBA-023C1830927E}" srcOrd="0" destOrd="0" presId="urn:microsoft.com/office/officeart/2008/layout/CircleAccentTimeline"/>
    <dgm:cxn modelId="{BC4568FF-3FBF-41A3-93E7-C75B03B933D1}" type="presParOf" srcId="{E19AA3A0-F42C-4C72-8EB3-B0B00856C5C2}" destId="{82B92FD3-2CB8-454B-8C2A-454C5560DB42}" srcOrd="1" destOrd="0" presId="urn:microsoft.com/office/officeart/2008/layout/CircleAccentTimeline"/>
    <dgm:cxn modelId="{BC09F0B5-F60E-4957-9C26-FBD2B5E46634}" type="presParOf" srcId="{E19AA3A0-F42C-4C72-8EB3-B0B00856C5C2}" destId="{F9296F5B-984C-4077-AEC7-0775FD2C7B77}" srcOrd="2" destOrd="0" presId="urn:microsoft.com/office/officeart/2008/layout/CircleAccentTimeline"/>
    <dgm:cxn modelId="{24EA01BB-BA47-4879-B12E-D6A39CE96D54}" type="presParOf" srcId="{F5BE89CC-2BBE-4D0E-8C04-CDF6B11583F6}" destId="{BC0D9851-EF12-4020-96B3-3920DED6C0CD}" srcOrd="42" destOrd="0" presId="urn:microsoft.com/office/officeart/2008/layout/CircleAccentTimeline"/>
    <dgm:cxn modelId="{CE63970E-CCD2-4B74-B490-79CA7D91594B}" type="presParOf" srcId="{F5BE89CC-2BBE-4D0E-8C04-CDF6B11583F6}" destId="{63886339-3013-45AD-8A57-66C8F3666195}" srcOrd="43" destOrd="0" presId="urn:microsoft.com/office/officeart/2008/layout/CircleAccent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F818F2F-D660-41AC-A65B-38B6580B2972}" type="doc">
      <dgm:prSet loTypeId="urn:microsoft.com/office/officeart/2008/layout/CircleAccentTimeline" loCatId="process" qsTypeId="urn:microsoft.com/office/officeart/2005/8/quickstyle/simple1" qsCatId="simple" csTypeId="urn:microsoft.com/office/officeart/2005/8/colors/accent1_2" csCatId="accent1" phldr="1"/>
      <dgm:spPr/>
      <dgm:t>
        <a:bodyPr/>
        <a:lstStyle/>
        <a:p>
          <a:endParaRPr lang="fr-BE"/>
        </a:p>
      </dgm:t>
    </dgm:pt>
    <dgm:pt modelId="{ABEEF09D-A7EF-4469-A7A1-1A100E9944C1}">
      <dgm:prSet phldrT="[Text]" custT="1"/>
      <dgm:spPr/>
      <dgm:t>
        <a:bodyPr/>
        <a:lstStyle/>
        <a:p>
          <a:r>
            <a:rPr lang="nl-BE" sz="1400" noProof="0" dirty="0"/>
            <a:t>Materiaal-resources</a:t>
          </a:r>
        </a:p>
      </dgm:t>
    </dgm:pt>
    <dgm:pt modelId="{E414418E-44CA-4892-AE53-06BF909FF3DC}" type="parTrans" cxnId="{BD5B71DB-3E1E-4E91-AF81-90B934EAD276}">
      <dgm:prSet/>
      <dgm:spPr/>
      <dgm:t>
        <a:bodyPr/>
        <a:lstStyle/>
        <a:p>
          <a:endParaRPr lang="nl-BE" sz="2000" noProof="0" dirty="0"/>
        </a:p>
      </dgm:t>
    </dgm:pt>
    <dgm:pt modelId="{339FC4B1-4A91-4CD9-AA2D-E154194387F8}" type="sibTrans" cxnId="{BD5B71DB-3E1E-4E91-AF81-90B934EAD276}">
      <dgm:prSet/>
      <dgm:spPr/>
      <dgm:t>
        <a:bodyPr/>
        <a:lstStyle/>
        <a:p>
          <a:endParaRPr lang="nl-BE" sz="2000" noProof="0" dirty="0"/>
        </a:p>
      </dgm:t>
    </dgm:pt>
    <dgm:pt modelId="{1A77779E-93D0-4313-A07F-08AF7A58090F}">
      <dgm:prSet phldrT="[Text]" custT="1"/>
      <dgm:spPr/>
      <dgm:t>
        <a:bodyPr/>
        <a:lstStyle/>
        <a:p>
          <a:r>
            <a:rPr lang="nl-BE" sz="1400" noProof="0" dirty="0"/>
            <a:t>Fysieke middelen</a:t>
          </a:r>
        </a:p>
      </dgm:t>
    </dgm:pt>
    <dgm:pt modelId="{C6C0484A-FBE2-4BB8-B2D3-1C61DFEE7AA6}" type="parTrans" cxnId="{28C15318-0B01-4679-9282-F2BD794435F0}">
      <dgm:prSet/>
      <dgm:spPr/>
      <dgm:t>
        <a:bodyPr/>
        <a:lstStyle/>
        <a:p>
          <a:endParaRPr lang="nl-BE" sz="2000" noProof="0" dirty="0"/>
        </a:p>
      </dgm:t>
    </dgm:pt>
    <dgm:pt modelId="{45ECA5BA-BEF5-4A0C-B2B6-A6040BFA0CA0}" type="sibTrans" cxnId="{28C15318-0B01-4679-9282-F2BD794435F0}">
      <dgm:prSet/>
      <dgm:spPr/>
      <dgm:t>
        <a:bodyPr/>
        <a:lstStyle/>
        <a:p>
          <a:endParaRPr lang="nl-BE" sz="2000" noProof="0" dirty="0"/>
        </a:p>
      </dgm:t>
    </dgm:pt>
    <dgm:pt modelId="{D048AD84-ABD3-4182-83A5-34C75BD7E59E}">
      <dgm:prSet phldrT="[Text]" custT="1"/>
      <dgm:spPr/>
      <dgm:t>
        <a:bodyPr/>
        <a:lstStyle/>
        <a:p>
          <a:r>
            <a:rPr lang="nl-BE" sz="1400" noProof="0" dirty="0"/>
            <a:t>Fiches technieken</a:t>
          </a:r>
        </a:p>
      </dgm:t>
    </dgm:pt>
    <dgm:pt modelId="{C5617D7A-77DA-4383-85EA-5D782DB188A4}" type="parTrans" cxnId="{D8A6E4B7-268A-4DA2-836F-73EC19BA8201}">
      <dgm:prSet/>
      <dgm:spPr/>
      <dgm:t>
        <a:bodyPr/>
        <a:lstStyle/>
        <a:p>
          <a:endParaRPr lang="nl-BE" sz="2000" noProof="0" dirty="0"/>
        </a:p>
      </dgm:t>
    </dgm:pt>
    <dgm:pt modelId="{D82A1FD6-14AC-4518-896D-416BCEEE4E5E}" type="sibTrans" cxnId="{D8A6E4B7-268A-4DA2-836F-73EC19BA8201}">
      <dgm:prSet/>
      <dgm:spPr/>
      <dgm:t>
        <a:bodyPr/>
        <a:lstStyle/>
        <a:p>
          <a:endParaRPr lang="nl-BE" sz="2000" noProof="0" dirty="0"/>
        </a:p>
      </dgm:t>
    </dgm:pt>
    <dgm:pt modelId="{DB44B292-557C-4C20-875F-0EA7F88EFA64}">
      <dgm:prSet phldrT="[Text]" custT="1"/>
      <dgm:spPr/>
      <dgm:t>
        <a:bodyPr/>
        <a:lstStyle/>
        <a:p>
          <a:r>
            <a:rPr lang="nl-BE" sz="1400" noProof="0" dirty="0"/>
            <a:t>Plannen</a:t>
          </a:r>
        </a:p>
      </dgm:t>
    </dgm:pt>
    <dgm:pt modelId="{1AECD3ED-5FB9-427C-9C48-E393655282EB}" type="parTrans" cxnId="{66F2B8FD-D4FB-4B2F-BD1E-FC113504E071}">
      <dgm:prSet/>
      <dgm:spPr/>
      <dgm:t>
        <a:bodyPr/>
        <a:lstStyle/>
        <a:p>
          <a:endParaRPr lang="nl-BE" sz="2000" noProof="0" dirty="0"/>
        </a:p>
      </dgm:t>
    </dgm:pt>
    <dgm:pt modelId="{8A0F8D1D-3E6C-4420-A0A1-7F7E535307D6}" type="sibTrans" cxnId="{66F2B8FD-D4FB-4B2F-BD1E-FC113504E071}">
      <dgm:prSet/>
      <dgm:spPr/>
      <dgm:t>
        <a:bodyPr/>
        <a:lstStyle/>
        <a:p>
          <a:endParaRPr lang="nl-BE" sz="2000" noProof="0" dirty="0"/>
        </a:p>
      </dgm:t>
    </dgm:pt>
    <dgm:pt modelId="{3258F443-2F8F-4550-8448-D2ED6CCE602E}">
      <dgm:prSet phldrT="[Text]" custT="1"/>
      <dgm:spPr/>
      <dgm:t>
        <a:bodyPr/>
        <a:lstStyle/>
        <a:p>
          <a:r>
            <a:rPr lang="nl-BE" sz="1400" noProof="0" dirty="0"/>
            <a:t>Heruitvoering oefening</a:t>
          </a:r>
        </a:p>
      </dgm:t>
    </dgm:pt>
    <dgm:pt modelId="{B65D286A-1914-4942-84D9-3D985EABA2DF}" type="parTrans" cxnId="{68B341EB-AA5D-4FDC-AB0F-42F6E6367A74}">
      <dgm:prSet/>
      <dgm:spPr/>
      <dgm:t>
        <a:bodyPr/>
        <a:lstStyle/>
        <a:p>
          <a:endParaRPr lang="nl-BE" sz="2000" noProof="0" dirty="0"/>
        </a:p>
      </dgm:t>
    </dgm:pt>
    <dgm:pt modelId="{41DDB3C1-D587-444B-B440-DB2492798E8D}" type="sibTrans" cxnId="{68B341EB-AA5D-4FDC-AB0F-42F6E6367A74}">
      <dgm:prSet/>
      <dgm:spPr/>
      <dgm:t>
        <a:bodyPr/>
        <a:lstStyle/>
        <a:p>
          <a:endParaRPr lang="nl-BE" sz="2000" noProof="0" dirty="0"/>
        </a:p>
      </dgm:t>
    </dgm:pt>
    <dgm:pt modelId="{08FABC5B-28FD-4E7C-9649-CEC92FC3A7EA}">
      <dgm:prSet phldrT="[Text]" custT="1"/>
      <dgm:spPr/>
      <dgm:t>
        <a:bodyPr/>
        <a:lstStyle/>
        <a:p>
          <a:r>
            <a:rPr lang="nl-BE" sz="1400" noProof="0" dirty="0"/>
            <a:t>Wetgeving</a:t>
          </a:r>
        </a:p>
      </dgm:t>
    </dgm:pt>
    <dgm:pt modelId="{C2F26611-791F-4D60-A899-4542A318D18C}" type="sibTrans" cxnId="{4D67DAE5-F3FB-4CA4-B042-13E6210492D8}">
      <dgm:prSet/>
      <dgm:spPr/>
      <dgm:t>
        <a:bodyPr/>
        <a:lstStyle/>
        <a:p>
          <a:endParaRPr lang="nl-BE" sz="2000" noProof="0" dirty="0"/>
        </a:p>
      </dgm:t>
    </dgm:pt>
    <dgm:pt modelId="{06414FDB-25F4-4864-AF72-6D8CF24961A4}" type="parTrans" cxnId="{4D67DAE5-F3FB-4CA4-B042-13E6210492D8}">
      <dgm:prSet/>
      <dgm:spPr/>
      <dgm:t>
        <a:bodyPr/>
        <a:lstStyle/>
        <a:p>
          <a:endParaRPr lang="nl-BE" sz="2000" noProof="0" dirty="0"/>
        </a:p>
      </dgm:t>
    </dgm:pt>
    <dgm:pt modelId="{F62347F3-D71F-4DB7-B00A-6571499048EB}">
      <dgm:prSet phldrT="[Text]" custT="1"/>
      <dgm:spPr/>
      <dgm:t>
        <a:bodyPr/>
        <a:lstStyle/>
        <a:p>
          <a:r>
            <a:rPr lang="nl-BE" sz="1400" noProof="0" dirty="0"/>
            <a:t>DRBS</a:t>
          </a:r>
        </a:p>
      </dgm:t>
    </dgm:pt>
    <dgm:pt modelId="{9C882D9E-CAB1-4518-A8BC-756D2C0ADCC7}" type="sibTrans" cxnId="{FEB616EE-9F9B-412E-A88B-32B65E0FF2FC}">
      <dgm:prSet/>
      <dgm:spPr/>
      <dgm:t>
        <a:bodyPr/>
        <a:lstStyle/>
        <a:p>
          <a:endParaRPr lang="nl-BE" sz="2000" noProof="0" dirty="0"/>
        </a:p>
      </dgm:t>
    </dgm:pt>
    <dgm:pt modelId="{6E6F0CF0-8A9D-4CD2-96A5-6B95DA78BB6D}" type="parTrans" cxnId="{FEB616EE-9F9B-412E-A88B-32B65E0FF2FC}">
      <dgm:prSet/>
      <dgm:spPr/>
      <dgm:t>
        <a:bodyPr/>
        <a:lstStyle/>
        <a:p>
          <a:endParaRPr lang="nl-BE" sz="2000" noProof="0" dirty="0"/>
        </a:p>
      </dgm:t>
    </dgm:pt>
    <dgm:pt modelId="{16960999-2192-42CF-8B5C-22F1844082AF}">
      <dgm:prSet phldrT="[Text]" custT="1"/>
      <dgm:spPr/>
      <dgm:t>
        <a:bodyPr/>
        <a:lstStyle/>
        <a:p>
          <a:r>
            <a:rPr lang="nl-BE" sz="1400" noProof="0" dirty="0"/>
            <a:t>Validering</a:t>
          </a:r>
        </a:p>
      </dgm:t>
    </dgm:pt>
    <dgm:pt modelId="{A36C06B3-CE0A-4164-A448-38AC046D8B35}" type="sibTrans" cxnId="{4E51A7DA-A36C-437C-85F4-92A63887ED24}">
      <dgm:prSet/>
      <dgm:spPr/>
      <dgm:t>
        <a:bodyPr/>
        <a:lstStyle/>
        <a:p>
          <a:endParaRPr lang="nl-BE" sz="2000" noProof="0" dirty="0"/>
        </a:p>
      </dgm:t>
    </dgm:pt>
    <dgm:pt modelId="{B8F6C0B0-4749-40D2-8CA2-F457094A358A}" type="parTrans" cxnId="{4E51A7DA-A36C-437C-85F4-92A63887ED24}">
      <dgm:prSet/>
      <dgm:spPr/>
      <dgm:t>
        <a:bodyPr/>
        <a:lstStyle/>
        <a:p>
          <a:endParaRPr lang="nl-BE" sz="2000" noProof="0" dirty="0"/>
        </a:p>
      </dgm:t>
    </dgm:pt>
    <dgm:pt modelId="{6AE319E5-E718-4333-9BE2-5BEADE84BF7A}">
      <dgm:prSet phldrT="[Text]" custT="1"/>
      <dgm:spPr/>
      <dgm:t>
        <a:bodyPr/>
        <a:lstStyle/>
        <a:p>
          <a:r>
            <a:rPr lang="nl-BE" sz="1400" noProof="0" dirty="0"/>
            <a:t>Archief</a:t>
          </a:r>
        </a:p>
      </dgm:t>
    </dgm:pt>
    <dgm:pt modelId="{EA6D38E0-9DA7-4CBD-92F9-678410685C5F}" type="sibTrans" cxnId="{31B1BA1E-4507-4498-A2B6-A4765B43B358}">
      <dgm:prSet/>
      <dgm:spPr/>
      <dgm:t>
        <a:bodyPr/>
        <a:lstStyle/>
        <a:p>
          <a:endParaRPr lang="nl-BE" sz="2000" noProof="0" dirty="0"/>
        </a:p>
      </dgm:t>
    </dgm:pt>
    <dgm:pt modelId="{B5C628C4-DAEE-48E9-BFEA-044602420F63}" type="parTrans" cxnId="{31B1BA1E-4507-4498-A2B6-A4765B43B358}">
      <dgm:prSet/>
      <dgm:spPr/>
      <dgm:t>
        <a:bodyPr/>
        <a:lstStyle/>
        <a:p>
          <a:endParaRPr lang="nl-BE" sz="2000" noProof="0" dirty="0"/>
        </a:p>
      </dgm:t>
    </dgm:pt>
    <dgm:pt modelId="{E6402B95-8BDD-4BE5-9417-88603F40CB4D}">
      <dgm:prSet phldrT="[Text]" custT="1"/>
      <dgm:spPr/>
      <dgm:t>
        <a:bodyPr/>
        <a:lstStyle/>
        <a:p>
          <a:r>
            <a:rPr lang="nl-BE" sz="1400" noProof="0" dirty="0"/>
            <a:t>Integratie</a:t>
          </a:r>
        </a:p>
      </dgm:t>
    </dgm:pt>
    <dgm:pt modelId="{51F0D81B-9FC5-46E9-9F51-8377751F6399}" type="sibTrans" cxnId="{349583BF-60A0-44DF-8E74-B8FBFADE60D5}">
      <dgm:prSet/>
      <dgm:spPr/>
      <dgm:t>
        <a:bodyPr/>
        <a:lstStyle/>
        <a:p>
          <a:endParaRPr lang="nl-BE" sz="2000" noProof="0" dirty="0"/>
        </a:p>
      </dgm:t>
    </dgm:pt>
    <dgm:pt modelId="{B14DCD22-5646-4443-86BC-4BE490A7A6B3}" type="parTrans" cxnId="{349583BF-60A0-44DF-8E74-B8FBFADE60D5}">
      <dgm:prSet/>
      <dgm:spPr/>
      <dgm:t>
        <a:bodyPr/>
        <a:lstStyle/>
        <a:p>
          <a:endParaRPr lang="nl-BE" sz="2000" noProof="0" dirty="0"/>
        </a:p>
      </dgm:t>
    </dgm:pt>
    <dgm:pt modelId="{BB084296-00FF-4D19-94EE-CC367C56DA7E}">
      <dgm:prSet phldrT="[Text]" custT="1"/>
      <dgm:spPr/>
      <dgm:t>
        <a:bodyPr/>
        <a:lstStyle/>
        <a:p>
          <a:r>
            <a:rPr lang="nl-BE" sz="1400" noProof="0" dirty="0"/>
            <a:t>Opleiding</a:t>
          </a:r>
        </a:p>
      </dgm:t>
    </dgm:pt>
    <dgm:pt modelId="{D52009D5-3EED-46E0-852B-75D0054D13BB}" type="sibTrans" cxnId="{21D7C944-E77B-436B-9A6E-62C2E6A7B4D9}">
      <dgm:prSet/>
      <dgm:spPr/>
      <dgm:t>
        <a:bodyPr/>
        <a:lstStyle/>
        <a:p>
          <a:endParaRPr lang="nl-BE" sz="2000" noProof="0" dirty="0"/>
        </a:p>
      </dgm:t>
    </dgm:pt>
    <dgm:pt modelId="{68279023-A3BB-4EC5-968D-EC1EA9D80320}" type="parTrans" cxnId="{21D7C944-E77B-436B-9A6E-62C2E6A7B4D9}">
      <dgm:prSet/>
      <dgm:spPr/>
      <dgm:t>
        <a:bodyPr/>
        <a:lstStyle/>
        <a:p>
          <a:endParaRPr lang="nl-BE" sz="2000" noProof="0" dirty="0"/>
        </a:p>
      </dgm:t>
    </dgm:pt>
    <dgm:pt modelId="{24753E68-6CB7-4AD7-A78C-7746E19A52EE}">
      <dgm:prSet phldrT="[Text]" custT="1"/>
      <dgm:spPr/>
      <dgm:t>
        <a:bodyPr/>
        <a:lstStyle/>
        <a:p>
          <a:r>
            <a:rPr lang="nl-BE" sz="1400" noProof="0" dirty="0" err="1"/>
            <a:t>Table</a:t>
          </a:r>
          <a:r>
            <a:rPr lang="nl-BE" sz="1400" noProof="0" dirty="0"/>
            <a:t> Top </a:t>
          </a:r>
          <a:r>
            <a:rPr lang="nl-BE" sz="1400" noProof="0" dirty="0" err="1"/>
            <a:t>Exercice</a:t>
          </a:r>
          <a:endParaRPr lang="nl-BE" sz="1400" noProof="0" dirty="0"/>
        </a:p>
      </dgm:t>
    </dgm:pt>
    <dgm:pt modelId="{66464AFE-9BE4-4A93-AEE9-62B9DF92CC27}" type="sibTrans" cxnId="{550AEEA9-2BC8-41E1-8A88-9C7FB99B32FC}">
      <dgm:prSet/>
      <dgm:spPr/>
      <dgm:t>
        <a:bodyPr/>
        <a:lstStyle/>
        <a:p>
          <a:endParaRPr lang="nl-BE" sz="2000" noProof="0" dirty="0"/>
        </a:p>
      </dgm:t>
    </dgm:pt>
    <dgm:pt modelId="{F2A91B82-014F-4F6A-82AB-181F39667FE9}" type="parTrans" cxnId="{550AEEA9-2BC8-41E1-8A88-9C7FB99B32FC}">
      <dgm:prSet/>
      <dgm:spPr/>
      <dgm:t>
        <a:bodyPr/>
        <a:lstStyle/>
        <a:p>
          <a:endParaRPr lang="nl-BE" sz="2000" noProof="0" dirty="0"/>
        </a:p>
      </dgm:t>
    </dgm:pt>
    <dgm:pt modelId="{EE4866B7-360D-4A91-A490-CC030B274724}">
      <dgm:prSet phldrT="[Text]" custT="1"/>
      <dgm:spPr/>
      <dgm:t>
        <a:bodyPr/>
        <a:lstStyle/>
        <a:p>
          <a:r>
            <a:rPr lang="nl-BE" sz="1400" noProof="0" dirty="0"/>
            <a:t>Reële oefening</a:t>
          </a:r>
        </a:p>
      </dgm:t>
    </dgm:pt>
    <dgm:pt modelId="{2A44D78E-3A20-4F68-8617-EE66DDA2012E}" type="sibTrans" cxnId="{6B75C96D-5D1E-483B-A303-6F62BAAD94AE}">
      <dgm:prSet/>
      <dgm:spPr/>
      <dgm:t>
        <a:bodyPr/>
        <a:lstStyle/>
        <a:p>
          <a:endParaRPr lang="nl-BE" sz="2000" noProof="0" dirty="0"/>
        </a:p>
      </dgm:t>
    </dgm:pt>
    <dgm:pt modelId="{835149DB-E72A-4C85-ABAF-646ACEBD1A8A}" type="parTrans" cxnId="{6B75C96D-5D1E-483B-A303-6F62BAAD94AE}">
      <dgm:prSet/>
      <dgm:spPr/>
      <dgm:t>
        <a:bodyPr/>
        <a:lstStyle/>
        <a:p>
          <a:endParaRPr lang="nl-BE" sz="2000" noProof="0" dirty="0"/>
        </a:p>
      </dgm:t>
    </dgm:pt>
    <dgm:pt modelId="{EF9C36FC-0C07-4B9E-8162-801A11C6E1AD}">
      <dgm:prSet phldrT="[Text]" custT="1"/>
      <dgm:spPr/>
      <dgm:t>
        <a:bodyPr/>
        <a:lstStyle/>
        <a:p>
          <a:r>
            <a:rPr lang="nl-BE" sz="1400" noProof="0" dirty="0"/>
            <a:t>Herziening</a:t>
          </a:r>
        </a:p>
      </dgm:t>
    </dgm:pt>
    <dgm:pt modelId="{448D4EAD-CB36-4FF7-BE56-FC381229CFC3}" type="parTrans" cxnId="{A7CD3E8B-EC90-4F00-B058-A97C955AD7E1}">
      <dgm:prSet/>
      <dgm:spPr/>
      <dgm:t>
        <a:bodyPr/>
        <a:lstStyle/>
        <a:p>
          <a:endParaRPr lang="nl-BE" sz="2000" noProof="0" dirty="0"/>
        </a:p>
      </dgm:t>
    </dgm:pt>
    <dgm:pt modelId="{121574A0-3B34-4478-9C60-CE9D41F7F737}" type="sibTrans" cxnId="{A7CD3E8B-EC90-4F00-B058-A97C955AD7E1}">
      <dgm:prSet/>
      <dgm:spPr/>
      <dgm:t>
        <a:bodyPr/>
        <a:lstStyle/>
        <a:p>
          <a:endParaRPr lang="nl-BE" sz="2000" noProof="0" dirty="0"/>
        </a:p>
      </dgm:t>
    </dgm:pt>
    <dgm:pt modelId="{F5BE89CC-2BBE-4D0E-8C04-CDF6B11583F6}" type="pres">
      <dgm:prSet presAssocID="{EF818F2F-D660-41AC-A65B-38B6580B2972}" presName="Name0" presStyleCnt="0">
        <dgm:presLayoutVars>
          <dgm:dir/>
        </dgm:presLayoutVars>
      </dgm:prSet>
      <dgm:spPr/>
    </dgm:pt>
    <dgm:pt modelId="{407FD93B-5D22-49AE-80C5-CD84D19F322C}" type="pres">
      <dgm:prSet presAssocID="{ABEEF09D-A7EF-4469-A7A1-1A100E9944C1}" presName="parComposite" presStyleCnt="0"/>
      <dgm:spPr/>
    </dgm:pt>
    <dgm:pt modelId="{FA9939C3-ED47-4693-924F-96673ABC2610}" type="pres">
      <dgm:prSet presAssocID="{ABEEF09D-A7EF-4469-A7A1-1A100E9944C1}" presName="parBigCircle" presStyleLbl="node0" presStyleIdx="0" presStyleCnt="4"/>
      <dgm:spPr/>
    </dgm:pt>
    <dgm:pt modelId="{178B395C-C2D1-4C22-91F7-9D422786C48F}" type="pres">
      <dgm:prSet presAssocID="{ABEEF09D-A7EF-4469-A7A1-1A100E9944C1}" presName="parTx" presStyleLbl="revTx" presStyleIdx="0" presStyleCnt="24"/>
      <dgm:spPr/>
    </dgm:pt>
    <dgm:pt modelId="{68044EE2-2A94-4C7B-B98F-6FB9B6DF236E}" type="pres">
      <dgm:prSet presAssocID="{ABEEF09D-A7EF-4469-A7A1-1A100E9944C1}" presName="bSpace" presStyleCnt="0"/>
      <dgm:spPr/>
    </dgm:pt>
    <dgm:pt modelId="{A844B015-82D8-49D2-9A40-AA0EF24D958C}" type="pres">
      <dgm:prSet presAssocID="{ABEEF09D-A7EF-4469-A7A1-1A100E9944C1}" presName="parBackupNorm" presStyleCnt="0"/>
      <dgm:spPr/>
    </dgm:pt>
    <dgm:pt modelId="{38CF2EB8-09E8-41B2-A8A7-00EDDB3B3F07}" type="pres">
      <dgm:prSet presAssocID="{339FC4B1-4A91-4CD9-AA2D-E154194387F8}" presName="parSpace" presStyleCnt="0"/>
      <dgm:spPr/>
    </dgm:pt>
    <dgm:pt modelId="{77AA7949-9E6C-499C-B960-AE0786DEC452}" type="pres">
      <dgm:prSet presAssocID="{1A77779E-93D0-4313-A07F-08AF7A58090F}" presName="desBackupLeftNorm" presStyleCnt="0"/>
      <dgm:spPr/>
    </dgm:pt>
    <dgm:pt modelId="{79CDE4E6-4AC1-418C-811A-3B9B0BB56B18}" type="pres">
      <dgm:prSet presAssocID="{1A77779E-93D0-4313-A07F-08AF7A58090F}" presName="desComposite" presStyleCnt="0"/>
      <dgm:spPr/>
    </dgm:pt>
    <dgm:pt modelId="{A21E3A5F-E273-49B5-8126-B27A21099ADB}" type="pres">
      <dgm:prSet presAssocID="{1A77779E-93D0-4313-A07F-08AF7A58090F}" presName="desCircle" presStyleLbl="node1" presStyleIdx="0" presStyleCnt="10"/>
      <dgm:spPr/>
    </dgm:pt>
    <dgm:pt modelId="{D3D8CA40-5503-411C-9061-ABD8B836927C}" type="pres">
      <dgm:prSet presAssocID="{1A77779E-93D0-4313-A07F-08AF7A58090F}" presName="chTx" presStyleLbl="revTx" presStyleIdx="1" presStyleCnt="24"/>
      <dgm:spPr/>
    </dgm:pt>
    <dgm:pt modelId="{254AD35F-F78D-441E-B3BD-9EA5CB3F8AA6}" type="pres">
      <dgm:prSet presAssocID="{1A77779E-93D0-4313-A07F-08AF7A58090F}" presName="desTx" presStyleLbl="revTx" presStyleIdx="2" presStyleCnt="24">
        <dgm:presLayoutVars>
          <dgm:bulletEnabled val="1"/>
        </dgm:presLayoutVars>
      </dgm:prSet>
      <dgm:spPr/>
    </dgm:pt>
    <dgm:pt modelId="{53FD3356-D468-4CBF-AFD0-9A0F8678AF94}" type="pres">
      <dgm:prSet presAssocID="{1A77779E-93D0-4313-A07F-08AF7A58090F}" presName="desBackupRightNorm" presStyleCnt="0"/>
      <dgm:spPr/>
    </dgm:pt>
    <dgm:pt modelId="{07DDA1E0-F25A-4EA7-8BD4-CA933953F8A6}" type="pres">
      <dgm:prSet presAssocID="{45ECA5BA-BEF5-4A0C-B2B6-A6040BFA0CA0}" presName="desSpace" presStyleCnt="0"/>
      <dgm:spPr/>
    </dgm:pt>
    <dgm:pt modelId="{DCF62F77-B941-4206-AA39-50409B630F5D}" type="pres">
      <dgm:prSet presAssocID="{D048AD84-ABD3-4182-83A5-34C75BD7E59E}" presName="desBackupLeftNorm" presStyleCnt="0"/>
      <dgm:spPr/>
    </dgm:pt>
    <dgm:pt modelId="{2381F2B6-3090-4393-A5BA-651FDDA809E6}" type="pres">
      <dgm:prSet presAssocID="{D048AD84-ABD3-4182-83A5-34C75BD7E59E}" presName="desComposite" presStyleCnt="0"/>
      <dgm:spPr/>
    </dgm:pt>
    <dgm:pt modelId="{5733C8DD-2AD2-469E-974D-0F7E136DA7A5}" type="pres">
      <dgm:prSet presAssocID="{D048AD84-ABD3-4182-83A5-34C75BD7E59E}" presName="desCircle" presStyleLbl="node1" presStyleIdx="1" presStyleCnt="10"/>
      <dgm:spPr/>
    </dgm:pt>
    <dgm:pt modelId="{52597644-A911-4A82-9E63-45BC92D9B43B}" type="pres">
      <dgm:prSet presAssocID="{D048AD84-ABD3-4182-83A5-34C75BD7E59E}" presName="chTx" presStyleLbl="revTx" presStyleIdx="3" presStyleCnt="24"/>
      <dgm:spPr/>
    </dgm:pt>
    <dgm:pt modelId="{A33D0688-2F07-4590-9230-8E850F2DBAF7}" type="pres">
      <dgm:prSet presAssocID="{D048AD84-ABD3-4182-83A5-34C75BD7E59E}" presName="desTx" presStyleLbl="revTx" presStyleIdx="4" presStyleCnt="24">
        <dgm:presLayoutVars>
          <dgm:bulletEnabled val="1"/>
        </dgm:presLayoutVars>
      </dgm:prSet>
      <dgm:spPr/>
    </dgm:pt>
    <dgm:pt modelId="{21A2B152-F887-4E04-BFF1-E6A154A7E469}" type="pres">
      <dgm:prSet presAssocID="{D048AD84-ABD3-4182-83A5-34C75BD7E59E}" presName="desBackupRightNorm" presStyleCnt="0"/>
      <dgm:spPr/>
    </dgm:pt>
    <dgm:pt modelId="{742BB015-F32E-46D8-8794-6AD0E841B861}" type="pres">
      <dgm:prSet presAssocID="{D82A1FD6-14AC-4518-896D-416BCEEE4E5E}" presName="desSpace" presStyleCnt="0"/>
      <dgm:spPr/>
    </dgm:pt>
    <dgm:pt modelId="{C2618D3A-821E-49EB-841A-DE8927184775}" type="pres">
      <dgm:prSet presAssocID="{DB44B292-557C-4C20-875F-0EA7F88EFA64}" presName="desBackupLeftNorm" presStyleCnt="0"/>
      <dgm:spPr/>
    </dgm:pt>
    <dgm:pt modelId="{E623FC37-F7FC-452E-9AA8-0C1EC87B6284}" type="pres">
      <dgm:prSet presAssocID="{DB44B292-557C-4C20-875F-0EA7F88EFA64}" presName="desComposite" presStyleCnt="0"/>
      <dgm:spPr/>
    </dgm:pt>
    <dgm:pt modelId="{3F8BCCDD-4BD8-4160-8FD5-0D9AA6A0EB0D}" type="pres">
      <dgm:prSet presAssocID="{DB44B292-557C-4C20-875F-0EA7F88EFA64}" presName="desCircle" presStyleLbl="node1" presStyleIdx="2" presStyleCnt="10"/>
      <dgm:spPr/>
    </dgm:pt>
    <dgm:pt modelId="{B06F6B40-52A2-4AB2-B6B4-B0CB97927AB7}" type="pres">
      <dgm:prSet presAssocID="{DB44B292-557C-4C20-875F-0EA7F88EFA64}" presName="chTx" presStyleLbl="revTx" presStyleIdx="5" presStyleCnt="24"/>
      <dgm:spPr/>
    </dgm:pt>
    <dgm:pt modelId="{BB8EEEF2-2ABE-45A1-931D-2B5DA924E5C8}" type="pres">
      <dgm:prSet presAssocID="{DB44B292-557C-4C20-875F-0EA7F88EFA64}" presName="desTx" presStyleLbl="revTx" presStyleIdx="6" presStyleCnt="24">
        <dgm:presLayoutVars>
          <dgm:bulletEnabled val="1"/>
        </dgm:presLayoutVars>
      </dgm:prSet>
      <dgm:spPr/>
    </dgm:pt>
    <dgm:pt modelId="{6292C0FC-78C0-4146-96FB-8AF24ACB2B89}" type="pres">
      <dgm:prSet presAssocID="{DB44B292-557C-4C20-875F-0EA7F88EFA64}" presName="desBackupRightNorm" presStyleCnt="0"/>
      <dgm:spPr/>
    </dgm:pt>
    <dgm:pt modelId="{A30B7E87-87FD-4AE2-97DF-8F501842881E}" type="pres">
      <dgm:prSet presAssocID="{8A0F8D1D-3E6C-4420-A0A1-7F7E535307D6}" presName="desSpace" presStyleCnt="0"/>
      <dgm:spPr/>
    </dgm:pt>
    <dgm:pt modelId="{1183C4E5-8A53-4A5D-96E1-05B7A1A20763}" type="pres">
      <dgm:prSet presAssocID="{08FABC5B-28FD-4E7C-9649-CEC92FC3A7EA}" presName="parComposite" presStyleCnt="0"/>
      <dgm:spPr/>
    </dgm:pt>
    <dgm:pt modelId="{8A17D321-6D6E-42D2-BED1-1960BA6D5C0B}" type="pres">
      <dgm:prSet presAssocID="{08FABC5B-28FD-4E7C-9649-CEC92FC3A7EA}" presName="parBigCircle" presStyleLbl="node0" presStyleIdx="1" presStyleCnt="4"/>
      <dgm:spPr/>
    </dgm:pt>
    <dgm:pt modelId="{56095BBB-66CD-4F10-B1B4-F63A6ED8A097}" type="pres">
      <dgm:prSet presAssocID="{08FABC5B-28FD-4E7C-9649-CEC92FC3A7EA}" presName="parTx" presStyleLbl="revTx" presStyleIdx="7" presStyleCnt="24"/>
      <dgm:spPr/>
    </dgm:pt>
    <dgm:pt modelId="{D0860C9B-FD28-4983-A8CA-E6E43EBEC104}" type="pres">
      <dgm:prSet presAssocID="{08FABC5B-28FD-4E7C-9649-CEC92FC3A7EA}" presName="bSpace" presStyleCnt="0"/>
      <dgm:spPr/>
    </dgm:pt>
    <dgm:pt modelId="{0A6756B3-17E4-4ECB-A483-2B149CE43710}" type="pres">
      <dgm:prSet presAssocID="{08FABC5B-28FD-4E7C-9649-CEC92FC3A7EA}" presName="parBackupNorm" presStyleCnt="0"/>
      <dgm:spPr/>
    </dgm:pt>
    <dgm:pt modelId="{F6D2CFA4-8625-4F2B-9631-9762C55905FD}" type="pres">
      <dgm:prSet presAssocID="{C2F26611-791F-4D60-A899-4542A318D18C}" presName="parSpace" presStyleCnt="0"/>
      <dgm:spPr/>
    </dgm:pt>
    <dgm:pt modelId="{2ABB3E91-C20B-4F97-90EE-6613CA03EFD4}" type="pres">
      <dgm:prSet presAssocID="{F62347F3-D71F-4DB7-B00A-6571499048EB}" presName="desBackupLeftNorm" presStyleCnt="0"/>
      <dgm:spPr/>
    </dgm:pt>
    <dgm:pt modelId="{4754A718-F024-491E-B04F-E2E048F4F487}" type="pres">
      <dgm:prSet presAssocID="{F62347F3-D71F-4DB7-B00A-6571499048EB}" presName="desComposite" presStyleCnt="0"/>
      <dgm:spPr/>
    </dgm:pt>
    <dgm:pt modelId="{AF7156E0-6685-4BD0-9F0B-253B2255A801}" type="pres">
      <dgm:prSet presAssocID="{F62347F3-D71F-4DB7-B00A-6571499048EB}" presName="desCircle" presStyleLbl="node1" presStyleIdx="3" presStyleCnt="10"/>
      <dgm:spPr/>
    </dgm:pt>
    <dgm:pt modelId="{1C779A2F-4ABB-457D-B3AF-71AEE06445D2}" type="pres">
      <dgm:prSet presAssocID="{F62347F3-D71F-4DB7-B00A-6571499048EB}" presName="chTx" presStyleLbl="revTx" presStyleIdx="8" presStyleCnt="24"/>
      <dgm:spPr/>
    </dgm:pt>
    <dgm:pt modelId="{6CAF774C-492B-447D-9B79-4293E9662819}" type="pres">
      <dgm:prSet presAssocID="{F62347F3-D71F-4DB7-B00A-6571499048EB}" presName="desTx" presStyleLbl="revTx" presStyleIdx="9" presStyleCnt="24">
        <dgm:presLayoutVars>
          <dgm:bulletEnabled val="1"/>
        </dgm:presLayoutVars>
      </dgm:prSet>
      <dgm:spPr/>
    </dgm:pt>
    <dgm:pt modelId="{FC4ECB7F-1D8D-4DA8-A1D8-D8452241AC3C}" type="pres">
      <dgm:prSet presAssocID="{F62347F3-D71F-4DB7-B00A-6571499048EB}" presName="desBackupRightNorm" presStyleCnt="0"/>
      <dgm:spPr/>
    </dgm:pt>
    <dgm:pt modelId="{ED3E810F-8864-4B30-9A24-A19B4BE0CEA0}" type="pres">
      <dgm:prSet presAssocID="{9C882D9E-CAB1-4518-A8BC-756D2C0ADCC7}" presName="desSpace" presStyleCnt="0"/>
      <dgm:spPr/>
    </dgm:pt>
    <dgm:pt modelId="{8DA9531E-FA7C-4823-9AAA-61FB3477EFBC}" type="pres">
      <dgm:prSet presAssocID="{16960999-2192-42CF-8B5C-22F1844082AF}" presName="desBackupLeftNorm" presStyleCnt="0"/>
      <dgm:spPr/>
    </dgm:pt>
    <dgm:pt modelId="{7C46FC45-443D-4B34-B926-993D94BC23AC}" type="pres">
      <dgm:prSet presAssocID="{16960999-2192-42CF-8B5C-22F1844082AF}" presName="desComposite" presStyleCnt="0"/>
      <dgm:spPr/>
    </dgm:pt>
    <dgm:pt modelId="{6371FB5D-06D0-40F8-B81A-CD028789C1BB}" type="pres">
      <dgm:prSet presAssocID="{16960999-2192-42CF-8B5C-22F1844082AF}" presName="desCircle" presStyleLbl="node1" presStyleIdx="4" presStyleCnt="10"/>
      <dgm:spPr/>
    </dgm:pt>
    <dgm:pt modelId="{D7555B0B-3F74-4A3E-B49E-454C646EA2A4}" type="pres">
      <dgm:prSet presAssocID="{16960999-2192-42CF-8B5C-22F1844082AF}" presName="chTx" presStyleLbl="revTx" presStyleIdx="10" presStyleCnt="24"/>
      <dgm:spPr/>
    </dgm:pt>
    <dgm:pt modelId="{FEB36781-D7A0-4199-AC71-48E17E873B9D}" type="pres">
      <dgm:prSet presAssocID="{16960999-2192-42CF-8B5C-22F1844082AF}" presName="desTx" presStyleLbl="revTx" presStyleIdx="11" presStyleCnt="24">
        <dgm:presLayoutVars>
          <dgm:bulletEnabled val="1"/>
        </dgm:presLayoutVars>
      </dgm:prSet>
      <dgm:spPr/>
    </dgm:pt>
    <dgm:pt modelId="{24C8DDAD-9129-421C-878D-45F07B438A78}" type="pres">
      <dgm:prSet presAssocID="{16960999-2192-42CF-8B5C-22F1844082AF}" presName="desBackupRightNorm" presStyleCnt="0"/>
      <dgm:spPr/>
    </dgm:pt>
    <dgm:pt modelId="{E2DE4F30-E8B2-4439-A1EF-89848CCA8193}" type="pres">
      <dgm:prSet presAssocID="{A36C06B3-CE0A-4164-A448-38AC046D8B35}" presName="desSpace" presStyleCnt="0"/>
      <dgm:spPr/>
    </dgm:pt>
    <dgm:pt modelId="{46D4D832-93AB-4758-A9EE-8A3D78DDC872}" type="pres">
      <dgm:prSet presAssocID="{6AE319E5-E718-4333-9BE2-5BEADE84BF7A}" presName="desBackupLeftNorm" presStyleCnt="0"/>
      <dgm:spPr/>
    </dgm:pt>
    <dgm:pt modelId="{62D54BC1-785A-4D84-A5D8-8D2808E2F050}" type="pres">
      <dgm:prSet presAssocID="{6AE319E5-E718-4333-9BE2-5BEADE84BF7A}" presName="desComposite" presStyleCnt="0"/>
      <dgm:spPr/>
    </dgm:pt>
    <dgm:pt modelId="{6A180AA4-F49A-4CF7-A0F5-0CB535248460}" type="pres">
      <dgm:prSet presAssocID="{6AE319E5-E718-4333-9BE2-5BEADE84BF7A}" presName="desCircle" presStyleLbl="node1" presStyleIdx="5" presStyleCnt="10"/>
      <dgm:spPr/>
    </dgm:pt>
    <dgm:pt modelId="{20B35481-91A8-4C5E-B78B-64ADC0DEBAE0}" type="pres">
      <dgm:prSet presAssocID="{6AE319E5-E718-4333-9BE2-5BEADE84BF7A}" presName="chTx" presStyleLbl="revTx" presStyleIdx="12" presStyleCnt="24"/>
      <dgm:spPr/>
    </dgm:pt>
    <dgm:pt modelId="{5CC10F63-A6EA-4490-98F6-B1DD70556D23}" type="pres">
      <dgm:prSet presAssocID="{6AE319E5-E718-4333-9BE2-5BEADE84BF7A}" presName="desTx" presStyleLbl="revTx" presStyleIdx="13" presStyleCnt="24">
        <dgm:presLayoutVars>
          <dgm:bulletEnabled val="1"/>
        </dgm:presLayoutVars>
      </dgm:prSet>
      <dgm:spPr/>
    </dgm:pt>
    <dgm:pt modelId="{09271562-9C8F-431B-BC2E-AB4D53AFAB04}" type="pres">
      <dgm:prSet presAssocID="{6AE319E5-E718-4333-9BE2-5BEADE84BF7A}" presName="desBackupRightNorm" presStyleCnt="0"/>
      <dgm:spPr/>
    </dgm:pt>
    <dgm:pt modelId="{D9399924-A4A4-4BA6-88A5-392DA4AD6CA8}" type="pres">
      <dgm:prSet presAssocID="{EA6D38E0-9DA7-4CBD-92F9-678410685C5F}" presName="desSpace" presStyleCnt="0"/>
      <dgm:spPr/>
    </dgm:pt>
    <dgm:pt modelId="{B29FB709-B498-4066-BE0A-6ABC4713D371}" type="pres">
      <dgm:prSet presAssocID="{E6402B95-8BDD-4BE5-9417-88603F40CB4D}" presName="desBackupLeftNorm" presStyleCnt="0"/>
      <dgm:spPr/>
    </dgm:pt>
    <dgm:pt modelId="{81D003FB-0CED-43DF-BDA7-D70552049639}" type="pres">
      <dgm:prSet presAssocID="{E6402B95-8BDD-4BE5-9417-88603F40CB4D}" presName="desComposite" presStyleCnt="0"/>
      <dgm:spPr/>
    </dgm:pt>
    <dgm:pt modelId="{41A8218F-17B4-4AAA-BB83-6A106291B070}" type="pres">
      <dgm:prSet presAssocID="{E6402B95-8BDD-4BE5-9417-88603F40CB4D}" presName="desCircle" presStyleLbl="node1" presStyleIdx="6" presStyleCnt="10"/>
      <dgm:spPr/>
    </dgm:pt>
    <dgm:pt modelId="{5B617A4F-E2CC-4747-A6E4-8AD30DF4E2C6}" type="pres">
      <dgm:prSet presAssocID="{E6402B95-8BDD-4BE5-9417-88603F40CB4D}" presName="chTx" presStyleLbl="revTx" presStyleIdx="14" presStyleCnt="24"/>
      <dgm:spPr/>
    </dgm:pt>
    <dgm:pt modelId="{C30A67C7-2D05-4304-8F34-9D61C54FF127}" type="pres">
      <dgm:prSet presAssocID="{E6402B95-8BDD-4BE5-9417-88603F40CB4D}" presName="desTx" presStyleLbl="revTx" presStyleIdx="15" presStyleCnt="24">
        <dgm:presLayoutVars>
          <dgm:bulletEnabled val="1"/>
        </dgm:presLayoutVars>
      </dgm:prSet>
      <dgm:spPr/>
    </dgm:pt>
    <dgm:pt modelId="{5BABF1C7-924D-4FA4-956F-36BA90901EB3}" type="pres">
      <dgm:prSet presAssocID="{E6402B95-8BDD-4BE5-9417-88603F40CB4D}" presName="desBackupRightNorm" presStyleCnt="0"/>
      <dgm:spPr/>
    </dgm:pt>
    <dgm:pt modelId="{176154C1-87C7-4A3A-8D48-1B8C9459D313}" type="pres">
      <dgm:prSet presAssocID="{51F0D81B-9FC5-46E9-9F51-8377751F6399}" presName="desSpace" presStyleCnt="0"/>
      <dgm:spPr/>
    </dgm:pt>
    <dgm:pt modelId="{FE6614E7-1D0B-41F8-BB19-C2EDA3E575AA}" type="pres">
      <dgm:prSet presAssocID="{BB084296-00FF-4D19-94EE-CC367C56DA7E}" presName="parComposite" presStyleCnt="0"/>
      <dgm:spPr/>
    </dgm:pt>
    <dgm:pt modelId="{0C9C2DA9-7707-41C5-85B3-CB586C86133D}" type="pres">
      <dgm:prSet presAssocID="{BB084296-00FF-4D19-94EE-CC367C56DA7E}" presName="parBigCircle" presStyleLbl="node0" presStyleIdx="2" presStyleCnt="4"/>
      <dgm:spPr/>
    </dgm:pt>
    <dgm:pt modelId="{C39AE565-E194-42B0-BEC4-37ED886BD598}" type="pres">
      <dgm:prSet presAssocID="{BB084296-00FF-4D19-94EE-CC367C56DA7E}" presName="parTx" presStyleLbl="revTx" presStyleIdx="16" presStyleCnt="24"/>
      <dgm:spPr/>
    </dgm:pt>
    <dgm:pt modelId="{9F34D1D4-2C90-4EA3-9B60-BC591D7C183B}" type="pres">
      <dgm:prSet presAssocID="{BB084296-00FF-4D19-94EE-CC367C56DA7E}" presName="bSpace" presStyleCnt="0"/>
      <dgm:spPr/>
    </dgm:pt>
    <dgm:pt modelId="{793CFD8A-E5FE-4ED2-BB3E-75DB82352CCE}" type="pres">
      <dgm:prSet presAssocID="{BB084296-00FF-4D19-94EE-CC367C56DA7E}" presName="parBackupNorm" presStyleCnt="0"/>
      <dgm:spPr/>
    </dgm:pt>
    <dgm:pt modelId="{7F19A9A9-86F5-43FB-AA2B-A60621B9A76A}" type="pres">
      <dgm:prSet presAssocID="{D52009D5-3EED-46E0-852B-75D0054D13BB}" presName="parSpace" presStyleCnt="0"/>
      <dgm:spPr/>
    </dgm:pt>
    <dgm:pt modelId="{FC4CECE7-4AF2-43AF-A273-D52499EBAC42}" type="pres">
      <dgm:prSet presAssocID="{24753E68-6CB7-4AD7-A78C-7746E19A52EE}" presName="desBackupLeftNorm" presStyleCnt="0"/>
      <dgm:spPr/>
    </dgm:pt>
    <dgm:pt modelId="{AE59B1CD-7FFB-45B4-9BAD-ECCEF27A40F0}" type="pres">
      <dgm:prSet presAssocID="{24753E68-6CB7-4AD7-A78C-7746E19A52EE}" presName="desComposite" presStyleCnt="0"/>
      <dgm:spPr/>
    </dgm:pt>
    <dgm:pt modelId="{DEA5698B-07A0-4955-92D7-21C54939F5C2}" type="pres">
      <dgm:prSet presAssocID="{24753E68-6CB7-4AD7-A78C-7746E19A52EE}" presName="desCircle" presStyleLbl="node1" presStyleIdx="7" presStyleCnt="10"/>
      <dgm:spPr/>
    </dgm:pt>
    <dgm:pt modelId="{8214195D-B508-4543-B70F-A5584D8321A6}" type="pres">
      <dgm:prSet presAssocID="{24753E68-6CB7-4AD7-A78C-7746E19A52EE}" presName="chTx" presStyleLbl="revTx" presStyleIdx="17" presStyleCnt="24"/>
      <dgm:spPr/>
    </dgm:pt>
    <dgm:pt modelId="{36FADBB0-3C04-4FD1-BAD1-28DEF204EB34}" type="pres">
      <dgm:prSet presAssocID="{24753E68-6CB7-4AD7-A78C-7746E19A52EE}" presName="desTx" presStyleLbl="revTx" presStyleIdx="18" presStyleCnt="24">
        <dgm:presLayoutVars>
          <dgm:bulletEnabled val="1"/>
        </dgm:presLayoutVars>
      </dgm:prSet>
      <dgm:spPr/>
    </dgm:pt>
    <dgm:pt modelId="{E51E5756-E530-4F88-A850-A8ABAE788DB6}" type="pres">
      <dgm:prSet presAssocID="{24753E68-6CB7-4AD7-A78C-7746E19A52EE}" presName="desBackupRightNorm" presStyleCnt="0"/>
      <dgm:spPr/>
    </dgm:pt>
    <dgm:pt modelId="{8FA6150C-174D-4303-9FE8-FC7A72A3496B}" type="pres">
      <dgm:prSet presAssocID="{66464AFE-9BE4-4A93-AEE9-62B9DF92CC27}" presName="desSpace" presStyleCnt="0"/>
      <dgm:spPr/>
    </dgm:pt>
    <dgm:pt modelId="{F151859B-6F4B-42DD-8623-BD062562F3EB}" type="pres">
      <dgm:prSet presAssocID="{EE4866B7-360D-4A91-A490-CC030B274724}" presName="desBackupLeftNorm" presStyleCnt="0"/>
      <dgm:spPr/>
    </dgm:pt>
    <dgm:pt modelId="{6DF66089-C391-44DB-B3D6-85E10A519476}" type="pres">
      <dgm:prSet presAssocID="{EE4866B7-360D-4A91-A490-CC030B274724}" presName="desComposite" presStyleCnt="0"/>
      <dgm:spPr/>
    </dgm:pt>
    <dgm:pt modelId="{D9D368C2-ECE3-4EF4-8014-C87925FB1C67}" type="pres">
      <dgm:prSet presAssocID="{EE4866B7-360D-4A91-A490-CC030B274724}" presName="desCircle" presStyleLbl="node1" presStyleIdx="8" presStyleCnt="10"/>
      <dgm:spPr/>
    </dgm:pt>
    <dgm:pt modelId="{63FDBCF3-7749-47B4-8643-5757EE514BBE}" type="pres">
      <dgm:prSet presAssocID="{EE4866B7-360D-4A91-A490-CC030B274724}" presName="chTx" presStyleLbl="revTx" presStyleIdx="19" presStyleCnt="24"/>
      <dgm:spPr/>
    </dgm:pt>
    <dgm:pt modelId="{EE69048E-1E8C-419D-BCEC-A4F97DD21D8A}" type="pres">
      <dgm:prSet presAssocID="{EE4866B7-360D-4A91-A490-CC030B274724}" presName="desTx" presStyleLbl="revTx" presStyleIdx="20" presStyleCnt="24">
        <dgm:presLayoutVars>
          <dgm:bulletEnabled val="1"/>
        </dgm:presLayoutVars>
      </dgm:prSet>
      <dgm:spPr/>
    </dgm:pt>
    <dgm:pt modelId="{7AD61CC6-BE30-43FE-A5C7-429F8FF0E16B}" type="pres">
      <dgm:prSet presAssocID="{EE4866B7-360D-4A91-A490-CC030B274724}" presName="desBackupRightNorm" presStyleCnt="0"/>
      <dgm:spPr/>
    </dgm:pt>
    <dgm:pt modelId="{24CBEE63-003C-4EAD-92E7-0E7120DD9FE7}" type="pres">
      <dgm:prSet presAssocID="{2A44D78E-3A20-4F68-8617-EE66DDA2012E}" presName="desSpace" presStyleCnt="0"/>
      <dgm:spPr/>
    </dgm:pt>
    <dgm:pt modelId="{15B985B2-0DDC-4DF6-83D1-5192463578DC}" type="pres">
      <dgm:prSet presAssocID="{3258F443-2F8F-4550-8448-D2ED6CCE602E}" presName="desBackupLeftNorm" presStyleCnt="0"/>
      <dgm:spPr/>
    </dgm:pt>
    <dgm:pt modelId="{69BA087A-F864-4EB2-BA2A-D3BB8C649469}" type="pres">
      <dgm:prSet presAssocID="{3258F443-2F8F-4550-8448-D2ED6CCE602E}" presName="desComposite" presStyleCnt="0"/>
      <dgm:spPr/>
    </dgm:pt>
    <dgm:pt modelId="{10CE4979-FC39-4363-BBA1-DFF844B72604}" type="pres">
      <dgm:prSet presAssocID="{3258F443-2F8F-4550-8448-D2ED6CCE602E}" presName="desCircle" presStyleLbl="node1" presStyleIdx="9" presStyleCnt="10"/>
      <dgm:spPr/>
    </dgm:pt>
    <dgm:pt modelId="{5F6FA6AB-8852-4DBA-985A-D1DAE4143671}" type="pres">
      <dgm:prSet presAssocID="{3258F443-2F8F-4550-8448-D2ED6CCE602E}" presName="chTx" presStyleLbl="revTx" presStyleIdx="21" presStyleCnt="24"/>
      <dgm:spPr/>
    </dgm:pt>
    <dgm:pt modelId="{11E04CAF-44CC-4739-B36C-EF2FBF87A15A}" type="pres">
      <dgm:prSet presAssocID="{3258F443-2F8F-4550-8448-D2ED6CCE602E}" presName="desTx" presStyleLbl="revTx" presStyleIdx="22" presStyleCnt="24">
        <dgm:presLayoutVars>
          <dgm:bulletEnabled val="1"/>
        </dgm:presLayoutVars>
      </dgm:prSet>
      <dgm:spPr/>
    </dgm:pt>
    <dgm:pt modelId="{02FF9675-4D7B-4990-87C7-D0D31ACEE5EE}" type="pres">
      <dgm:prSet presAssocID="{3258F443-2F8F-4550-8448-D2ED6CCE602E}" presName="desBackupRightNorm" presStyleCnt="0"/>
      <dgm:spPr/>
    </dgm:pt>
    <dgm:pt modelId="{142D7711-E017-4A36-A651-4F14D8B2DF54}" type="pres">
      <dgm:prSet presAssocID="{41DDB3C1-D587-444B-B440-DB2492798E8D}" presName="desSpace" presStyleCnt="0"/>
      <dgm:spPr/>
    </dgm:pt>
    <dgm:pt modelId="{B7567037-6A58-4658-BEEB-2AD93CC6F873}" type="pres">
      <dgm:prSet presAssocID="{EF9C36FC-0C07-4B9E-8162-801A11C6E1AD}" presName="parComposite" presStyleCnt="0"/>
      <dgm:spPr/>
    </dgm:pt>
    <dgm:pt modelId="{8D967D84-4554-4883-992A-F2E551EC6A22}" type="pres">
      <dgm:prSet presAssocID="{EF9C36FC-0C07-4B9E-8162-801A11C6E1AD}" presName="parBigCircle" presStyleLbl="node0" presStyleIdx="3" presStyleCnt="4"/>
      <dgm:spPr/>
    </dgm:pt>
    <dgm:pt modelId="{1AA699F7-F08E-41C9-9179-DF9DBA8128A5}" type="pres">
      <dgm:prSet presAssocID="{EF9C36FC-0C07-4B9E-8162-801A11C6E1AD}" presName="parTx" presStyleLbl="revTx" presStyleIdx="23" presStyleCnt="24"/>
      <dgm:spPr/>
    </dgm:pt>
    <dgm:pt modelId="{D03200E6-7C6F-4D6B-94CD-941D06E5FB0A}" type="pres">
      <dgm:prSet presAssocID="{EF9C36FC-0C07-4B9E-8162-801A11C6E1AD}" presName="bSpace" presStyleCnt="0"/>
      <dgm:spPr/>
    </dgm:pt>
    <dgm:pt modelId="{2C1173A2-03E8-4E54-B3F8-13D64B92A9BC}" type="pres">
      <dgm:prSet presAssocID="{EF9C36FC-0C07-4B9E-8162-801A11C6E1AD}" presName="parBackupNorm" presStyleCnt="0"/>
      <dgm:spPr/>
    </dgm:pt>
    <dgm:pt modelId="{3D648944-DC1C-4635-804C-CA423C5E24CB}" type="pres">
      <dgm:prSet presAssocID="{121574A0-3B34-4478-9C60-CE9D41F7F737}" presName="parSpace" presStyleCnt="0"/>
      <dgm:spPr/>
    </dgm:pt>
  </dgm:ptLst>
  <dgm:cxnLst>
    <dgm:cxn modelId="{742F8805-6693-4C95-8DB3-1462C282FDE7}" type="presOf" srcId="{ABEEF09D-A7EF-4469-A7A1-1A100E9944C1}" destId="{178B395C-C2D1-4C22-91F7-9D422786C48F}" srcOrd="0" destOrd="0" presId="urn:microsoft.com/office/officeart/2008/layout/CircleAccentTimeline"/>
    <dgm:cxn modelId="{28C15318-0B01-4679-9282-F2BD794435F0}" srcId="{ABEEF09D-A7EF-4469-A7A1-1A100E9944C1}" destId="{1A77779E-93D0-4313-A07F-08AF7A58090F}" srcOrd="0" destOrd="0" parTransId="{C6C0484A-FBE2-4BB8-B2D3-1C61DFEE7AA6}" sibTransId="{45ECA5BA-BEF5-4A0C-B2B6-A6040BFA0CA0}"/>
    <dgm:cxn modelId="{31B1BA1E-4507-4498-A2B6-A4765B43B358}" srcId="{08FABC5B-28FD-4E7C-9649-CEC92FC3A7EA}" destId="{6AE319E5-E718-4333-9BE2-5BEADE84BF7A}" srcOrd="2" destOrd="0" parTransId="{B5C628C4-DAEE-48E9-BFEA-044602420F63}" sibTransId="{EA6D38E0-9DA7-4CBD-92F9-678410685C5F}"/>
    <dgm:cxn modelId="{0F404E20-6F5B-4B49-BE89-3F705584EF36}" type="presOf" srcId="{DB44B292-557C-4C20-875F-0EA7F88EFA64}" destId="{B06F6B40-52A2-4AB2-B6B4-B0CB97927AB7}" srcOrd="0" destOrd="0" presId="urn:microsoft.com/office/officeart/2008/layout/CircleAccentTimeline"/>
    <dgm:cxn modelId="{F51A712A-3BA1-44D0-AE5D-87A1DB23B2EC}" type="presOf" srcId="{08FABC5B-28FD-4E7C-9649-CEC92FC3A7EA}" destId="{56095BBB-66CD-4F10-B1B4-F63A6ED8A097}" srcOrd="0" destOrd="0" presId="urn:microsoft.com/office/officeart/2008/layout/CircleAccentTimeline"/>
    <dgm:cxn modelId="{3B29312C-023F-4BEC-BEA9-9915F9689E24}" type="presOf" srcId="{EE4866B7-360D-4A91-A490-CC030B274724}" destId="{63FDBCF3-7749-47B4-8643-5757EE514BBE}" srcOrd="0" destOrd="0" presId="urn:microsoft.com/office/officeart/2008/layout/CircleAccentTimeline"/>
    <dgm:cxn modelId="{3B628E2D-ED2B-4A28-8C4D-CBAE068607CE}" type="presOf" srcId="{BB084296-00FF-4D19-94EE-CC367C56DA7E}" destId="{C39AE565-E194-42B0-BEC4-37ED886BD598}" srcOrd="0" destOrd="0" presId="urn:microsoft.com/office/officeart/2008/layout/CircleAccentTimeline"/>
    <dgm:cxn modelId="{21D7C944-E77B-436B-9A6E-62C2E6A7B4D9}" srcId="{EF818F2F-D660-41AC-A65B-38B6580B2972}" destId="{BB084296-00FF-4D19-94EE-CC367C56DA7E}" srcOrd="2" destOrd="0" parTransId="{68279023-A3BB-4EC5-968D-EC1EA9D80320}" sibTransId="{D52009D5-3EED-46E0-852B-75D0054D13BB}"/>
    <dgm:cxn modelId="{844AC74C-C576-450B-B0A7-06A5956CB702}" type="presOf" srcId="{EF9C36FC-0C07-4B9E-8162-801A11C6E1AD}" destId="{1AA699F7-F08E-41C9-9179-DF9DBA8128A5}" srcOrd="0" destOrd="0" presId="urn:microsoft.com/office/officeart/2008/layout/CircleAccentTimeline"/>
    <dgm:cxn modelId="{6B75C96D-5D1E-483B-A303-6F62BAAD94AE}" srcId="{BB084296-00FF-4D19-94EE-CC367C56DA7E}" destId="{EE4866B7-360D-4A91-A490-CC030B274724}" srcOrd="1" destOrd="0" parTransId="{835149DB-E72A-4C85-ABAF-646ACEBD1A8A}" sibTransId="{2A44D78E-3A20-4F68-8617-EE66DDA2012E}"/>
    <dgm:cxn modelId="{48228E6E-26AC-4F2B-875E-6DFB718F2A02}" type="presOf" srcId="{3258F443-2F8F-4550-8448-D2ED6CCE602E}" destId="{5F6FA6AB-8852-4DBA-985A-D1DAE4143671}" srcOrd="0" destOrd="0" presId="urn:microsoft.com/office/officeart/2008/layout/CircleAccentTimeline"/>
    <dgm:cxn modelId="{31036D4F-A3C9-429B-B445-5AE127BF7D80}" type="presOf" srcId="{E6402B95-8BDD-4BE5-9417-88603F40CB4D}" destId="{5B617A4F-E2CC-4747-A6E4-8AD30DF4E2C6}" srcOrd="0" destOrd="0" presId="urn:microsoft.com/office/officeart/2008/layout/CircleAccentTimeline"/>
    <dgm:cxn modelId="{4DBAFF79-8F5C-4EEA-AE99-1F2D0C33876F}" type="presOf" srcId="{16960999-2192-42CF-8B5C-22F1844082AF}" destId="{D7555B0B-3F74-4A3E-B49E-454C646EA2A4}" srcOrd="0" destOrd="0" presId="urn:microsoft.com/office/officeart/2008/layout/CircleAccentTimeline"/>
    <dgm:cxn modelId="{A7CD3E8B-EC90-4F00-B058-A97C955AD7E1}" srcId="{EF818F2F-D660-41AC-A65B-38B6580B2972}" destId="{EF9C36FC-0C07-4B9E-8162-801A11C6E1AD}" srcOrd="3" destOrd="0" parTransId="{448D4EAD-CB36-4FF7-BE56-FC381229CFC3}" sibTransId="{121574A0-3B34-4478-9C60-CE9D41F7F737}"/>
    <dgm:cxn modelId="{ECD0438B-C9E1-483D-9145-9258213CFDC9}" type="presOf" srcId="{24753E68-6CB7-4AD7-A78C-7746E19A52EE}" destId="{8214195D-B508-4543-B70F-A5584D8321A6}" srcOrd="0" destOrd="0" presId="urn:microsoft.com/office/officeart/2008/layout/CircleAccentTimeline"/>
    <dgm:cxn modelId="{621F2E97-88C7-4EF8-9401-41089106D410}" type="presOf" srcId="{F62347F3-D71F-4DB7-B00A-6571499048EB}" destId="{1C779A2F-4ABB-457D-B3AF-71AEE06445D2}" srcOrd="0" destOrd="0" presId="urn:microsoft.com/office/officeart/2008/layout/CircleAccentTimeline"/>
    <dgm:cxn modelId="{550AEEA9-2BC8-41E1-8A88-9C7FB99B32FC}" srcId="{BB084296-00FF-4D19-94EE-CC367C56DA7E}" destId="{24753E68-6CB7-4AD7-A78C-7746E19A52EE}" srcOrd="0" destOrd="0" parTransId="{F2A91B82-014F-4F6A-82AB-181F39667FE9}" sibTransId="{66464AFE-9BE4-4A93-AEE9-62B9DF92CC27}"/>
    <dgm:cxn modelId="{D8A6E4B7-268A-4DA2-836F-73EC19BA8201}" srcId="{ABEEF09D-A7EF-4469-A7A1-1A100E9944C1}" destId="{D048AD84-ABD3-4182-83A5-34C75BD7E59E}" srcOrd="1" destOrd="0" parTransId="{C5617D7A-77DA-4383-85EA-5D782DB188A4}" sibTransId="{D82A1FD6-14AC-4518-896D-416BCEEE4E5E}"/>
    <dgm:cxn modelId="{349583BF-60A0-44DF-8E74-B8FBFADE60D5}" srcId="{08FABC5B-28FD-4E7C-9649-CEC92FC3A7EA}" destId="{E6402B95-8BDD-4BE5-9417-88603F40CB4D}" srcOrd="3" destOrd="0" parTransId="{B14DCD22-5646-4443-86BC-4BE490A7A6B3}" sibTransId="{51F0D81B-9FC5-46E9-9F51-8377751F6399}"/>
    <dgm:cxn modelId="{C88B5EC4-038C-4D9D-A134-16BFA3C3F1D4}" type="presOf" srcId="{1A77779E-93D0-4313-A07F-08AF7A58090F}" destId="{D3D8CA40-5503-411C-9061-ABD8B836927C}" srcOrd="0" destOrd="0" presId="urn:microsoft.com/office/officeart/2008/layout/CircleAccentTimeline"/>
    <dgm:cxn modelId="{B7FD34D5-7CAE-46BE-8C2A-565870F712C7}" type="presOf" srcId="{6AE319E5-E718-4333-9BE2-5BEADE84BF7A}" destId="{20B35481-91A8-4C5E-B78B-64ADC0DEBAE0}" srcOrd="0" destOrd="0" presId="urn:microsoft.com/office/officeart/2008/layout/CircleAccentTimeline"/>
    <dgm:cxn modelId="{4E8768D6-293E-4901-9875-2E3088C9AC13}" type="presOf" srcId="{D048AD84-ABD3-4182-83A5-34C75BD7E59E}" destId="{52597644-A911-4A82-9E63-45BC92D9B43B}" srcOrd="0" destOrd="0" presId="urn:microsoft.com/office/officeart/2008/layout/CircleAccentTimeline"/>
    <dgm:cxn modelId="{4E51A7DA-A36C-437C-85F4-92A63887ED24}" srcId="{08FABC5B-28FD-4E7C-9649-CEC92FC3A7EA}" destId="{16960999-2192-42CF-8B5C-22F1844082AF}" srcOrd="1" destOrd="0" parTransId="{B8F6C0B0-4749-40D2-8CA2-F457094A358A}" sibTransId="{A36C06B3-CE0A-4164-A448-38AC046D8B35}"/>
    <dgm:cxn modelId="{BD5B71DB-3E1E-4E91-AF81-90B934EAD276}" srcId="{EF818F2F-D660-41AC-A65B-38B6580B2972}" destId="{ABEEF09D-A7EF-4469-A7A1-1A100E9944C1}" srcOrd="0" destOrd="0" parTransId="{E414418E-44CA-4892-AE53-06BF909FF3DC}" sibTransId="{339FC4B1-4A91-4CD9-AA2D-E154194387F8}"/>
    <dgm:cxn modelId="{1B75BDE3-CC5F-4CDE-826B-4A9D0E824E69}" type="presOf" srcId="{EF818F2F-D660-41AC-A65B-38B6580B2972}" destId="{F5BE89CC-2BBE-4D0E-8C04-CDF6B11583F6}" srcOrd="0" destOrd="0" presId="urn:microsoft.com/office/officeart/2008/layout/CircleAccentTimeline"/>
    <dgm:cxn modelId="{4D67DAE5-F3FB-4CA4-B042-13E6210492D8}" srcId="{EF818F2F-D660-41AC-A65B-38B6580B2972}" destId="{08FABC5B-28FD-4E7C-9649-CEC92FC3A7EA}" srcOrd="1" destOrd="0" parTransId="{06414FDB-25F4-4864-AF72-6D8CF24961A4}" sibTransId="{C2F26611-791F-4D60-A899-4542A318D18C}"/>
    <dgm:cxn modelId="{68B341EB-AA5D-4FDC-AB0F-42F6E6367A74}" srcId="{BB084296-00FF-4D19-94EE-CC367C56DA7E}" destId="{3258F443-2F8F-4550-8448-D2ED6CCE602E}" srcOrd="2" destOrd="0" parTransId="{B65D286A-1914-4942-84D9-3D985EABA2DF}" sibTransId="{41DDB3C1-D587-444B-B440-DB2492798E8D}"/>
    <dgm:cxn modelId="{FEB616EE-9F9B-412E-A88B-32B65E0FF2FC}" srcId="{08FABC5B-28FD-4E7C-9649-CEC92FC3A7EA}" destId="{F62347F3-D71F-4DB7-B00A-6571499048EB}" srcOrd="0" destOrd="0" parTransId="{6E6F0CF0-8A9D-4CD2-96A5-6B95DA78BB6D}" sibTransId="{9C882D9E-CAB1-4518-A8BC-756D2C0ADCC7}"/>
    <dgm:cxn modelId="{66F2B8FD-D4FB-4B2F-BD1E-FC113504E071}" srcId="{ABEEF09D-A7EF-4469-A7A1-1A100E9944C1}" destId="{DB44B292-557C-4C20-875F-0EA7F88EFA64}" srcOrd="2" destOrd="0" parTransId="{1AECD3ED-5FB9-427C-9C48-E393655282EB}" sibTransId="{8A0F8D1D-3E6C-4420-A0A1-7F7E535307D6}"/>
    <dgm:cxn modelId="{52EC43EF-2FD3-4309-A55E-66B33D167D0B}" type="presParOf" srcId="{F5BE89CC-2BBE-4D0E-8C04-CDF6B11583F6}" destId="{407FD93B-5D22-49AE-80C5-CD84D19F322C}" srcOrd="0" destOrd="0" presId="urn:microsoft.com/office/officeart/2008/layout/CircleAccentTimeline"/>
    <dgm:cxn modelId="{A713764D-EB85-4DF6-B7D0-CE4233BDDCE2}" type="presParOf" srcId="{407FD93B-5D22-49AE-80C5-CD84D19F322C}" destId="{FA9939C3-ED47-4693-924F-96673ABC2610}" srcOrd="0" destOrd="0" presId="urn:microsoft.com/office/officeart/2008/layout/CircleAccentTimeline"/>
    <dgm:cxn modelId="{C9FF70C6-B10A-4CFB-9014-F65D0AFA8E56}" type="presParOf" srcId="{407FD93B-5D22-49AE-80C5-CD84D19F322C}" destId="{178B395C-C2D1-4C22-91F7-9D422786C48F}" srcOrd="1" destOrd="0" presId="urn:microsoft.com/office/officeart/2008/layout/CircleAccentTimeline"/>
    <dgm:cxn modelId="{93639813-E377-4FA2-9D9A-2551B7128C3A}" type="presParOf" srcId="{407FD93B-5D22-49AE-80C5-CD84D19F322C}" destId="{68044EE2-2A94-4C7B-B98F-6FB9B6DF236E}" srcOrd="2" destOrd="0" presId="urn:microsoft.com/office/officeart/2008/layout/CircleAccentTimeline"/>
    <dgm:cxn modelId="{8732FBFF-B5DD-4482-AB6A-3D12F1B80922}" type="presParOf" srcId="{F5BE89CC-2BBE-4D0E-8C04-CDF6B11583F6}" destId="{A844B015-82D8-49D2-9A40-AA0EF24D958C}" srcOrd="1" destOrd="0" presId="urn:microsoft.com/office/officeart/2008/layout/CircleAccentTimeline"/>
    <dgm:cxn modelId="{2AE98385-A9B6-4A1D-A7CC-785537CD4F19}" type="presParOf" srcId="{F5BE89CC-2BBE-4D0E-8C04-CDF6B11583F6}" destId="{38CF2EB8-09E8-41B2-A8A7-00EDDB3B3F07}" srcOrd="2" destOrd="0" presId="urn:microsoft.com/office/officeart/2008/layout/CircleAccentTimeline"/>
    <dgm:cxn modelId="{207DB665-6133-4D3E-A766-6E8136D20710}" type="presParOf" srcId="{F5BE89CC-2BBE-4D0E-8C04-CDF6B11583F6}" destId="{77AA7949-9E6C-499C-B960-AE0786DEC452}" srcOrd="3" destOrd="0" presId="urn:microsoft.com/office/officeart/2008/layout/CircleAccentTimeline"/>
    <dgm:cxn modelId="{C8956DD2-BF1B-4B4E-A000-0787B5A693A1}" type="presParOf" srcId="{F5BE89CC-2BBE-4D0E-8C04-CDF6B11583F6}" destId="{79CDE4E6-4AC1-418C-811A-3B9B0BB56B18}" srcOrd="4" destOrd="0" presId="urn:microsoft.com/office/officeart/2008/layout/CircleAccentTimeline"/>
    <dgm:cxn modelId="{FBDF355F-E3CB-41DB-85C4-AD8639298F1D}" type="presParOf" srcId="{79CDE4E6-4AC1-418C-811A-3B9B0BB56B18}" destId="{A21E3A5F-E273-49B5-8126-B27A21099ADB}" srcOrd="0" destOrd="0" presId="urn:microsoft.com/office/officeart/2008/layout/CircleAccentTimeline"/>
    <dgm:cxn modelId="{5AD9BE8F-4295-4EB6-987A-CA92B700B19E}" type="presParOf" srcId="{79CDE4E6-4AC1-418C-811A-3B9B0BB56B18}" destId="{D3D8CA40-5503-411C-9061-ABD8B836927C}" srcOrd="1" destOrd="0" presId="urn:microsoft.com/office/officeart/2008/layout/CircleAccentTimeline"/>
    <dgm:cxn modelId="{215E4810-6102-42DF-994B-364E1283F91B}" type="presParOf" srcId="{79CDE4E6-4AC1-418C-811A-3B9B0BB56B18}" destId="{254AD35F-F78D-441E-B3BD-9EA5CB3F8AA6}" srcOrd="2" destOrd="0" presId="urn:microsoft.com/office/officeart/2008/layout/CircleAccentTimeline"/>
    <dgm:cxn modelId="{4E359375-512A-4FAE-8A13-C4C2F7C8B780}" type="presParOf" srcId="{F5BE89CC-2BBE-4D0E-8C04-CDF6B11583F6}" destId="{53FD3356-D468-4CBF-AFD0-9A0F8678AF94}" srcOrd="5" destOrd="0" presId="urn:microsoft.com/office/officeart/2008/layout/CircleAccentTimeline"/>
    <dgm:cxn modelId="{D62B461F-4FB4-49C8-967B-F591E1C0973F}" type="presParOf" srcId="{F5BE89CC-2BBE-4D0E-8C04-CDF6B11583F6}" destId="{07DDA1E0-F25A-4EA7-8BD4-CA933953F8A6}" srcOrd="6" destOrd="0" presId="urn:microsoft.com/office/officeart/2008/layout/CircleAccentTimeline"/>
    <dgm:cxn modelId="{155BD7E9-8C78-4901-BC0F-7BFE096023C7}" type="presParOf" srcId="{F5BE89CC-2BBE-4D0E-8C04-CDF6B11583F6}" destId="{DCF62F77-B941-4206-AA39-50409B630F5D}" srcOrd="7" destOrd="0" presId="urn:microsoft.com/office/officeart/2008/layout/CircleAccentTimeline"/>
    <dgm:cxn modelId="{BAD12EEB-185A-4695-A907-51DCF1FB233B}" type="presParOf" srcId="{F5BE89CC-2BBE-4D0E-8C04-CDF6B11583F6}" destId="{2381F2B6-3090-4393-A5BA-651FDDA809E6}" srcOrd="8" destOrd="0" presId="urn:microsoft.com/office/officeart/2008/layout/CircleAccentTimeline"/>
    <dgm:cxn modelId="{CF9337B4-E6B3-4DF9-B1C3-81755E32F3D0}" type="presParOf" srcId="{2381F2B6-3090-4393-A5BA-651FDDA809E6}" destId="{5733C8DD-2AD2-469E-974D-0F7E136DA7A5}" srcOrd="0" destOrd="0" presId="urn:microsoft.com/office/officeart/2008/layout/CircleAccentTimeline"/>
    <dgm:cxn modelId="{B4374A26-6D01-48E0-ADE9-6D1B6E4BD8C0}" type="presParOf" srcId="{2381F2B6-3090-4393-A5BA-651FDDA809E6}" destId="{52597644-A911-4A82-9E63-45BC92D9B43B}" srcOrd="1" destOrd="0" presId="urn:microsoft.com/office/officeart/2008/layout/CircleAccentTimeline"/>
    <dgm:cxn modelId="{6A9D4D4A-A649-4891-AA87-6C814097F4F5}" type="presParOf" srcId="{2381F2B6-3090-4393-A5BA-651FDDA809E6}" destId="{A33D0688-2F07-4590-9230-8E850F2DBAF7}" srcOrd="2" destOrd="0" presId="urn:microsoft.com/office/officeart/2008/layout/CircleAccentTimeline"/>
    <dgm:cxn modelId="{5A400FC8-11D3-4316-B261-E7D301014386}" type="presParOf" srcId="{F5BE89CC-2BBE-4D0E-8C04-CDF6B11583F6}" destId="{21A2B152-F887-4E04-BFF1-E6A154A7E469}" srcOrd="9" destOrd="0" presId="urn:microsoft.com/office/officeart/2008/layout/CircleAccentTimeline"/>
    <dgm:cxn modelId="{D81A419F-F570-4093-AB65-6BFD9ECB069D}" type="presParOf" srcId="{F5BE89CC-2BBE-4D0E-8C04-CDF6B11583F6}" destId="{742BB015-F32E-46D8-8794-6AD0E841B861}" srcOrd="10" destOrd="0" presId="urn:microsoft.com/office/officeart/2008/layout/CircleAccentTimeline"/>
    <dgm:cxn modelId="{0FC327AB-C601-45B4-BA44-CE20349F2F8C}" type="presParOf" srcId="{F5BE89CC-2BBE-4D0E-8C04-CDF6B11583F6}" destId="{C2618D3A-821E-49EB-841A-DE8927184775}" srcOrd="11" destOrd="0" presId="urn:microsoft.com/office/officeart/2008/layout/CircleAccentTimeline"/>
    <dgm:cxn modelId="{4FC2E4A8-BEDF-4965-8149-E471044D3AE2}" type="presParOf" srcId="{F5BE89CC-2BBE-4D0E-8C04-CDF6B11583F6}" destId="{E623FC37-F7FC-452E-9AA8-0C1EC87B6284}" srcOrd="12" destOrd="0" presId="urn:microsoft.com/office/officeart/2008/layout/CircleAccentTimeline"/>
    <dgm:cxn modelId="{21A9FAD2-C680-4F51-8145-99255F140CD6}" type="presParOf" srcId="{E623FC37-F7FC-452E-9AA8-0C1EC87B6284}" destId="{3F8BCCDD-4BD8-4160-8FD5-0D9AA6A0EB0D}" srcOrd="0" destOrd="0" presId="urn:microsoft.com/office/officeart/2008/layout/CircleAccentTimeline"/>
    <dgm:cxn modelId="{90DB6108-A488-48B6-B020-ECA073E61566}" type="presParOf" srcId="{E623FC37-F7FC-452E-9AA8-0C1EC87B6284}" destId="{B06F6B40-52A2-4AB2-B6B4-B0CB97927AB7}" srcOrd="1" destOrd="0" presId="urn:microsoft.com/office/officeart/2008/layout/CircleAccentTimeline"/>
    <dgm:cxn modelId="{1FF2F9E6-80AD-4EC9-AAAE-EC7386CA51A7}" type="presParOf" srcId="{E623FC37-F7FC-452E-9AA8-0C1EC87B6284}" destId="{BB8EEEF2-2ABE-45A1-931D-2B5DA924E5C8}" srcOrd="2" destOrd="0" presId="urn:microsoft.com/office/officeart/2008/layout/CircleAccentTimeline"/>
    <dgm:cxn modelId="{D8D29EFB-CED6-47FD-B078-6B42ACBE7FB3}" type="presParOf" srcId="{F5BE89CC-2BBE-4D0E-8C04-CDF6B11583F6}" destId="{6292C0FC-78C0-4146-96FB-8AF24ACB2B89}" srcOrd="13" destOrd="0" presId="urn:microsoft.com/office/officeart/2008/layout/CircleAccentTimeline"/>
    <dgm:cxn modelId="{3DF2FD01-2BDE-496E-A5A5-4A2B52DF2C35}" type="presParOf" srcId="{F5BE89CC-2BBE-4D0E-8C04-CDF6B11583F6}" destId="{A30B7E87-87FD-4AE2-97DF-8F501842881E}" srcOrd="14" destOrd="0" presId="urn:microsoft.com/office/officeart/2008/layout/CircleAccentTimeline"/>
    <dgm:cxn modelId="{E8E8EEC9-F59B-4B34-897C-072ECAE8F7B6}" type="presParOf" srcId="{F5BE89CC-2BBE-4D0E-8C04-CDF6B11583F6}" destId="{1183C4E5-8A53-4A5D-96E1-05B7A1A20763}" srcOrd="15" destOrd="0" presId="urn:microsoft.com/office/officeart/2008/layout/CircleAccentTimeline"/>
    <dgm:cxn modelId="{CEF2EF0B-C73D-4B6A-AE7C-81E29D9D24B0}" type="presParOf" srcId="{1183C4E5-8A53-4A5D-96E1-05B7A1A20763}" destId="{8A17D321-6D6E-42D2-BED1-1960BA6D5C0B}" srcOrd="0" destOrd="0" presId="urn:microsoft.com/office/officeart/2008/layout/CircleAccentTimeline"/>
    <dgm:cxn modelId="{20D37A0F-E2DA-4916-9B68-485F8A7EF167}" type="presParOf" srcId="{1183C4E5-8A53-4A5D-96E1-05B7A1A20763}" destId="{56095BBB-66CD-4F10-B1B4-F63A6ED8A097}" srcOrd="1" destOrd="0" presId="urn:microsoft.com/office/officeart/2008/layout/CircleAccentTimeline"/>
    <dgm:cxn modelId="{9EAB3D57-691E-4C7E-9B8F-CF4FCEB89BE0}" type="presParOf" srcId="{1183C4E5-8A53-4A5D-96E1-05B7A1A20763}" destId="{D0860C9B-FD28-4983-A8CA-E6E43EBEC104}" srcOrd="2" destOrd="0" presId="urn:microsoft.com/office/officeart/2008/layout/CircleAccentTimeline"/>
    <dgm:cxn modelId="{C6362779-1569-4D51-AD3C-018AFE51AF2A}" type="presParOf" srcId="{F5BE89CC-2BBE-4D0E-8C04-CDF6B11583F6}" destId="{0A6756B3-17E4-4ECB-A483-2B149CE43710}" srcOrd="16" destOrd="0" presId="urn:microsoft.com/office/officeart/2008/layout/CircleAccentTimeline"/>
    <dgm:cxn modelId="{B4206950-3B5B-4E7C-A936-493761E81CC5}" type="presParOf" srcId="{F5BE89CC-2BBE-4D0E-8C04-CDF6B11583F6}" destId="{F6D2CFA4-8625-4F2B-9631-9762C55905FD}" srcOrd="17" destOrd="0" presId="urn:microsoft.com/office/officeart/2008/layout/CircleAccentTimeline"/>
    <dgm:cxn modelId="{BE61875F-A6AA-4207-BAE5-9D543631A175}" type="presParOf" srcId="{F5BE89CC-2BBE-4D0E-8C04-CDF6B11583F6}" destId="{2ABB3E91-C20B-4F97-90EE-6613CA03EFD4}" srcOrd="18" destOrd="0" presId="urn:microsoft.com/office/officeart/2008/layout/CircleAccentTimeline"/>
    <dgm:cxn modelId="{02B5D8F9-1686-47C9-8F9E-D627BF6DBA21}" type="presParOf" srcId="{F5BE89CC-2BBE-4D0E-8C04-CDF6B11583F6}" destId="{4754A718-F024-491E-B04F-E2E048F4F487}" srcOrd="19" destOrd="0" presId="urn:microsoft.com/office/officeart/2008/layout/CircleAccentTimeline"/>
    <dgm:cxn modelId="{3F10B008-32D2-422D-83F8-A30ABABB880D}" type="presParOf" srcId="{4754A718-F024-491E-B04F-E2E048F4F487}" destId="{AF7156E0-6685-4BD0-9F0B-253B2255A801}" srcOrd="0" destOrd="0" presId="urn:microsoft.com/office/officeart/2008/layout/CircleAccentTimeline"/>
    <dgm:cxn modelId="{C40A58A7-7686-45EE-8BA0-0102B7386F34}" type="presParOf" srcId="{4754A718-F024-491E-B04F-E2E048F4F487}" destId="{1C779A2F-4ABB-457D-B3AF-71AEE06445D2}" srcOrd="1" destOrd="0" presId="urn:microsoft.com/office/officeart/2008/layout/CircleAccentTimeline"/>
    <dgm:cxn modelId="{C19915F4-60A6-47F1-895E-C3B26D8A3DAA}" type="presParOf" srcId="{4754A718-F024-491E-B04F-E2E048F4F487}" destId="{6CAF774C-492B-447D-9B79-4293E9662819}" srcOrd="2" destOrd="0" presId="urn:microsoft.com/office/officeart/2008/layout/CircleAccentTimeline"/>
    <dgm:cxn modelId="{D4CFAC18-FA2D-47C4-886F-917FEDEEF326}" type="presParOf" srcId="{F5BE89CC-2BBE-4D0E-8C04-CDF6B11583F6}" destId="{FC4ECB7F-1D8D-4DA8-A1D8-D8452241AC3C}" srcOrd="20" destOrd="0" presId="urn:microsoft.com/office/officeart/2008/layout/CircleAccentTimeline"/>
    <dgm:cxn modelId="{3915C2D5-2885-46BE-A91B-D13E3DE5C0A0}" type="presParOf" srcId="{F5BE89CC-2BBE-4D0E-8C04-CDF6B11583F6}" destId="{ED3E810F-8864-4B30-9A24-A19B4BE0CEA0}" srcOrd="21" destOrd="0" presId="urn:microsoft.com/office/officeart/2008/layout/CircleAccentTimeline"/>
    <dgm:cxn modelId="{F6E51610-CE54-48C5-9FD4-1C5F81247AEB}" type="presParOf" srcId="{F5BE89CC-2BBE-4D0E-8C04-CDF6B11583F6}" destId="{8DA9531E-FA7C-4823-9AAA-61FB3477EFBC}" srcOrd="22" destOrd="0" presId="urn:microsoft.com/office/officeart/2008/layout/CircleAccentTimeline"/>
    <dgm:cxn modelId="{E196B8AD-B67B-4176-A8B2-B6656512C186}" type="presParOf" srcId="{F5BE89CC-2BBE-4D0E-8C04-CDF6B11583F6}" destId="{7C46FC45-443D-4B34-B926-993D94BC23AC}" srcOrd="23" destOrd="0" presId="urn:microsoft.com/office/officeart/2008/layout/CircleAccentTimeline"/>
    <dgm:cxn modelId="{886625E2-BCD1-4822-BAB3-E92DAA8D4576}" type="presParOf" srcId="{7C46FC45-443D-4B34-B926-993D94BC23AC}" destId="{6371FB5D-06D0-40F8-B81A-CD028789C1BB}" srcOrd="0" destOrd="0" presId="urn:microsoft.com/office/officeart/2008/layout/CircleAccentTimeline"/>
    <dgm:cxn modelId="{D378F3EC-6064-49E9-9B3C-86B32173EDFD}" type="presParOf" srcId="{7C46FC45-443D-4B34-B926-993D94BC23AC}" destId="{D7555B0B-3F74-4A3E-B49E-454C646EA2A4}" srcOrd="1" destOrd="0" presId="urn:microsoft.com/office/officeart/2008/layout/CircleAccentTimeline"/>
    <dgm:cxn modelId="{C3466FA0-4735-41C1-9AA2-747FF6835AEF}" type="presParOf" srcId="{7C46FC45-443D-4B34-B926-993D94BC23AC}" destId="{FEB36781-D7A0-4199-AC71-48E17E873B9D}" srcOrd="2" destOrd="0" presId="urn:microsoft.com/office/officeart/2008/layout/CircleAccentTimeline"/>
    <dgm:cxn modelId="{4E08E3C5-6FB7-4E49-84F9-EEE4F67E7624}" type="presParOf" srcId="{F5BE89CC-2BBE-4D0E-8C04-CDF6B11583F6}" destId="{24C8DDAD-9129-421C-878D-45F07B438A78}" srcOrd="24" destOrd="0" presId="urn:microsoft.com/office/officeart/2008/layout/CircleAccentTimeline"/>
    <dgm:cxn modelId="{29434473-E34E-4334-8595-2C6EE03F1DC6}" type="presParOf" srcId="{F5BE89CC-2BBE-4D0E-8C04-CDF6B11583F6}" destId="{E2DE4F30-E8B2-4439-A1EF-89848CCA8193}" srcOrd="25" destOrd="0" presId="urn:microsoft.com/office/officeart/2008/layout/CircleAccentTimeline"/>
    <dgm:cxn modelId="{E45BEA2A-1ECF-423C-86A9-B2225CC952C2}" type="presParOf" srcId="{F5BE89CC-2BBE-4D0E-8C04-CDF6B11583F6}" destId="{46D4D832-93AB-4758-A9EE-8A3D78DDC872}" srcOrd="26" destOrd="0" presId="urn:microsoft.com/office/officeart/2008/layout/CircleAccentTimeline"/>
    <dgm:cxn modelId="{95084CFE-1B00-471E-9FAD-0A1A861C3F09}" type="presParOf" srcId="{F5BE89CC-2BBE-4D0E-8C04-CDF6B11583F6}" destId="{62D54BC1-785A-4D84-A5D8-8D2808E2F050}" srcOrd="27" destOrd="0" presId="urn:microsoft.com/office/officeart/2008/layout/CircleAccentTimeline"/>
    <dgm:cxn modelId="{D913F773-B535-48AB-9DA9-5512706A9A83}" type="presParOf" srcId="{62D54BC1-785A-4D84-A5D8-8D2808E2F050}" destId="{6A180AA4-F49A-4CF7-A0F5-0CB535248460}" srcOrd="0" destOrd="0" presId="urn:microsoft.com/office/officeart/2008/layout/CircleAccentTimeline"/>
    <dgm:cxn modelId="{193530F7-D69A-4025-839B-CBF1C4A48F3D}" type="presParOf" srcId="{62D54BC1-785A-4D84-A5D8-8D2808E2F050}" destId="{20B35481-91A8-4C5E-B78B-64ADC0DEBAE0}" srcOrd="1" destOrd="0" presId="urn:microsoft.com/office/officeart/2008/layout/CircleAccentTimeline"/>
    <dgm:cxn modelId="{ABC72858-3923-41D2-A808-CBACFEA646A7}" type="presParOf" srcId="{62D54BC1-785A-4D84-A5D8-8D2808E2F050}" destId="{5CC10F63-A6EA-4490-98F6-B1DD70556D23}" srcOrd="2" destOrd="0" presId="urn:microsoft.com/office/officeart/2008/layout/CircleAccentTimeline"/>
    <dgm:cxn modelId="{46C219CE-9505-4E8D-B9C5-74B45E0AB847}" type="presParOf" srcId="{F5BE89CC-2BBE-4D0E-8C04-CDF6B11583F6}" destId="{09271562-9C8F-431B-BC2E-AB4D53AFAB04}" srcOrd="28" destOrd="0" presId="urn:microsoft.com/office/officeart/2008/layout/CircleAccentTimeline"/>
    <dgm:cxn modelId="{4C92DB36-1647-46FC-9433-C234CACB292E}" type="presParOf" srcId="{F5BE89CC-2BBE-4D0E-8C04-CDF6B11583F6}" destId="{D9399924-A4A4-4BA6-88A5-392DA4AD6CA8}" srcOrd="29" destOrd="0" presId="urn:microsoft.com/office/officeart/2008/layout/CircleAccentTimeline"/>
    <dgm:cxn modelId="{93A88BD5-5082-4C26-B613-F75AF6AF12F3}" type="presParOf" srcId="{F5BE89CC-2BBE-4D0E-8C04-CDF6B11583F6}" destId="{B29FB709-B498-4066-BE0A-6ABC4713D371}" srcOrd="30" destOrd="0" presId="urn:microsoft.com/office/officeart/2008/layout/CircleAccentTimeline"/>
    <dgm:cxn modelId="{61A28E87-ECE2-4160-8B8D-02FD5BD3F73B}" type="presParOf" srcId="{F5BE89CC-2BBE-4D0E-8C04-CDF6B11583F6}" destId="{81D003FB-0CED-43DF-BDA7-D70552049639}" srcOrd="31" destOrd="0" presId="urn:microsoft.com/office/officeart/2008/layout/CircleAccentTimeline"/>
    <dgm:cxn modelId="{37BF9AB3-4518-4877-ABAF-19EE57417BC5}" type="presParOf" srcId="{81D003FB-0CED-43DF-BDA7-D70552049639}" destId="{41A8218F-17B4-4AAA-BB83-6A106291B070}" srcOrd="0" destOrd="0" presId="urn:microsoft.com/office/officeart/2008/layout/CircleAccentTimeline"/>
    <dgm:cxn modelId="{51E8FF2D-8162-4E11-A626-2C7F1903D9CE}" type="presParOf" srcId="{81D003FB-0CED-43DF-BDA7-D70552049639}" destId="{5B617A4F-E2CC-4747-A6E4-8AD30DF4E2C6}" srcOrd="1" destOrd="0" presId="urn:microsoft.com/office/officeart/2008/layout/CircleAccentTimeline"/>
    <dgm:cxn modelId="{2DEAFD40-6C7E-48E5-8E90-E1A416BD5F2F}" type="presParOf" srcId="{81D003FB-0CED-43DF-BDA7-D70552049639}" destId="{C30A67C7-2D05-4304-8F34-9D61C54FF127}" srcOrd="2" destOrd="0" presId="urn:microsoft.com/office/officeart/2008/layout/CircleAccentTimeline"/>
    <dgm:cxn modelId="{1915723B-ECEB-4BD5-B5C4-BCC2827A3407}" type="presParOf" srcId="{F5BE89CC-2BBE-4D0E-8C04-CDF6B11583F6}" destId="{5BABF1C7-924D-4FA4-956F-36BA90901EB3}" srcOrd="32" destOrd="0" presId="urn:microsoft.com/office/officeart/2008/layout/CircleAccentTimeline"/>
    <dgm:cxn modelId="{2CE96B05-327C-4FFF-AF38-957F5E6E97E9}" type="presParOf" srcId="{F5BE89CC-2BBE-4D0E-8C04-CDF6B11583F6}" destId="{176154C1-87C7-4A3A-8D48-1B8C9459D313}" srcOrd="33" destOrd="0" presId="urn:microsoft.com/office/officeart/2008/layout/CircleAccentTimeline"/>
    <dgm:cxn modelId="{586720C8-EBEF-47FE-BBA9-AE7FE6257996}" type="presParOf" srcId="{F5BE89CC-2BBE-4D0E-8C04-CDF6B11583F6}" destId="{FE6614E7-1D0B-41F8-BB19-C2EDA3E575AA}" srcOrd="34" destOrd="0" presId="urn:microsoft.com/office/officeart/2008/layout/CircleAccentTimeline"/>
    <dgm:cxn modelId="{8E45664F-DA3C-4EE9-A905-E159F719A847}" type="presParOf" srcId="{FE6614E7-1D0B-41F8-BB19-C2EDA3E575AA}" destId="{0C9C2DA9-7707-41C5-85B3-CB586C86133D}" srcOrd="0" destOrd="0" presId="urn:microsoft.com/office/officeart/2008/layout/CircleAccentTimeline"/>
    <dgm:cxn modelId="{FEBF37AA-2D3A-4710-BFF6-8EA5F6169449}" type="presParOf" srcId="{FE6614E7-1D0B-41F8-BB19-C2EDA3E575AA}" destId="{C39AE565-E194-42B0-BEC4-37ED886BD598}" srcOrd="1" destOrd="0" presId="urn:microsoft.com/office/officeart/2008/layout/CircleAccentTimeline"/>
    <dgm:cxn modelId="{27C7EAC7-7848-4BF2-B6A4-A825C142B876}" type="presParOf" srcId="{FE6614E7-1D0B-41F8-BB19-C2EDA3E575AA}" destId="{9F34D1D4-2C90-4EA3-9B60-BC591D7C183B}" srcOrd="2" destOrd="0" presId="urn:microsoft.com/office/officeart/2008/layout/CircleAccentTimeline"/>
    <dgm:cxn modelId="{2AEE458C-ED65-4CDF-AB88-8FCB031F2852}" type="presParOf" srcId="{F5BE89CC-2BBE-4D0E-8C04-CDF6B11583F6}" destId="{793CFD8A-E5FE-4ED2-BB3E-75DB82352CCE}" srcOrd="35" destOrd="0" presId="urn:microsoft.com/office/officeart/2008/layout/CircleAccentTimeline"/>
    <dgm:cxn modelId="{DEC229E6-5DE8-4F8D-9E43-361B6A4404B6}" type="presParOf" srcId="{F5BE89CC-2BBE-4D0E-8C04-CDF6B11583F6}" destId="{7F19A9A9-86F5-43FB-AA2B-A60621B9A76A}" srcOrd="36" destOrd="0" presId="urn:microsoft.com/office/officeart/2008/layout/CircleAccentTimeline"/>
    <dgm:cxn modelId="{F2CCD94A-6BD9-4F75-BB0D-AB4DDA421AE1}" type="presParOf" srcId="{F5BE89CC-2BBE-4D0E-8C04-CDF6B11583F6}" destId="{FC4CECE7-4AF2-43AF-A273-D52499EBAC42}" srcOrd="37" destOrd="0" presId="urn:microsoft.com/office/officeart/2008/layout/CircleAccentTimeline"/>
    <dgm:cxn modelId="{23A02D25-0731-4387-BC21-4B40830026CD}" type="presParOf" srcId="{F5BE89CC-2BBE-4D0E-8C04-CDF6B11583F6}" destId="{AE59B1CD-7FFB-45B4-9BAD-ECCEF27A40F0}" srcOrd="38" destOrd="0" presId="urn:microsoft.com/office/officeart/2008/layout/CircleAccentTimeline"/>
    <dgm:cxn modelId="{379823F7-BF0C-4AB4-B052-46A6B8F32086}" type="presParOf" srcId="{AE59B1CD-7FFB-45B4-9BAD-ECCEF27A40F0}" destId="{DEA5698B-07A0-4955-92D7-21C54939F5C2}" srcOrd="0" destOrd="0" presId="urn:microsoft.com/office/officeart/2008/layout/CircleAccentTimeline"/>
    <dgm:cxn modelId="{570DB407-5F71-47D3-BEFF-8ACAE27F9770}" type="presParOf" srcId="{AE59B1CD-7FFB-45B4-9BAD-ECCEF27A40F0}" destId="{8214195D-B508-4543-B70F-A5584D8321A6}" srcOrd="1" destOrd="0" presId="urn:microsoft.com/office/officeart/2008/layout/CircleAccentTimeline"/>
    <dgm:cxn modelId="{0B7A0261-0F27-424B-A630-5E538284A962}" type="presParOf" srcId="{AE59B1CD-7FFB-45B4-9BAD-ECCEF27A40F0}" destId="{36FADBB0-3C04-4FD1-BAD1-28DEF204EB34}" srcOrd="2" destOrd="0" presId="urn:microsoft.com/office/officeart/2008/layout/CircleAccentTimeline"/>
    <dgm:cxn modelId="{39685A0C-1DBA-42D5-A445-84B331D93F15}" type="presParOf" srcId="{F5BE89CC-2BBE-4D0E-8C04-CDF6B11583F6}" destId="{E51E5756-E530-4F88-A850-A8ABAE788DB6}" srcOrd="39" destOrd="0" presId="urn:microsoft.com/office/officeart/2008/layout/CircleAccentTimeline"/>
    <dgm:cxn modelId="{08E54615-147E-49D1-9B67-81056803E7D9}" type="presParOf" srcId="{F5BE89CC-2BBE-4D0E-8C04-CDF6B11583F6}" destId="{8FA6150C-174D-4303-9FE8-FC7A72A3496B}" srcOrd="40" destOrd="0" presId="urn:microsoft.com/office/officeart/2008/layout/CircleAccentTimeline"/>
    <dgm:cxn modelId="{1ECF111F-27D0-4ACD-8234-D54D5AD6D971}" type="presParOf" srcId="{F5BE89CC-2BBE-4D0E-8C04-CDF6B11583F6}" destId="{F151859B-6F4B-42DD-8623-BD062562F3EB}" srcOrd="41" destOrd="0" presId="urn:microsoft.com/office/officeart/2008/layout/CircleAccentTimeline"/>
    <dgm:cxn modelId="{3AE247DF-7D30-4083-B851-9F0AFBE559D4}" type="presParOf" srcId="{F5BE89CC-2BBE-4D0E-8C04-CDF6B11583F6}" destId="{6DF66089-C391-44DB-B3D6-85E10A519476}" srcOrd="42" destOrd="0" presId="urn:microsoft.com/office/officeart/2008/layout/CircleAccentTimeline"/>
    <dgm:cxn modelId="{68F53AB4-4C04-4CF6-9E3E-12A529DBA19D}" type="presParOf" srcId="{6DF66089-C391-44DB-B3D6-85E10A519476}" destId="{D9D368C2-ECE3-4EF4-8014-C87925FB1C67}" srcOrd="0" destOrd="0" presId="urn:microsoft.com/office/officeart/2008/layout/CircleAccentTimeline"/>
    <dgm:cxn modelId="{27799BA0-7C03-43B8-85E6-C4B5DCE70000}" type="presParOf" srcId="{6DF66089-C391-44DB-B3D6-85E10A519476}" destId="{63FDBCF3-7749-47B4-8643-5757EE514BBE}" srcOrd="1" destOrd="0" presId="urn:microsoft.com/office/officeart/2008/layout/CircleAccentTimeline"/>
    <dgm:cxn modelId="{75030CD0-CBCD-4209-8862-D6B4E5742218}" type="presParOf" srcId="{6DF66089-C391-44DB-B3D6-85E10A519476}" destId="{EE69048E-1E8C-419D-BCEC-A4F97DD21D8A}" srcOrd="2" destOrd="0" presId="urn:microsoft.com/office/officeart/2008/layout/CircleAccentTimeline"/>
    <dgm:cxn modelId="{89F57AC9-C49A-47AD-97F4-A18A14846235}" type="presParOf" srcId="{F5BE89CC-2BBE-4D0E-8C04-CDF6B11583F6}" destId="{7AD61CC6-BE30-43FE-A5C7-429F8FF0E16B}" srcOrd="43" destOrd="0" presId="urn:microsoft.com/office/officeart/2008/layout/CircleAccentTimeline"/>
    <dgm:cxn modelId="{4BEC0DD2-7BB2-489B-B8DA-4132B79DD4B0}" type="presParOf" srcId="{F5BE89CC-2BBE-4D0E-8C04-CDF6B11583F6}" destId="{24CBEE63-003C-4EAD-92E7-0E7120DD9FE7}" srcOrd="44" destOrd="0" presId="urn:microsoft.com/office/officeart/2008/layout/CircleAccentTimeline"/>
    <dgm:cxn modelId="{CBCCAF79-AC3F-4AC7-9010-35BE0BAF2C8A}" type="presParOf" srcId="{F5BE89CC-2BBE-4D0E-8C04-CDF6B11583F6}" destId="{15B985B2-0DDC-4DF6-83D1-5192463578DC}" srcOrd="45" destOrd="0" presId="urn:microsoft.com/office/officeart/2008/layout/CircleAccentTimeline"/>
    <dgm:cxn modelId="{32433672-F811-45B4-80FA-55E40E7D5651}" type="presParOf" srcId="{F5BE89CC-2BBE-4D0E-8C04-CDF6B11583F6}" destId="{69BA087A-F864-4EB2-BA2A-D3BB8C649469}" srcOrd="46" destOrd="0" presId="urn:microsoft.com/office/officeart/2008/layout/CircleAccentTimeline"/>
    <dgm:cxn modelId="{8D10C143-A6AC-4975-A8F8-8A58BB65CC1A}" type="presParOf" srcId="{69BA087A-F864-4EB2-BA2A-D3BB8C649469}" destId="{10CE4979-FC39-4363-BBA1-DFF844B72604}" srcOrd="0" destOrd="0" presId="urn:microsoft.com/office/officeart/2008/layout/CircleAccentTimeline"/>
    <dgm:cxn modelId="{D9530AFA-5D09-464E-BDBA-5C5B93FF029F}" type="presParOf" srcId="{69BA087A-F864-4EB2-BA2A-D3BB8C649469}" destId="{5F6FA6AB-8852-4DBA-985A-D1DAE4143671}" srcOrd="1" destOrd="0" presId="urn:microsoft.com/office/officeart/2008/layout/CircleAccentTimeline"/>
    <dgm:cxn modelId="{8C560817-605E-4487-BF76-EDD85D70A6F1}" type="presParOf" srcId="{69BA087A-F864-4EB2-BA2A-D3BB8C649469}" destId="{11E04CAF-44CC-4739-B36C-EF2FBF87A15A}" srcOrd="2" destOrd="0" presId="urn:microsoft.com/office/officeart/2008/layout/CircleAccentTimeline"/>
    <dgm:cxn modelId="{7219EEA1-3E81-43C4-BCBD-1B68263A43CF}" type="presParOf" srcId="{F5BE89CC-2BBE-4D0E-8C04-CDF6B11583F6}" destId="{02FF9675-4D7B-4990-87C7-D0D31ACEE5EE}" srcOrd="47" destOrd="0" presId="urn:microsoft.com/office/officeart/2008/layout/CircleAccentTimeline"/>
    <dgm:cxn modelId="{3AF644B6-AB48-416C-9825-EF2C248C4733}" type="presParOf" srcId="{F5BE89CC-2BBE-4D0E-8C04-CDF6B11583F6}" destId="{142D7711-E017-4A36-A651-4F14D8B2DF54}" srcOrd="48" destOrd="0" presId="urn:microsoft.com/office/officeart/2008/layout/CircleAccentTimeline"/>
    <dgm:cxn modelId="{7BA6C738-EE77-4EA1-8089-B26EF5B279C8}" type="presParOf" srcId="{F5BE89CC-2BBE-4D0E-8C04-CDF6B11583F6}" destId="{B7567037-6A58-4658-BEEB-2AD93CC6F873}" srcOrd="49" destOrd="0" presId="urn:microsoft.com/office/officeart/2008/layout/CircleAccentTimeline"/>
    <dgm:cxn modelId="{5F930891-6D39-4108-834B-C1A5FB640D79}" type="presParOf" srcId="{B7567037-6A58-4658-BEEB-2AD93CC6F873}" destId="{8D967D84-4554-4883-992A-F2E551EC6A22}" srcOrd="0" destOrd="0" presId="urn:microsoft.com/office/officeart/2008/layout/CircleAccentTimeline"/>
    <dgm:cxn modelId="{FD181DF3-45A3-4BB5-88F2-CE93D785B6AA}" type="presParOf" srcId="{B7567037-6A58-4658-BEEB-2AD93CC6F873}" destId="{1AA699F7-F08E-41C9-9179-DF9DBA8128A5}" srcOrd="1" destOrd="0" presId="urn:microsoft.com/office/officeart/2008/layout/CircleAccentTimeline"/>
    <dgm:cxn modelId="{E8426513-1634-43A7-818E-EE9D40FBA7AD}" type="presParOf" srcId="{B7567037-6A58-4658-BEEB-2AD93CC6F873}" destId="{D03200E6-7C6F-4D6B-94CD-941D06E5FB0A}" srcOrd="2" destOrd="0" presId="urn:microsoft.com/office/officeart/2008/layout/CircleAccentTimeline"/>
    <dgm:cxn modelId="{49C4D88E-8E5F-4C7E-85B2-0B630647EA8E}" type="presParOf" srcId="{F5BE89CC-2BBE-4D0E-8C04-CDF6B11583F6}" destId="{2C1173A2-03E8-4E54-B3F8-13D64B92A9BC}" srcOrd="50" destOrd="0" presId="urn:microsoft.com/office/officeart/2008/layout/CircleAccentTimeline"/>
    <dgm:cxn modelId="{AC132E8D-894B-4420-B690-D15C67EBC020}" type="presParOf" srcId="{F5BE89CC-2BBE-4D0E-8C04-CDF6B11583F6}" destId="{3D648944-DC1C-4635-804C-CA423C5E24CB}" srcOrd="51" destOrd="0" presId="urn:microsoft.com/office/officeart/2008/layout/CircleAccent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095154-CA26-48FF-8AF7-529A164EA29C}" type="doc">
      <dgm:prSet loTypeId="urn:microsoft.com/office/officeart/2008/layout/NameandTitleOrganizationalChart" loCatId="hierarchy" qsTypeId="urn:microsoft.com/office/officeart/2005/8/quickstyle/simple1" qsCatId="simple" csTypeId="urn:microsoft.com/office/officeart/2005/8/colors/accent5_1" csCatId="accent5" phldr="1"/>
      <dgm:spPr/>
      <dgm:t>
        <a:bodyPr/>
        <a:lstStyle/>
        <a:p>
          <a:endParaRPr lang="fr-BE"/>
        </a:p>
      </dgm:t>
    </dgm:pt>
    <dgm:pt modelId="{EF745202-DDA8-4D29-BE25-9691CD823C8F}">
      <dgm:prSet phldrT="[Texte]" custT="1"/>
      <dgm:spPr/>
      <dgm:t>
        <a:bodyPr/>
        <a:lstStyle/>
        <a:p>
          <a:r>
            <a:rPr lang="fr-FR" sz="2000" dirty="0">
              <a:latin typeface="Tw Cen MT" panose="020B0602020104020603" pitchFamily="34" charset="0"/>
            </a:rPr>
            <a:t>Strat</a:t>
          </a:r>
          <a:endParaRPr lang="fr-BE" sz="2000" dirty="0">
            <a:latin typeface="Tw Cen MT" panose="020B0602020104020603" pitchFamily="34" charset="0"/>
          </a:endParaRPr>
        </a:p>
      </dgm:t>
    </dgm:pt>
    <dgm:pt modelId="{29685D5A-9EFF-4F2E-A9FC-C45C05FE1441}" type="parTrans" cxnId="{AB6ED405-4C64-4A8B-AEF3-23C8CC7D85FE}">
      <dgm:prSet/>
      <dgm:spPr/>
      <dgm:t>
        <a:bodyPr/>
        <a:lstStyle/>
        <a:p>
          <a:endParaRPr lang="fr-BE" sz="2000">
            <a:latin typeface="Tw Cen MT" panose="020B0602020104020603" pitchFamily="34" charset="0"/>
          </a:endParaRPr>
        </a:p>
      </dgm:t>
    </dgm:pt>
    <dgm:pt modelId="{37FC5D74-6A71-47A1-BF66-768284BA8043}" type="sibTrans" cxnId="{AB6ED405-4C64-4A8B-AEF3-23C8CC7D85FE}">
      <dgm:prSet custT="1"/>
      <dgm:spPr/>
      <dgm:t>
        <a:bodyPr/>
        <a:lstStyle/>
        <a:p>
          <a:r>
            <a:rPr lang="fr-FR" sz="2000" dirty="0">
              <a:latin typeface="Tw Cen MT" panose="020B0602020104020603" pitchFamily="34" charset="0"/>
            </a:rPr>
            <a:t>CO</a:t>
          </a:r>
          <a:endParaRPr lang="fr-BE" sz="2000" dirty="0">
            <a:latin typeface="Tw Cen MT" panose="020B0602020104020603" pitchFamily="34" charset="0"/>
          </a:endParaRPr>
        </a:p>
      </dgm:t>
    </dgm:pt>
    <dgm:pt modelId="{8C514EB7-B7E3-4AFA-93E3-58591FBC2411}" type="asst">
      <dgm:prSet phldrT="[Texte]" custT="1"/>
      <dgm:spPr/>
      <dgm:t>
        <a:bodyPr/>
        <a:lstStyle/>
        <a:p>
          <a:r>
            <a:rPr lang="fr-FR" sz="2000" dirty="0">
              <a:latin typeface="Tw Cen MT" panose="020B0602020104020603" pitchFamily="34" charset="0"/>
            </a:rPr>
            <a:t>Comité</a:t>
          </a:r>
          <a:endParaRPr lang="fr-BE" sz="2000" dirty="0">
            <a:latin typeface="Tw Cen MT" panose="020B0602020104020603" pitchFamily="34" charset="0"/>
          </a:endParaRPr>
        </a:p>
      </dgm:t>
    </dgm:pt>
    <dgm:pt modelId="{680590FE-5EAF-48BD-B6A7-2E416D95DB7A}" type="parTrans" cxnId="{48CAD58F-0EAC-44E3-88E1-3CD5BB147103}">
      <dgm:prSet/>
      <dgm:spPr/>
      <dgm:t>
        <a:bodyPr/>
        <a:lstStyle/>
        <a:p>
          <a:endParaRPr lang="fr-BE" sz="2000">
            <a:latin typeface="Tw Cen MT" panose="020B0602020104020603" pitchFamily="34" charset="0"/>
          </a:endParaRPr>
        </a:p>
      </dgm:t>
    </dgm:pt>
    <dgm:pt modelId="{1F00CE2A-8A46-4DB2-B8F8-22197F37076C}" type="sibTrans" cxnId="{48CAD58F-0EAC-44E3-88E1-3CD5BB147103}">
      <dgm:prSet custT="1"/>
      <dgm:spPr/>
      <dgm:t>
        <a:bodyPr/>
        <a:lstStyle/>
        <a:p>
          <a:r>
            <a:rPr lang="fr-FR" sz="2000" dirty="0" err="1">
              <a:latin typeface="Tw Cen MT" panose="020B0602020104020603" pitchFamily="34" charset="0"/>
            </a:rPr>
            <a:t>Workgroup</a:t>
          </a:r>
          <a:endParaRPr lang="fr-BE" sz="2000" dirty="0">
            <a:latin typeface="Tw Cen MT" panose="020B0602020104020603" pitchFamily="34" charset="0"/>
          </a:endParaRPr>
        </a:p>
      </dgm:t>
    </dgm:pt>
    <dgm:pt modelId="{1C3E2038-E310-4C99-AF5B-6D9F2B536760}">
      <dgm:prSet phldrT="[Texte]" custT="1"/>
      <dgm:spPr/>
      <dgm:t>
        <a:bodyPr/>
        <a:lstStyle/>
        <a:p>
          <a:r>
            <a:rPr lang="fr-FR" sz="2000" dirty="0">
              <a:latin typeface="Tw Cen MT" panose="020B0602020104020603" pitchFamily="34" charset="0"/>
            </a:rPr>
            <a:t>Ops</a:t>
          </a:r>
          <a:endParaRPr lang="fr-BE" sz="2000" dirty="0">
            <a:latin typeface="Tw Cen MT" panose="020B0602020104020603" pitchFamily="34" charset="0"/>
          </a:endParaRPr>
        </a:p>
      </dgm:t>
    </dgm:pt>
    <dgm:pt modelId="{1B6A9DF5-DB43-4681-88F9-19A611D7404F}" type="parTrans" cxnId="{B3235CCE-14D7-49F2-AE2B-64001D45EA13}">
      <dgm:prSet/>
      <dgm:spPr/>
      <dgm:t>
        <a:bodyPr/>
        <a:lstStyle/>
        <a:p>
          <a:endParaRPr lang="fr-BE" sz="2000">
            <a:latin typeface="Tw Cen MT" panose="020B0602020104020603" pitchFamily="34" charset="0"/>
          </a:endParaRPr>
        </a:p>
      </dgm:t>
    </dgm:pt>
    <dgm:pt modelId="{AEECC963-0D0F-48DD-8792-BEE5A6AA625A}" type="sibTrans" cxnId="{B3235CCE-14D7-49F2-AE2B-64001D45EA13}">
      <dgm:prSet custT="1"/>
      <dgm:spPr/>
      <dgm:t>
        <a:bodyPr/>
        <a:lstStyle/>
        <a:p>
          <a:r>
            <a:rPr lang="fr-FR" sz="1800" dirty="0">
              <a:latin typeface="Tw Cen MT" panose="020B0602020104020603" pitchFamily="34" charset="0"/>
            </a:rPr>
            <a:t>Brandweer-bestrijdingsdienst</a:t>
          </a:r>
          <a:endParaRPr lang="fr-BE" sz="2000" dirty="0">
            <a:latin typeface="Tw Cen MT" panose="020B0602020104020603" pitchFamily="34" charset="0"/>
          </a:endParaRPr>
        </a:p>
      </dgm:t>
    </dgm:pt>
    <dgm:pt modelId="{835360D9-4722-4D51-BE1A-C4CAD007A4D5}">
      <dgm:prSet phldrT="[Texte]" custT="1"/>
      <dgm:spPr/>
      <dgm:t>
        <a:bodyPr/>
        <a:lstStyle/>
        <a:p>
          <a:r>
            <a:rPr lang="fr-FR" sz="2000" dirty="0">
              <a:latin typeface="Tw Cen MT" panose="020B0602020104020603" pitchFamily="34" charset="0"/>
            </a:rPr>
            <a:t>D1</a:t>
          </a:r>
        </a:p>
      </dgm:t>
    </dgm:pt>
    <dgm:pt modelId="{C2DDE451-A0D1-4C09-8766-C0ACD52E4BE1}" type="parTrans" cxnId="{9B0EB28C-A34A-4F3C-9607-CFFC6031C976}">
      <dgm:prSet/>
      <dgm:spPr/>
      <dgm:t>
        <a:bodyPr/>
        <a:lstStyle/>
        <a:p>
          <a:endParaRPr lang="fr-BE" sz="2000">
            <a:latin typeface="Tw Cen MT" panose="020B0602020104020603" pitchFamily="34" charset="0"/>
          </a:endParaRPr>
        </a:p>
      </dgm:t>
    </dgm:pt>
    <dgm:pt modelId="{AD0AD3E9-60C6-4F9D-94F7-83D559A55FF9}" type="sibTrans" cxnId="{9B0EB28C-A34A-4F3C-9607-CFFC6031C976}">
      <dgm:prSet custT="1"/>
      <dgm:spPr/>
      <dgm:t>
        <a:bodyPr/>
        <a:lstStyle/>
        <a:p>
          <a:r>
            <a:rPr lang="fr-FR" sz="1800" dirty="0">
              <a:latin typeface="Tw Cen MT" panose="020B0602020104020603" pitchFamily="34" charset="0"/>
            </a:rPr>
            <a:t>Brandweer-bestrijdingsdienst</a:t>
          </a:r>
          <a:endParaRPr lang="fr-BE" sz="2000" dirty="0">
            <a:latin typeface="Tw Cen MT" panose="020B0602020104020603" pitchFamily="34" charset="0"/>
          </a:endParaRPr>
        </a:p>
      </dgm:t>
    </dgm:pt>
    <dgm:pt modelId="{48F6EC63-0E87-4231-A774-CBE90D75EBD5}">
      <dgm:prSet phldrT="[Texte]" custT="1"/>
      <dgm:spPr/>
      <dgm:t>
        <a:bodyPr/>
        <a:lstStyle/>
        <a:p>
          <a:r>
            <a:rPr lang="fr-FR" sz="2000" dirty="0">
              <a:latin typeface="Tw Cen MT" panose="020B0602020104020603" pitchFamily="34" charset="0"/>
            </a:rPr>
            <a:t>D2</a:t>
          </a:r>
          <a:endParaRPr lang="fr-BE" sz="2000" dirty="0">
            <a:latin typeface="Tw Cen MT" panose="020B0602020104020603" pitchFamily="34" charset="0"/>
          </a:endParaRPr>
        </a:p>
      </dgm:t>
    </dgm:pt>
    <dgm:pt modelId="{12B96C98-B845-4070-858C-69924AD63605}" type="parTrans" cxnId="{E7082AB0-9074-4E85-896A-FC2158F0BE9B}">
      <dgm:prSet/>
      <dgm:spPr/>
      <dgm:t>
        <a:bodyPr/>
        <a:lstStyle/>
        <a:p>
          <a:endParaRPr lang="fr-BE" sz="2000">
            <a:latin typeface="Tw Cen MT" panose="020B0602020104020603" pitchFamily="34" charset="0"/>
          </a:endParaRPr>
        </a:p>
      </dgm:t>
    </dgm:pt>
    <dgm:pt modelId="{EBCE89CA-6F5D-4BA2-9AF1-B5C76F050B5F}" type="sibTrans" cxnId="{E7082AB0-9074-4E85-896A-FC2158F0BE9B}">
      <dgm:prSet custT="1"/>
      <dgm:spPr/>
      <dgm:t>
        <a:bodyPr/>
        <a:lstStyle/>
        <a:p>
          <a:r>
            <a:rPr lang="fr-FR" sz="2000" dirty="0">
              <a:latin typeface="Tw Cen MT" panose="020B0602020104020603" pitchFamily="34" charset="0"/>
            </a:rPr>
            <a:t>EHBO / Psy</a:t>
          </a:r>
          <a:endParaRPr lang="fr-BE" sz="2000" dirty="0">
            <a:latin typeface="Tw Cen MT" panose="020B0602020104020603" pitchFamily="34" charset="0"/>
          </a:endParaRPr>
        </a:p>
      </dgm:t>
    </dgm:pt>
    <dgm:pt modelId="{9FECCB0F-01C2-419E-88F2-77AC4F156B5D}">
      <dgm:prSet phldrT="[Texte]" custT="1"/>
      <dgm:spPr/>
      <dgm:t>
        <a:bodyPr/>
        <a:lstStyle/>
        <a:p>
          <a:r>
            <a:rPr lang="fr-FR" sz="2000" dirty="0">
              <a:latin typeface="Tw Cen MT" panose="020B0602020104020603" pitchFamily="34" charset="0"/>
            </a:rPr>
            <a:t>D3</a:t>
          </a:r>
          <a:endParaRPr lang="fr-BE" sz="2000" dirty="0">
            <a:latin typeface="Tw Cen MT" panose="020B0602020104020603" pitchFamily="34" charset="0"/>
          </a:endParaRPr>
        </a:p>
      </dgm:t>
    </dgm:pt>
    <dgm:pt modelId="{7CB01DB1-EEBD-4B11-AA82-236B085DE7A0}" type="parTrans" cxnId="{33BCBA91-019C-4CD4-A5AF-0C26AC5595A8}">
      <dgm:prSet/>
      <dgm:spPr/>
      <dgm:t>
        <a:bodyPr/>
        <a:lstStyle/>
        <a:p>
          <a:endParaRPr lang="fr-BE" sz="2000">
            <a:latin typeface="Tw Cen MT" panose="020B0602020104020603" pitchFamily="34" charset="0"/>
          </a:endParaRPr>
        </a:p>
      </dgm:t>
    </dgm:pt>
    <dgm:pt modelId="{C95FD6C5-2ABE-4F27-B1ED-2E4BF4CEED03}" type="sibTrans" cxnId="{33BCBA91-019C-4CD4-A5AF-0C26AC5595A8}">
      <dgm:prSet custT="1"/>
      <dgm:spPr/>
      <dgm:t>
        <a:bodyPr/>
        <a:lstStyle/>
        <a:p>
          <a:r>
            <a:rPr lang="fr-FR" sz="2000" dirty="0">
              <a:latin typeface="Tw Cen MT" panose="020B0602020104020603" pitchFamily="34" charset="0"/>
            </a:rPr>
            <a:t>Wacht</a:t>
          </a:r>
          <a:endParaRPr lang="fr-BE" sz="2000" dirty="0">
            <a:latin typeface="Tw Cen MT" panose="020B0602020104020603" pitchFamily="34" charset="0"/>
          </a:endParaRPr>
        </a:p>
      </dgm:t>
    </dgm:pt>
    <dgm:pt modelId="{EB1C1975-F9F3-4792-A54A-BFA58E001935}">
      <dgm:prSet phldrT="[Texte]" custT="1"/>
      <dgm:spPr/>
      <dgm:t>
        <a:bodyPr/>
        <a:lstStyle/>
        <a:p>
          <a:r>
            <a:rPr lang="fr-FR" sz="2000" dirty="0">
              <a:latin typeface="Tw Cen MT" panose="020B0602020104020603" pitchFamily="34" charset="0"/>
            </a:rPr>
            <a:t>D4</a:t>
          </a:r>
          <a:endParaRPr lang="fr-BE" sz="2000" dirty="0">
            <a:latin typeface="Tw Cen MT" panose="020B0602020104020603" pitchFamily="34" charset="0"/>
          </a:endParaRPr>
        </a:p>
      </dgm:t>
    </dgm:pt>
    <dgm:pt modelId="{9FA2C827-E873-4168-8386-777F8F07D89D}" type="parTrans" cxnId="{DB4A15B8-129A-4507-97A7-0A1C56E56C54}">
      <dgm:prSet/>
      <dgm:spPr/>
      <dgm:t>
        <a:bodyPr/>
        <a:lstStyle/>
        <a:p>
          <a:endParaRPr lang="fr-BE" sz="2000">
            <a:latin typeface="Tw Cen MT" panose="020B0602020104020603" pitchFamily="34" charset="0"/>
          </a:endParaRPr>
        </a:p>
      </dgm:t>
    </dgm:pt>
    <dgm:pt modelId="{7D1FDB72-38A1-420A-9B6B-EFDDDDC239C7}" type="sibTrans" cxnId="{DB4A15B8-129A-4507-97A7-0A1C56E56C54}">
      <dgm:prSet custT="1"/>
      <dgm:spPr/>
      <dgm:t>
        <a:bodyPr/>
        <a:lstStyle/>
        <a:p>
          <a:r>
            <a:rPr lang="fr-FR" sz="2000" dirty="0">
              <a:latin typeface="Tw Cen MT" panose="020B0602020104020603" pitchFamily="34" charset="0"/>
            </a:rPr>
            <a:t>S4 - Infra</a:t>
          </a:r>
          <a:endParaRPr lang="fr-BE" sz="2000" dirty="0">
            <a:latin typeface="Tw Cen MT" panose="020B0602020104020603" pitchFamily="34" charset="0"/>
          </a:endParaRPr>
        </a:p>
      </dgm:t>
    </dgm:pt>
    <dgm:pt modelId="{13CF0650-0683-4327-A277-871D2B20EA38}">
      <dgm:prSet phldrT="[Texte]" custT="1"/>
      <dgm:spPr/>
      <dgm:t>
        <a:bodyPr/>
        <a:lstStyle/>
        <a:p>
          <a:r>
            <a:rPr lang="fr-FR" sz="2000" dirty="0">
              <a:latin typeface="Tw Cen MT" panose="020B0602020104020603" pitchFamily="34" charset="0"/>
            </a:rPr>
            <a:t>D5</a:t>
          </a:r>
          <a:endParaRPr lang="fr-BE" sz="2000" dirty="0">
            <a:latin typeface="Tw Cen MT" panose="020B0602020104020603" pitchFamily="34" charset="0"/>
          </a:endParaRPr>
        </a:p>
      </dgm:t>
    </dgm:pt>
    <dgm:pt modelId="{66B7CAB3-8D88-4720-B94F-CFC47A3AC467}" type="parTrans" cxnId="{9887AC9A-AC4D-4ACD-A554-441B13FF89D1}">
      <dgm:prSet/>
      <dgm:spPr/>
      <dgm:t>
        <a:bodyPr/>
        <a:lstStyle/>
        <a:p>
          <a:endParaRPr lang="fr-BE" sz="2000">
            <a:latin typeface="Tw Cen MT" panose="020B0602020104020603" pitchFamily="34" charset="0"/>
          </a:endParaRPr>
        </a:p>
      </dgm:t>
    </dgm:pt>
    <dgm:pt modelId="{3F310D6E-7F78-4D1E-8282-ACAB44238640}" type="sibTrans" cxnId="{9887AC9A-AC4D-4ACD-A554-441B13FF89D1}">
      <dgm:prSet custT="1"/>
      <dgm:spPr/>
      <dgm:t>
        <a:bodyPr/>
        <a:lstStyle/>
        <a:p>
          <a:r>
            <a:rPr lang="fr-FR" sz="2000" dirty="0">
              <a:latin typeface="Tw Cen MT" panose="020B0602020104020603" pitchFamily="34" charset="0"/>
            </a:rPr>
            <a:t>HR</a:t>
          </a:r>
          <a:endParaRPr lang="fr-BE" sz="2000" dirty="0">
            <a:latin typeface="Tw Cen MT" panose="020B0602020104020603" pitchFamily="34" charset="0"/>
          </a:endParaRPr>
        </a:p>
      </dgm:t>
    </dgm:pt>
    <dgm:pt modelId="{06EF968F-8DFE-4F5B-83AC-F0EAEB1E835B}" type="pres">
      <dgm:prSet presAssocID="{B3095154-CA26-48FF-8AF7-529A164EA29C}" presName="hierChild1" presStyleCnt="0">
        <dgm:presLayoutVars>
          <dgm:orgChart val="1"/>
          <dgm:chPref val="1"/>
          <dgm:dir/>
          <dgm:animOne val="branch"/>
          <dgm:animLvl val="lvl"/>
          <dgm:resizeHandles/>
        </dgm:presLayoutVars>
      </dgm:prSet>
      <dgm:spPr/>
    </dgm:pt>
    <dgm:pt modelId="{72A631D7-33C1-4C9F-98D8-BD8DC053BE98}" type="pres">
      <dgm:prSet presAssocID="{EF745202-DDA8-4D29-BE25-9691CD823C8F}" presName="hierRoot1" presStyleCnt="0">
        <dgm:presLayoutVars>
          <dgm:hierBranch val="init"/>
        </dgm:presLayoutVars>
      </dgm:prSet>
      <dgm:spPr/>
    </dgm:pt>
    <dgm:pt modelId="{8DF8283A-A70E-480C-838B-23B1EBA5BD50}" type="pres">
      <dgm:prSet presAssocID="{EF745202-DDA8-4D29-BE25-9691CD823C8F}" presName="rootComposite1" presStyleCnt="0"/>
      <dgm:spPr/>
    </dgm:pt>
    <dgm:pt modelId="{C4FD59CB-213A-47E5-868C-E52237E6C8F2}" type="pres">
      <dgm:prSet presAssocID="{EF745202-DDA8-4D29-BE25-9691CD823C8F}" presName="rootText1" presStyleLbl="node0" presStyleIdx="0" presStyleCnt="1">
        <dgm:presLayoutVars>
          <dgm:chMax/>
          <dgm:chPref val="3"/>
        </dgm:presLayoutVars>
      </dgm:prSet>
      <dgm:spPr/>
    </dgm:pt>
    <dgm:pt modelId="{2FED1A8E-0D33-43A0-9732-CCA55B4B5EC2}" type="pres">
      <dgm:prSet presAssocID="{EF745202-DDA8-4D29-BE25-9691CD823C8F}" presName="titleText1" presStyleLbl="fgAcc0" presStyleIdx="0" presStyleCnt="1">
        <dgm:presLayoutVars>
          <dgm:chMax val="0"/>
          <dgm:chPref val="0"/>
        </dgm:presLayoutVars>
      </dgm:prSet>
      <dgm:spPr/>
    </dgm:pt>
    <dgm:pt modelId="{68F21CC6-46E0-48CD-A0C1-F88FCCB33E9E}" type="pres">
      <dgm:prSet presAssocID="{EF745202-DDA8-4D29-BE25-9691CD823C8F}" presName="rootConnector1" presStyleLbl="node1" presStyleIdx="0" presStyleCnt="6"/>
      <dgm:spPr/>
    </dgm:pt>
    <dgm:pt modelId="{7B0DC2E9-8DB1-4766-9B3A-779DE21ABFE3}" type="pres">
      <dgm:prSet presAssocID="{EF745202-DDA8-4D29-BE25-9691CD823C8F}" presName="hierChild2" presStyleCnt="0"/>
      <dgm:spPr/>
    </dgm:pt>
    <dgm:pt modelId="{22B86400-2B9F-4DE6-8160-CB8C39B4E1D3}" type="pres">
      <dgm:prSet presAssocID="{1B6A9DF5-DB43-4681-88F9-19A611D7404F}" presName="Name37" presStyleLbl="parChTrans1D2" presStyleIdx="0" presStyleCnt="2"/>
      <dgm:spPr/>
    </dgm:pt>
    <dgm:pt modelId="{CE1B9F84-2D70-4FE1-BCC9-A1C5ECDE6690}" type="pres">
      <dgm:prSet presAssocID="{1C3E2038-E310-4C99-AF5B-6D9F2B536760}" presName="hierRoot2" presStyleCnt="0">
        <dgm:presLayoutVars>
          <dgm:hierBranch val="init"/>
        </dgm:presLayoutVars>
      </dgm:prSet>
      <dgm:spPr/>
    </dgm:pt>
    <dgm:pt modelId="{A3058B3C-71F8-41E2-BB6E-D11776F4C93C}" type="pres">
      <dgm:prSet presAssocID="{1C3E2038-E310-4C99-AF5B-6D9F2B536760}" presName="rootComposite" presStyleCnt="0"/>
      <dgm:spPr/>
    </dgm:pt>
    <dgm:pt modelId="{B5F82858-F604-4394-9D2A-0BE2E8C63581}" type="pres">
      <dgm:prSet presAssocID="{1C3E2038-E310-4C99-AF5B-6D9F2B536760}" presName="rootText" presStyleLbl="node1" presStyleIdx="0" presStyleCnt="6" custScaleX="158882" custLinFactNeighborX="-4716" custLinFactNeighborY="2602">
        <dgm:presLayoutVars>
          <dgm:chMax/>
          <dgm:chPref val="3"/>
        </dgm:presLayoutVars>
      </dgm:prSet>
      <dgm:spPr/>
    </dgm:pt>
    <dgm:pt modelId="{C068F57C-9B42-4C4F-906D-0590812D11FE}" type="pres">
      <dgm:prSet presAssocID="{1C3E2038-E310-4C99-AF5B-6D9F2B536760}" presName="titleText2" presStyleLbl="fgAcc1" presStyleIdx="0" presStyleCnt="6" custScaleX="140521" custScaleY="243652" custLinFactNeighborX="11228" custLinFactNeighborY="27325">
        <dgm:presLayoutVars>
          <dgm:chMax val="0"/>
          <dgm:chPref val="0"/>
        </dgm:presLayoutVars>
      </dgm:prSet>
      <dgm:spPr/>
    </dgm:pt>
    <dgm:pt modelId="{356B95ED-330B-4C9D-A5B8-1418A6827F44}" type="pres">
      <dgm:prSet presAssocID="{1C3E2038-E310-4C99-AF5B-6D9F2B536760}" presName="rootConnector" presStyleLbl="node2" presStyleIdx="0" presStyleCnt="0"/>
      <dgm:spPr/>
    </dgm:pt>
    <dgm:pt modelId="{EF0FE635-3176-4D75-B327-4B4B7415F650}" type="pres">
      <dgm:prSet presAssocID="{1C3E2038-E310-4C99-AF5B-6D9F2B536760}" presName="hierChild4" presStyleCnt="0"/>
      <dgm:spPr/>
    </dgm:pt>
    <dgm:pt modelId="{F6C49F9F-9655-4805-83AC-9BFFDE04FC1F}" type="pres">
      <dgm:prSet presAssocID="{C2DDE451-A0D1-4C09-8766-C0ACD52E4BE1}" presName="Name37" presStyleLbl="parChTrans1D3" presStyleIdx="0" presStyleCnt="5"/>
      <dgm:spPr/>
    </dgm:pt>
    <dgm:pt modelId="{391D24FD-B102-4239-8B2D-64FA9E2731B2}" type="pres">
      <dgm:prSet presAssocID="{835360D9-4722-4D51-BE1A-C4CAD007A4D5}" presName="hierRoot2" presStyleCnt="0">
        <dgm:presLayoutVars>
          <dgm:hierBranch val="init"/>
        </dgm:presLayoutVars>
      </dgm:prSet>
      <dgm:spPr/>
    </dgm:pt>
    <dgm:pt modelId="{8DE88F57-BF0A-47B5-8CE6-B155323711FB}" type="pres">
      <dgm:prSet presAssocID="{835360D9-4722-4D51-BE1A-C4CAD007A4D5}" presName="rootComposite" presStyleCnt="0"/>
      <dgm:spPr/>
    </dgm:pt>
    <dgm:pt modelId="{8ED00942-AB90-4D3B-BCBD-18217A64D7D7}" type="pres">
      <dgm:prSet presAssocID="{835360D9-4722-4D51-BE1A-C4CAD007A4D5}" presName="rootText" presStyleLbl="node1" presStyleIdx="1" presStyleCnt="6">
        <dgm:presLayoutVars>
          <dgm:chMax/>
          <dgm:chPref val="3"/>
        </dgm:presLayoutVars>
      </dgm:prSet>
      <dgm:spPr/>
    </dgm:pt>
    <dgm:pt modelId="{8424E16A-86A9-4D24-ACA6-C529843842B2}" type="pres">
      <dgm:prSet presAssocID="{835360D9-4722-4D51-BE1A-C4CAD007A4D5}" presName="titleText2" presStyleLbl="fgAcc1" presStyleIdx="1" presStyleCnt="6" custScaleX="131229" custScaleY="258840" custLinFactNeighborX="10480" custLinFactNeighborY="27325">
        <dgm:presLayoutVars>
          <dgm:chMax val="0"/>
          <dgm:chPref val="0"/>
        </dgm:presLayoutVars>
      </dgm:prSet>
      <dgm:spPr/>
    </dgm:pt>
    <dgm:pt modelId="{D048F0AE-918E-4408-B9BF-D6FD4D865236}" type="pres">
      <dgm:prSet presAssocID="{835360D9-4722-4D51-BE1A-C4CAD007A4D5}" presName="rootConnector" presStyleLbl="node3" presStyleIdx="0" presStyleCnt="0"/>
      <dgm:spPr/>
    </dgm:pt>
    <dgm:pt modelId="{1C2FDAE4-2613-40CE-9DCB-5B7023BB0C40}" type="pres">
      <dgm:prSet presAssocID="{835360D9-4722-4D51-BE1A-C4CAD007A4D5}" presName="hierChild4" presStyleCnt="0"/>
      <dgm:spPr/>
    </dgm:pt>
    <dgm:pt modelId="{02952A26-3235-4C7F-AD8E-BF3B713F8B2F}" type="pres">
      <dgm:prSet presAssocID="{835360D9-4722-4D51-BE1A-C4CAD007A4D5}" presName="hierChild5" presStyleCnt="0"/>
      <dgm:spPr/>
    </dgm:pt>
    <dgm:pt modelId="{71227B26-DF2B-4A81-83AB-27A21FE01FA4}" type="pres">
      <dgm:prSet presAssocID="{12B96C98-B845-4070-858C-69924AD63605}" presName="Name37" presStyleLbl="parChTrans1D3" presStyleIdx="1" presStyleCnt="5"/>
      <dgm:spPr/>
    </dgm:pt>
    <dgm:pt modelId="{BFC9757E-7A70-44B5-9C0D-E371426A97D2}" type="pres">
      <dgm:prSet presAssocID="{48F6EC63-0E87-4231-A774-CBE90D75EBD5}" presName="hierRoot2" presStyleCnt="0">
        <dgm:presLayoutVars>
          <dgm:hierBranch val="init"/>
        </dgm:presLayoutVars>
      </dgm:prSet>
      <dgm:spPr/>
    </dgm:pt>
    <dgm:pt modelId="{D603A7D5-3C53-439B-ACA2-5F5107BBA43A}" type="pres">
      <dgm:prSet presAssocID="{48F6EC63-0E87-4231-A774-CBE90D75EBD5}" presName="rootComposite" presStyleCnt="0"/>
      <dgm:spPr/>
    </dgm:pt>
    <dgm:pt modelId="{B10A900A-F079-4D99-A3AD-2E1C14803F52}" type="pres">
      <dgm:prSet presAssocID="{48F6EC63-0E87-4231-A774-CBE90D75EBD5}" presName="rootText" presStyleLbl="node1" presStyleIdx="2" presStyleCnt="6">
        <dgm:presLayoutVars>
          <dgm:chMax/>
          <dgm:chPref val="3"/>
        </dgm:presLayoutVars>
      </dgm:prSet>
      <dgm:spPr/>
    </dgm:pt>
    <dgm:pt modelId="{8144510A-5404-44C2-B470-01E50CCD08E2}" type="pres">
      <dgm:prSet presAssocID="{48F6EC63-0E87-4231-A774-CBE90D75EBD5}" presName="titleText2" presStyleLbl="fgAcc1" presStyleIdx="2" presStyleCnt="6">
        <dgm:presLayoutVars>
          <dgm:chMax val="0"/>
          <dgm:chPref val="0"/>
        </dgm:presLayoutVars>
      </dgm:prSet>
      <dgm:spPr/>
    </dgm:pt>
    <dgm:pt modelId="{0553DADB-6A48-4A47-BC63-EF21E991187C}" type="pres">
      <dgm:prSet presAssocID="{48F6EC63-0E87-4231-A774-CBE90D75EBD5}" presName="rootConnector" presStyleLbl="node3" presStyleIdx="0" presStyleCnt="0"/>
      <dgm:spPr/>
    </dgm:pt>
    <dgm:pt modelId="{965D260F-698D-4F93-B4DE-C4525059D9CE}" type="pres">
      <dgm:prSet presAssocID="{48F6EC63-0E87-4231-A774-CBE90D75EBD5}" presName="hierChild4" presStyleCnt="0"/>
      <dgm:spPr/>
    </dgm:pt>
    <dgm:pt modelId="{615AAC2E-9FA6-4D14-8EA4-86F3FCFCC0F9}" type="pres">
      <dgm:prSet presAssocID="{48F6EC63-0E87-4231-A774-CBE90D75EBD5}" presName="hierChild5" presStyleCnt="0"/>
      <dgm:spPr/>
    </dgm:pt>
    <dgm:pt modelId="{12F05A38-92E1-4FE7-BF44-B9C7A39ABD6F}" type="pres">
      <dgm:prSet presAssocID="{7CB01DB1-EEBD-4B11-AA82-236B085DE7A0}" presName="Name37" presStyleLbl="parChTrans1D3" presStyleIdx="2" presStyleCnt="5"/>
      <dgm:spPr/>
    </dgm:pt>
    <dgm:pt modelId="{B0FFDB77-A9EF-4EC7-99CF-BF8DEE60E02B}" type="pres">
      <dgm:prSet presAssocID="{9FECCB0F-01C2-419E-88F2-77AC4F156B5D}" presName="hierRoot2" presStyleCnt="0">
        <dgm:presLayoutVars>
          <dgm:hierBranch val="init"/>
        </dgm:presLayoutVars>
      </dgm:prSet>
      <dgm:spPr/>
    </dgm:pt>
    <dgm:pt modelId="{79D6759D-3624-4480-B510-1A3D25EB0A3D}" type="pres">
      <dgm:prSet presAssocID="{9FECCB0F-01C2-419E-88F2-77AC4F156B5D}" presName="rootComposite" presStyleCnt="0"/>
      <dgm:spPr/>
    </dgm:pt>
    <dgm:pt modelId="{DF370E17-2A70-4474-A61F-CC4E7FE7EFAC}" type="pres">
      <dgm:prSet presAssocID="{9FECCB0F-01C2-419E-88F2-77AC4F156B5D}" presName="rootText" presStyleLbl="node1" presStyleIdx="3" presStyleCnt="6">
        <dgm:presLayoutVars>
          <dgm:chMax/>
          <dgm:chPref val="3"/>
        </dgm:presLayoutVars>
      </dgm:prSet>
      <dgm:spPr/>
    </dgm:pt>
    <dgm:pt modelId="{9F712CD6-AA1E-4310-B377-BC199134BBA1}" type="pres">
      <dgm:prSet presAssocID="{9FECCB0F-01C2-419E-88F2-77AC4F156B5D}" presName="titleText2" presStyleLbl="fgAcc1" presStyleIdx="3" presStyleCnt="6">
        <dgm:presLayoutVars>
          <dgm:chMax val="0"/>
          <dgm:chPref val="0"/>
        </dgm:presLayoutVars>
      </dgm:prSet>
      <dgm:spPr/>
    </dgm:pt>
    <dgm:pt modelId="{7ACDA56E-6D7C-42E2-B1C2-4F784265D037}" type="pres">
      <dgm:prSet presAssocID="{9FECCB0F-01C2-419E-88F2-77AC4F156B5D}" presName="rootConnector" presStyleLbl="node3" presStyleIdx="0" presStyleCnt="0"/>
      <dgm:spPr/>
    </dgm:pt>
    <dgm:pt modelId="{1E69DD1E-76A7-45C6-ACE4-9A019129A0A8}" type="pres">
      <dgm:prSet presAssocID="{9FECCB0F-01C2-419E-88F2-77AC4F156B5D}" presName="hierChild4" presStyleCnt="0"/>
      <dgm:spPr/>
    </dgm:pt>
    <dgm:pt modelId="{33E4942B-9F76-4820-93BD-59D6914D0C4F}" type="pres">
      <dgm:prSet presAssocID="{9FECCB0F-01C2-419E-88F2-77AC4F156B5D}" presName="hierChild5" presStyleCnt="0"/>
      <dgm:spPr/>
    </dgm:pt>
    <dgm:pt modelId="{EDC141AD-5DEA-49D0-B1BC-BFA0994E06DE}" type="pres">
      <dgm:prSet presAssocID="{9FA2C827-E873-4168-8386-777F8F07D89D}" presName="Name37" presStyleLbl="parChTrans1D3" presStyleIdx="3" presStyleCnt="5"/>
      <dgm:spPr/>
    </dgm:pt>
    <dgm:pt modelId="{968126FB-6AF4-400F-88F1-68F5E666293D}" type="pres">
      <dgm:prSet presAssocID="{EB1C1975-F9F3-4792-A54A-BFA58E001935}" presName="hierRoot2" presStyleCnt="0">
        <dgm:presLayoutVars>
          <dgm:hierBranch val="init"/>
        </dgm:presLayoutVars>
      </dgm:prSet>
      <dgm:spPr/>
    </dgm:pt>
    <dgm:pt modelId="{92CD4AE7-A37F-481E-8714-9D13AA03BB9C}" type="pres">
      <dgm:prSet presAssocID="{EB1C1975-F9F3-4792-A54A-BFA58E001935}" presName="rootComposite" presStyleCnt="0"/>
      <dgm:spPr/>
    </dgm:pt>
    <dgm:pt modelId="{CE841F13-1DBC-4C61-9F34-26F04929E79A}" type="pres">
      <dgm:prSet presAssocID="{EB1C1975-F9F3-4792-A54A-BFA58E001935}" presName="rootText" presStyleLbl="node1" presStyleIdx="4" presStyleCnt="6">
        <dgm:presLayoutVars>
          <dgm:chMax/>
          <dgm:chPref val="3"/>
        </dgm:presLayoutVars>
      </dgm:prSet>
      <dgm:spPr/>
    </dgm:pt>
    <dgm:pt modelId="{3DBAA134-F94F-4683-9DA9-31EDC87432CC}" type="pres">
      <dgm:prSet presAssocID="{EB1C1975-F9F3-4792-A54A-BFA58E001935}" presName="titleText2" presStyleLbl="fgAcc1" presStyleIdx="4" presStyleCnt="6">
        <dgm:presLayoutVars>
          <dgm:chMax val="0"/>
          <dgm:chPref val="0"/>
        </dgm:presLayoutVars>
      </dgm:prSet>
      <dgm:spPr/>
    </dgm:pt>
    <dgm:pt modelId="{43FFCBCA-7B34-41DD-B54F-04237ED805AE}" type="pres">
      <dgm:prSet presAssocID="{EB1C1975-F9F3-4792-A54A-BFA58E001935}" presName="rootConnector" presStyleLbl="node3" presStyleIdx="0" presStyleCnt="0"/>
      <dgm:spPr/>
    </dgm:pt>
    <dgm:pt modelId="{3D850052-7F86-4C75-B10D-AFEF7118CE41}" type="pres">
      <dgm:prSet presAssocID="{EB1C1975-F9F3-4792-A54A-BFA58E001935}" presName="hierChild4" presStyleCnt="0"/>
      <dgm:spPr/>
    </dgm:pt>
    <dgm:pt modelId="{74175A7E-DDB8-438E-B0EB-3C54D6471589}" type="pres">
      <dgm:prSet presAssocID="{EB1C1975-F9F3-4792-A54A-BFA58E001935}" presName="hierChild5" presStyleCnt="0"/>
      <dgm:spPr/>
    </dgm:pt>
    <dgm:pt modelId="{731D1B66-D590-46B7-8F1C-EF48B95739D3}" type="pres">
      <dgm:prSet presAssocID="{66B7CAB3-8D88-4720-B94F-CFC47A3AC467}" presName="Name37" presStyleLbl="parChTrans1D3" presStyleIdx="4" presStyleCnt="5"/>
      <dgm:spPr/>
    </dgm:pt>
    <dgm:pt modelId="{56ACD349-1A78-430D-A289-D8DD6472DEE5}" type="pres">
      <dgm:prSet presAssocID="{13CF0650-0683-4327-A277-871D2B20EA38}" presName="hierRoot2" presStyleCnt="0">
        <dgm:presLayoutVars>
          <dgm:hierBranch val="init"/>
        </dgm:presLayoutVars>
      </dgm:prSet>
      <dgm:spPr/>
    </dgm:pt>
    <dgm:pt modelId="{9BEE55B9-1B5E-4675-A40D-4BA71D2917D4}" type="pres">
      <dgm:prSet presAssocID="{13CF0650-0683-4327-A277-871D2B20EA38}" presName="rootComposite" presStyleCnt="0"/>
      <dgm:spPr/>
    </dgm:pt>
    <dgm:pt modelId="{0A174549-790E-4E7B-9C1E-6E8C5921183B}" type="pres">
      <dgm:prSet presAssocID="{13CF0650-0683-4327-A277-871D2B20EA38}" presName="rootText" presStyleLbl="node1" presStyleIdx="5" presStyleCnt="6">
        <dgm:presLayoutVars>
          <dgm:chMax/>
          <dgm:chPref val="3"/>
        </dgm:presLayoutVars>
      </dgm:prSet>
      <dgm:spPr/>
    </dgm:pt>
    <dgm:pt modelId="{FB031B8E-D7A7-4BFA-B7BA-E07CC7B7F318}" type="pres">
      <dgm:prSet presAssocID="{13CF0650-0683-4327-A277-871D2B20EA38}" presName="titleText2" presStyleLbl="fgAcc1" presStyleIdx="5" presStyleCnt="6">
        <dgm:presLayoutVars>
          <dgm:chMax val="0"/>
          <dgm:chPref val="0"/>
        </dgm:presLayoutVars>
      </dgm:prSet>
      <dgm:spPr/>
    </dgm:pt>
    <dgm:pt modelId="{5B28CAEA-51EC-4DF5-A6E6-7371F43D4437}" type="pres">
      <dgm:prSet presAssocID="{13CF0650-0683-4327-A277-871D2B20EA38}" presName="rootConnector" presStyleLbl="node3" presStyleIdx="0" presStyleCnt="0"/>
      <dgm:spPr/>
    </dgm:pt>
    <dgm:pt modelId="{454FF9D0-6294-443B-BC75-535CE4CB1420}" type="pres">
      <dgm:prSet presAssocID="{13CF0650-0683-4327-A277-871D2B20EA38}" presName="hierChild4" presStyleCnt="0"/>
      <dgm:spPr/>
    </dgm:pt>
    <dgm:pt modelId="{7D8A82FC-FAFD-4DC9-BEA0-76E199B997CB}" type="pres">
      <dgm:prSet presAssocID="{13CF0650-0683-4327-A277-871D2B20EA38}" presName="hierChild5" presStyleCnt="0"/>
      <dgm:spPr/>
    </dgm:pt>
    <dgm:pt modelId="{C37AEB58-EE40-477A-BBD6-8183E51AB232}" type="pres">
      <dgm:prSet presAssocID="{1C3E2038-E310-4C99-AF5B-6D9F2B536760}" presName="hierChild5" presStyleCnt="0"/>
      <dgm:spPr/>
    </dgm:pt>
    <dgm:pt modelId="{0D468A53-A436-41A7-A8AE-F88F87D92DF8}" type="pres">
      <dgm:prSet presAssocID="{EF745202-DDA8-4D29-BE25-9691CD823C8F}" presName="hierChild3" presStyleCnt="0"/>
      <dgm:spPr/>
    </dgm:pt>
    <dgm:pt modelId="{244CE714-4CE3-447B-AD03-DC6BDED559A0}" type="pres">
      <dgm:prSet presAssocID="{680590FE-5EAF-48BD-B6A7-2E416D95DB7A}" presName="Name96" presStyleLbl="parChTrans1D2" presStyleIdx="1" presStyleCnt="2"/>
      <dgm:spPr/>
    </dgm:pt>
    <dgm:pt modelId="{FA381535-8D8F-445C-865C-9E32AE7C3559}" type="pres">
      <dgm:prSet presAssocID="{8C514EB7-B7E3-4AFA-93E3-58591FBC2411}" presName="hierRoot3" presStyleCnt="0">
        <dgm:presLayoutVars>
          <dgm:hierBranch val="init"/>
        </dgm:presLayoutVars>
      </dgm:prSet>
      <dgm:spPr/>
    </dgm:pt>
    <dgm:pt modelId="{A6260800-2C04-4AE6-B50D-E30CEB705E4F}" type="pres">
      <dgm:prSet presAssocID="{8C514EB7-B7E3-4AFA-93E3-58591FBC2411}" presName="rootComposite3" presStyleCnt="0"/>
      <dgm:spPr/>
    </dgm:pt>
    <dgm:pt modelId="{C5902795-9EA4-474D-AC0C-B36836B1AD93}" type="pres">
      <dgm:prSet presAssocID="{8C514EB7-B7E3-4AFA-93E3-58591FBC2411}" presName="rootText3" presStyleLbl="asst1" presStyleIdx="0" presStyleCnt="1">
        <dgm:presLayoutVars>
          <dgm:chPref val="3"/>
        </dgm:presLayoutVars>
      </dgm:prSet>
      <dgm:spPr/>
    </dgm:pt>
    <dgm:pt modelId="{7FBC8FB9-CF09-4B56-AC1C-C1A79C8C1641}" type="pres">
      <dgm:prSet presAssocID="{8C514EB7-B7E3-4AFA-93E3-58591FBC2411}" presName="titleText3" presStyleLbl="fgAcc2" presStyleIdx="0" presStyleCnt="1">
        <dgm:presLayoutVars>
          <dgm:chMax val="0"/>
          <dgm:chPref val="0"/>
        </dgm:presLayoutVars>
      </dgm:prSet>
      <dgm:spPr/>
    </dgm:pt>
    <dgm:pt modelId="{586CC9BF-BF95-4548-B406-C2589C771E76}" type="pres">
      <dgm:prSet presAssocID="{8C514EB7-B7E3-4AFA-93E3-58591FBC2411}" presName="rootConnector3" presStyleLbl="asst1" presStyleIdx="0" presStyleCnt="1"/>
      <dgm:spPr/>
    </dgm:pt>
    <dgm:pt modelId="{FB682C69-9951-4739-ADC3-B4B208EC6C62}" type="pres">
      <dgm:prSet presAssocID="{8C514EB7-B7E3-4AFA-93E3-58591FBC2411}" presName="hierChild6" presStyleCnt="0"/>
      <dgm:spPr/>
    </dgm:pt>
    <dgm:pt modelId="{6692B8DA-F943-43E2-8389-14FB3645CE3C}" type="pres">
      <dgm:prSet presAssocID="{8C514EB7-B7E3-4AFA-93E3-58591FBC2411}" presName="hierChild7" presStyleCnt="0"/>
      <dgm:spPr/>
    </dgm:pt>
  </dgm:ptLst>
  <dgm:cxnLst>
    <dgm:cxn modelId="{48072800-F974-40BA-AE6D-4C5AB4EE3AAD}" type="presOf" srcId="{AEECC963-0D0F-48DD-8792-BEE5A6AA625A}" destId="{C068F57C-9B42-4C4F-906D-0590812D11FE}" srcOrd="0" destOrd="0" presId="urn:microsoft.com/office/officeart/2008/layout/NameandTitleOrganizationalChart"/>
    <dgm:cxn modelId="{AB6ED405-4C64-4A8B-AEF3-23C8CC7D85FE}" srcId="{B3095154-CA26-48FF-8AF7-529A164EA29C}" destId="{EF745202-DDA8-4D29-BE25-9691CD823C8F}" srcOrd="0" destOrd="0" parTransId="{29685D5A-9EFF-4F2E-A9FC-C45C05FE1441}" sibTransId="{37FC5D74-6A71-47A1-BF66-768284BA8043}"/>
    <dgm:cxn modelId="{2807D618-413F-496F-B4A3-7982E54C9624}" type="presOf" srcId="{12B96C98-B845-4070-858C-69924AD63605}" destId="{71227B26-DF2B-4A81-83AB-27A21FE01FA4}" srcOrd="0" destOrd="0" presId="urn:microsoft.com/office/officeart/2008/layout/NameandTitleOrganizationalChart"/>
    <dgm:cxn modelId="{4C35D91A-5428-4F92-9D7A-9C4CC5E857BC}" type="presOf" srcId="{9FA2C827-E873-4168-8386-777F8F07D89D}" destId="{EDC141AD-5DEA-49D0-B1BC-BFA0994E06DE}" srcOrd="0" destOrd="0" presId="urn:microsoft.com/office/officeart/2008/layout/NameandTitleOrganizationalChart"/>
    <dgm:cxn modelId="{10577224-6E59-443A-9FC8-DBDF2129EB96}" type="presOf" srcId="{835360D9-4722-4D51-BE1A-C4CAD007A4D5}" destId="{D048F0AE-918E-4408-B9BF-D6FD4D865236}" srcOrd="1" destOrd="0" presId="urn:microsoft.com/office/officeart/2008/layout/NameandTitleOrganizationalChart"/>
    <dgm:cxn modelId="{9B69E22E-740F-4BEB-A795-089ECCD99621}" type="presOf" srcId="{37FC5D74-6A71-47A1-BF66-768284BA8043}" destId="{2FED1A8E-0D33-43A0-9732-CCA55B4B5EC2}" srcOrd="0" destOrd="0" presId="urn:microsoft.com/office/officeart/2008/layout/NameandTitleOrganizationalChart"/>
    <dgm:cxn modelId="{4C436C30-97E5-4F26-A097-4ED2FD3D2C84}" type="presOf" srcId="{9FECCB0F-01C2-419E-88F2-77AC4F156B5D}" destId="{DF370E17-2A70-4474-A61F-CC4E7FE7EFAC}" srcOrd="0" destOrd="0" presId="urn:microsoft.com/office/officeart/2008/layout/NameandTitleOrganizationalChart"/>
    <dgm:cxn modelId="{339F673B-7C88-4979-BD65-377DC854EC84}" type="presOf" srcId="{66B7CAB3-8D88-4720-B94F-CFC47A3AC467}" destId="{731D1B66-D590-46B7-8F1C-EF48B95739D3}" srcOrd="0" destOrd="0" presId="urn:microsoft.com/office/officeart/2008/layout/NameandTitleOrganizationalChart"/>
    <dgm:cxn modelId="{1A8E463C-ABBE-4F05-8FA6-42726F3D1E34}" type="presOf" srcId="{680590FE-5EAF-48BD-B6A7-2E416D95DB7A}" destId="{244CE714-4CE3-447B-AD03-DC6BDED559A0}" srcOrd="0" destOrd="0" presId="urn:microsoft.com/office/officeart/2008/layout/NameandTitleOrganizationalChart"/>
    <dgm:cxn modelId="{A5A2655B-4648-4259-AA4B-92C58AF21EC5}" type="presOf" srcId="{1C3E2038-E310-4C99-AF5B-6D9F2B536760}" destId="{356B95ED-330B-4C9D-A5B8-1418A6827F44}" srcOrd="1" destOrd="0" presId="urn:microsoft.com/office/officeart/2008/layout/NameandTitleOrganizationalChart"/>
    <dgm:cxn modelId="{50E41442-2D5F-4AF1-85BC-147582DACD4A}" type="presOf" srcId="{13CF0650-0683-4327-A277-871D2B20EA38}" destId="{0A174549-790E-4E7B-9C1E-6E8C5921183B}" srcOrd="0" destOrd="0" presId="urn:microsoft.com/office/officeart/2008/layout/NameandTitleOrganizationalChart"/>
    <dgm:cxn modelId="{1145E768-D93A-483F-A100-0D92395987CA}" type="presOf" srcId="{1B6A9DF5-DB43-4681-88F9-19A611D7404F}" destId="{22B86400-2B9F-4DE6-8160-CB8C39B4E1D3}" srcOrd="0" destOrd="0" presId="urn:microsoft.com/office/officeart/2008/layout/NameandTitleOrganizationalChart"/>
    <dgm:cxn modelId="{675DC76A-34F4-4D55-92AF-B77FEFDEC427}" type="presOf" srcId="{48F6EC63-0E87-4231-A774-CBE90D75EBD5}" destId="{0553DADB-6A48-4A47-BC63-EF21E991187C}" srcOrd="1" destOrd="0" presId="urn:microsoft.com/office/officeart/2008/layout/NameandTitleOrganizationalChart"/>
    <dgm:cxn modelId="{0E98296C-8F90-47BE-8B8E-DCB0FD688833}" type="presOf" srcId="{3F310D6E-7F78-4D1E-8282-ACAB44238640}" destId="{FB031B8E-D7A7-4BFA-B7BA-E07CC7B7F318}" srcOrd="0" destOrd="0" presId="urn:microsoft.com/office/officeart/2008/layout/NameandTitleOrganizationalChart"/>
    <dgm:cxn modelId="{17810355-D5CB-4B22-B8D7-78316B980BC0}" type="presOf" srcId="{9FECCB0F-01C2-419E-88F2-77AC4F156B5D}" destId="{7ACDA56E-6D7C-42E2-B1C2-4F784265D037}" srcOrd="1" destOrd="0" presId="urn:microsoft.com/office/officeart/2008/layout/NameandTitleOrganizationalChart"/>
    <dgm:cxn modelId="{1F1AC176-DA18-4D22-AD38-95BC4BD3CB63}" type="presOf" srcId="{7CB01DB1-EEBD-4B11-AA82-236B085DE7A0}" destId="{12F05A38-92E1-4FE7-BF44-B9C7A39ABD6F}" srcOrd="0" destOrd="0" presId="urn:microsoft.com/office/officeart/2008/layout/NameandTitleOrganizationalChart"/>
    <dgm:cxn modelId="{31FBFC78-662A-463E-98F4-35FE84E5701C}" type="presOf" srcId="{8C514EB7-B7E3-4AFA-93E3-58591FBC2411}" destId="{586CC9BF-BF95-4548-B406-C2589C771E76}" srcOrd="1" destOrd="0" presId="urn:microsoft.com/office/officeart/2008/layout/NameandTitleOrganizationalChart"/>
    <dgm:cxn modelId="{5E743A79-5C0B-4FCB-970C-978D91100D63}" type="presOf" srcId="{AD0AD3E9-60C6-4F9D-94F7-83D559A55FF9}" destId="{8424E16A-86A9-4D24-ACA6-C529843842B2}" srcOrd="0" destOrd="0" presId="urn:microsoft.com/office/officeart/2008/layout/NameandTitleOrganizationalChart"/>
    <dgm:cxn modelId="{C13B567E-4276-4D4D-801C-52814E75928A}" type="presOf" srcId="{C2DDE451-A0D1-4C09-8766-C0ACD52E4BE1}" destId="{F6C49F9F-9655-4805-83AC-9BFFDE04FC1F}" srcOrd="0" destOrd="0" presId="urn:microsoft.com/office/officeart/2008/layout/NameandTitleOrganizationalChart"/>
    <dgm:cxn modelId="{9B0EB28C-A34A-4F3C-9607-CFFC6031C976}" srcId="{1C3E2038-E310-4C99-AF5B-6D9F2B536760}" destId="{835360D9-4722-4D51-BE1A-C4CAD007A4D5}" srcOrd="0" destOrd="0" parTransId="{C2DDE451-A0D1-4C09-8766-C0ACD52E4BE1}" sibTransId="{AD0AD3E9-60C6-4F9D-94F7-83D559A55FF9}"/>
    <dgm:cxn modelId="{3196A28E-43D8-4421-B5D8-B69C4BA0CFFE}" type="presOf" srcId="{C95FD6C5-2ABE-4F27-B1ED-2E4BF4CEED03}" destId="{9F712CD6-AA1E-4310-B377-BC199134BBA1}" srcOrd="0" destOrd="0" presId="urn:microsoft.com/office/officeart/2008/layout/NameandTitleOrganizationalChart"/>
    <dgm:cxn modelId="{48CAD58F-0EAC-44E3-88E1-3CD5BB147103}" srcId="{EF745202-DDA8-4D29-BE25-9691CD823C8F}" destId="{8C514EB7-B7E3-4AFA-93E3-58591FBC2411}" srcOrd="0" destOrd="0" parTransId="{680590FE-5EAF-48BD-B6A7-2E416D95DB7A}" sibTransId="{1F00CE2A-8A46-4DB2-B8F8-22197F37076C}"/>
    <dgm:cxn modelId="{4E6E0B91-0251-4942-BCBD-8CBA62F73814}" type="presOf" srcId="{EF745202-DDA8-4D29-BE25-9691CD823C8F}" destId="{C4FD59CB-213A-47E5-868C-E52237E6C8F2}" srcOrd="0" destOrd="0" presId="urn:microsoft.com/office/officeart/2008/layout/NameandTitleOrganizationalChart"/>
    <dgm:cxn modelId="{33BCBA91-019C-4CD4-A5AF-0C26AC5595A8}" srcId="{1C3E2038-E310-4C99-AF5B-6D9F2B536760}" destId="{9FECCB0F-01C2-419E-88F2-77AC4F156B5D}" srcOrd="2" destOrd="0" parTransId="{7CB01DB1-EEBD-4B11-AA82-236B085DE7A0}" sibTransId="{C95FD6C5-2ABE-4F27-B1ED-2E4BF4CEED03}"/>
    <dgm:cxn modelId="{589D1693-5FDA-4668-9237-9E7607DB93CF}" type="presOf" srcId="{7D1FDB72-38A1-420A-9B6B-EFDDDDC239C7}" destId="{3DBAA134-F94F-4683-9DA9-31EDC87432CC}" srcOrd="0" destOrd="0" presId="urn:microsoft.com/office/officeart/2008/layout/NameandTitleOrganizationalChart"/>
    <dgm:cxn modelId="{DF914B95-83DF-43DF-BAE7-CA1FB8222A00}" type="presOf" srcId="{8C514EB7-B7E3-4AFA-93E3-58591FBC2411}" destId="{C5902795-9EA4-474D-AC0C-B36836B1AD93}" srcOrd="0" destOrd="0" presId="urn:microsoft.com/office/officeart/2008/layout/NameandTitleOrganizationalChart"/>
    <dgm:cxn modelId="{9887AC9A-AC4D-4ACD-A554-441B13FF89D1}" srcId="{1C3E2038-E310-4C99-AF5B-6D9F2B536760}" destId="{13CF0650-0683-4327-A277-871D2B20EA38}" srcOrd="4" destOrd="0" parTransId="{66B7CAB3-8D88-4720-B94F-CFC47A3AC467}" sibTransId="{3F310D6E-7F78-4D1E-8282-ACAB44238640}"/>
    <dgm:cxn modelId="{EFB883A1-14C6-4CB5-BBE3-CF3EC4F03B3E}" type="presOf" srcId="{835360D9-4722-4D51-BE1A-C4CAD007A4D5}" destId="{8ED00942-AB90-4D3B-BCBD-18217A64D7D7}" srcOrd="0" destOrd="0" presId="urn:microsoft.com/office/officeart/2008/layout/NameandTitleOrganizationalChart"/>
    <dgm:cxn modelId="{AEA0D9AB-5CE4-4B78-87EE-7E27BE5C9BCC}" type="presOf" srcId="{EB1C1975-F9F3-4792-A54A-BFA58E001935}" destId="{43FFCBCA-7B34-41DD-B54F-04237ED805AE}" srcOrd="1" destOrd="0" presId="urn:microsoft.com/office/officeart/2008/layout/NameandTitleOrganizationalChart"/>
    <dgm:cxn modelId="{9E89D9AD-A10F-4428-9D6F-F1C1632BA5AE}" type="presOf" srcId="{B3095154-CA26-48FF-8AF7-529A164EA29C}" destId="{06EF968F-8DFE-4F5B-83AC-F0EAEB1E835B}" srcOrd="0" destOrd="0" presId="urn:microsoft.com/office/officeart/2008/layout/NameandTitleOrganizationalChart"/>
    <dgm:cxn modelId="{E7082AB0-9074-4E85-896A-FC2158F0BE9B}" srcId="{1C3E2038-E310-4C99-AF5B-6D9F2B536760}" destId="{48F6EC63-0E87-4231-A774-CBE90D75EBD5}" srcOrd="1" destOrd="0" parTransId="{12B96C98-B845-4070-858C-69924AD63605}" sibTransId="{EBCE89CA-6F5D-4BA2-9AF1-B5C76F050B5F}"/>
    <dgm:cxn modelId="{73DE04B6-81EA-4C8D-9AFD-6A21A2C6F180}" type="presOf" srcId="{1C3E2038-E310-4C99-AF5B-6D9F2B536760}" destId="{B5F82858-F604-4394-9D2A-0BE2E8C63581}" srcOrd="0" destOrd="0" presId="urn:microsoft.com/office/officeart/2008/layout/NameandTitleOrganizationalChart"/>
    <dgm:cxn modelId="{DB4A15B8-129A-4507-97A7-0A1C56E56C54}" srcId="{1C3E2038-E310-4C99-AF5B-6D9F2B536760}" destId="{EB1C1975-F9F3-4792-A54A-BFA58E001935}" srcOrd="3" destOrd="0" parTransId="{9FA2C827-E873-4168-8386-777F8F07D89D}" sibTransId="{7D1FDB72-38A1-420A-9B6B-EFDDDDC239C7}"/>
    <dgm:cxn modelId="{172851C0-96F8-42ED-ACC6-29E2F593068A}" type="presOf" srcId="{13CF0650-0683-4327-A277-871D2B20EA38}" destId="{5B28CAEA-51EC-4DF5-A6E6-7371F43D4437}" srcOrd="1" destOrd="0" presId="urn:microsoft.com/office/officeart/2008/layout/NameandTitleOrganizationalChart"/>
    <dgm:cxn modelId="{889563C3-8013-460C-B1A0-FB45894300AE}" type="presOf" srcId="{EB1C1975-F9F3-4792-A54A-BFA58E001935}" destId="{CE841F13-1DBC-4C61-9F34-26F04929E79A}" srcOrd="0" destOrd="0" presId="urn:microsoft.com/office/officeart/2008/layout/NameandTitleOrganizationalChart"/>
    <dgm:cxn modelId="{47FB60C7-7615-4202-9B2D-98098A15BBCD}" type="presOf" srcId="{EF745202-DDA8-4D29-BE25-9691CD823C8F}" destId="{68F21CC6-46E0-48CD-A0C1-F88FCCB33E9E}" srcOrd="1" destOrd="0" presId="urn:microsoft.com/office/officeart/2008/layout/NameandTitleOrganizationalChart"/>
    <dgm:cxn modelId="{B3235CCE-14D7-49F2-AE2B-64001D45EA13}" srcId="{EF745202-DDA8-4D29-BE25-9691CD823C8F}" destId="{1C3E2038-E310-4C99-AF5B-6D9F2B536760}" srcOrd="1" destOrd="0" parTransId="{1B6A9DF5-DB43-4681-88F9-19A611D7404F}" sibTransId="{AEECC963-0D0F-48DD-8792-BEE5A6AA625A}"/>
    <dgm:cxn modelId="{00E6FAD2-9767-49E2-98EB-F9838BA29203}" type="presOf" srcId="{48F6EC63-0E87-4231-A774-CBE90D75EBD5}" destId="{B10A900A-F079-4D99-A3AD-2E1C14803F52}" srcOrd="0" destOrd="0" presId="urn:microsoft.com/office/officeart/2008/layout/NameandTitleOrganizationalChart"/>
    <dgm:cxn modelId="{C7BBB8F1-CAAA-4DEC-9D50-D10382FBFA5C}" type="presOf" srcId="{EBCE89CA-6F5D-4BA2-9AF1-B5C76F050B5F}" destId="{8144510A-5404-44C2-B470-01E50CCD08E2}" srcOrd="0" destOrd="0" presId="urn:microsoft.com/office/officeart/2008/layout/NameandTitleOrganizationalChart"/>
    <dgm:cxn modelId="{6D99A1F8-1FE6-469B-AC6B-994CC0A76D08}" type="presOf" srcId="{1F00CE2A-8A46-4DB2-B8F8-22197F37076C}" destId="{7FBC8FB9-CF09-4B56-AC1C-C1A79C8C1641}" srcOrd="0" destOrd="0" presId="urn:microsoft.com/office/officeart/2008/layout/NameandTitleOrganizationalChart"/>
    <dgm:cxn modelId="{F829007C-50D4-4039-B831-3DCA9632056D}" type="presParOf" srcId="{06EF968F-8DFE-4F5B-83AC-F0EAEB1E835B}" destId="{72A631D7-33C1-4C9F-98D8-BD8DC053BE98}" srcOrd="0" destOrd="0" presId="urn:microsoft.com/office/officeart/2008/layout/NameandTitleOrganizationalChart"/>
    <dgm:cxn modelId="{639F14CF-81C8-45B5-BB34-50E320335D57}" type="presParOf" srcId="{72A631D7-33C1-4C9F-98D8-BD8DC053BE98}" destId="{8DF8283A-A70E-480C-838B-23B1EBA5BD50}" srcOrd="0" destOrd="0" presId="urn:microsoft.com/office/officeart/2008/layout/NameandTitleOrganizationalChart"/>
    <dgm:cxn modelId="{E869A91B-AD92-49ED-A337-8EDC18B1DEE8}" type="presParOf" srcId="{8DF8283A-A70E-480C-838B-23B1EBA5BD50}" destId="{C4FD59CB-213A-47E5-868C-E52237E6C8F2}" srcOrd="0" destOrd="0" presId="urn:microsoft.com/office/officeart/2008/layout/NameandTitleOrganizationalChart"/>
    <dgm:cxn modelId="{208622E4-823B-46D2-92D3-03AFFB7F3452}" type="presParOf" srcId="{8DF8283A-A70E-480C-838B-23B1EBA5BD50}" destId="{2FED1A8E-0D33-43A0-9732-CCA55B4B5EC2}" srcOrd="1" destOrd="0" presId="urn:microsoft.com/office/officeart/2008/layout/NameandTitleOrganizationalChart"/>
    <dgm:cxn modelId="{161EA5B8-FD7D-40D7-B435-A7AF834526F9}" type="presParOf" srcId="{8DF8283A-A70E-480C-838B-23B1EBA5BD50}" destId="{68F21CC6-46E0-48CD-A0C1-F88FCCB33E9E}" srcOrd="2" destOrd="0" presId="urn:microsoft.com/office/officeart/2008/layout/NameandTitleOrganizationalChart"/>
    <dgm:cxn modelId="{9DDBBEF5-B40F-4A18-B9EF-ADCB8BE1022F}" type="presParOf" srcId="{72A631D7-33C1-4C9F-98D8-BD8DC053BE98}" destId="{7B0DC2E9-8DB1-4766-9B3A-779DE21ABFE3}" srcOrd="1" destOrd="0" presId="urn:microsoft.com/office/officeart/2008/layout/NameandTitleOrganizationalChart"/>
    <dgm:cxn modelId="{65BD9CF9-73A0-4507-8B96-A12CF3BBBD60}" type="presParOf" srcId="{7B0DC2E9-8DB1-4766-9B3A-779DE21ABFE3}" destId="{22B86400-2B9F-4DE6-8160-CB8C39B4E1D3}" srcOrd="0" destOrd="0" presId="urn:microsoft.com/office/officeart/2008/layout/NameandTitleOrganizationalChart"/>
    <dgm:cxn modelId="{8376FC47-A6CA-44F5-AF67-2823FB37FDDE}" type="presParOf" srcId="{7B0DC2E9-8DB1-4766-9B3A-779DE21ABFE3}" destId="{CE1B9F84-2D70-4FE1-BCC9-A1C5ECDE6690}" srcOrd="1" destOrd="0" presId="urn:microsoft.com/office/officeart/2008/layout/NameandTitleOrganizationalChart"/>
    <dgm:cxn modelId="{6033A18D-B214-4991-9E3D-81A56B73800C}" type="presParOf" srcId="{CE1B9F84-2D70-4FE1-BCC9-A1C5ECDE6690}" destId="{A3058B3C-71F8-41E2-BB6E-D11776F4C93C}" srcOrd="0" destOrd="0" presId="urn:microsoft.com/office/officeart/2008/layout/NameandTitleOrganizationalChart"/>
    <dgm:cxn modelId="{8CB41EF1-F4F0-4C4E-A7E3-8C058ACC302B}" type="presParOf" srcId="{A3058B3C-71F8-41E2-BB6E-D11776F4C93C}" destId="{B5F82858-F604-4394-9D2A-0BE2E8C63581}" srcOrd="0" destOrd="0" presId="urn:microsoft.com/office/officeart/2008/layout/NameandTitleOrganizationalChart"/>
    <dgm:cxn modelId="{49588A8B-1393-4D0D-BE6A-E52713F6549D}" type="presParOf" srcId="{A3058B3C-71F8-41E2-BB6E-D11776F4C93C}" destId="{C068F57C-9B42-4C4F-906D-0590812D11FE}" srcOrd="1" destOrd="0" presId="urn:microsoft.com/office/officeart/2008/layout/NameandTitleOrganizationalChart"/>
    <dgm:cxn modelId="{E8A99F5E-9151-40F4-B91E-062B30DCD424}" type="presParOf" srcId="{A3058B3C-71F8-41E2-BB6E-D11776F4C93C}" destId="{356B95ED-330B-4C9D-A5B8-1418A6827F44}" srcOrd="2" destOrd="0" presId="urn:microsoft.com/office/officeart/2008/layout/NameandTitleOrganizationalChart"/>
    <dgm:cxn modelId="{ECC226DB-24BB-4E5B-8D4A-013F6560E8BC}" type="presParOf" srcId="{CE1B9F84-2D70-4FE1-BCC9-A1C5ECDE6690}" destId="{EF0FE635-3176-4D75-B327-4B4B7415F650}" srcOrd="1" destOrd="0" presId="urn:microsoft.com/office/officeart/2008/layout/NameandTitleOrganizationalChart"/>
    <dgm:cxn modelId="{05632A9F-B086-4E32-8CD8-0726FA8ADBE9}" type="presParOf" srcId="{EF0FE635-3176-4D75-B327-4B4B7415F650}" destId="{F6C49F9F-9655-4805-83AC-9BFFDE04FC1F}" srcOrd="0" destOrd="0" presId="urn:microsoft.com/office/officeart/2008/layout/NameandTitleOrganizationalChart"/>
    <dgm:cxn modelId="{695DC4AC-4379-4C5B-AD16-718F167B3DF4}" type="presParOf" srcId="{EF0FE635-3176-4D75-B327-4B4B7415F650}" destId="{391D24FD-B102-4239-8B2D-64FA9E2731B2}" srcOrd="1" destOrd="0" presId="urn:microsoft.com/office/officeart/2008/layout/NameandTitleOrganizationalChart"/>
    <dgm:cxn modelId="{B5E015C7-AE50-4AA6-85DE-84D17BA0DB0A}" type="presParOf" srcId="{391D24FD-B102-4239-8B2D-64FA9E2731B2}" destId="{8DE88F57-BF0A-47B5-8CE6-B155323711FB}" srcOrd="0" destOrd="0" presId="urn:microsoft.com/office/officeart/2008/layout/NameandTitleOrganizationalChart"/>
    <dgm:cxn modelId="{A1A56F68-E22C-4825-A898-56A38DC5A0ED}" type="presParOf" srcId="{8DE88F57-BF0A-47B5-8CE6-B155323711FB}" destId="{8ED00942-AB90-4D3B-BCBD-18217A64D7D7}" srcOrd="0" destOrd="0" presId="urn:microsoft.com/office/officeart/2008/layout/NameandTitleOrganizationalChart"/>
    <dgm:cxn modelId="{F92386F0-4887-44D1-8703-E539C9AB79A1}" type="presParOf" srcId="{8DE88F57-BF0A-47B5-8CE6-B155323711FB}" destId="{8424E16A-86A9-4D24-ACA6-C529843842B2}" srcOrd="1" destOrd="0" presId="urn:microsoft.com/office/officeart/2008/layout/NameandTitleOrganizationalChart"/>
    <dgm:cxn modelId="{2F67B1E5-D4F1-48E1-AC9A-F131354B36D9}" type="presParOf" srcId="{8DE88F57-BF0A-47B5-8CE6-B155323711FB}" destId="{D048F0AE-918E-4408-B9BF-D6FD4D865236}" srcOrd="2" destOrd="0" presId="urn:microsoft.com/office/officeart/2008/layout/NameandTitleOrganizationalChart"/>
    <dgm:cxn modelId="{75B1DA22-DB36-46AA-A27B-570021D7054D}" type="presParOf" srcId="{391D24FD-B102-4239-8B2D-64FA9E2731B2}" destId="{1C2FDAE4-2613-40CE-9DCB-5B7023BB0C40}" srcOrd="1" destOrd="0" presId="urn:microsoft.com/office/officeart/2008/layout/NameandTitleOrganizationalChart"/>
    <dgm:cxn modelId="{E9A81768-0656-4688-84E0-DFFC61028A06}" type="presParOf" srcId="{391D24FD-B102-4239-8B2D-64FA9E2731B2}" destId="{02952A26-3235-4C7F-AD8E-BF3B713F8B2F}" srcOrd="2" destOrd="0" presId="urn:microsoft.com/office/officeart/2008/layout/NameandTitleOrganizationalChart"/>
    <dgm:cxn modelId="{C3B973CD-D7D5-406E-BC6F-BB94534AFD35}" type="presParOf" srcId="{EF0FE635-3176-4D75-B327-4B4B7415F650}" destId="{71227B26-DF2B-4A81-83AB-27A21FE01FA4}" srcOrd="2" destOrd="0" presId="urn:microsoft.com/office/officeart/2008/layout/NameandTitleOrganizationalChart"/>
    <dgm:cxn modelId="{C49463C6-A7DB-41DD-BFF6-BB4E626B4894}" type="presParOf" srcId="{EF0FE635-3176-4D75-B327-4B4B7415F650}" destId="{BFC9757E-7A70-44B5-9C0D-E371426A97D2}" srcOrd="3" destOrd="0" presId="urn:microsoft.com/office/officeart/2008/layout/NameandTitleOrganizationalChart"/>
    <dgm:cxn modelId="{D4B267CD-64DC-44B4-BBA6-B0DFB858C6BC}" type="presParOf" srcId="{BFC9757E-7A70-44B5-9C0D-E371426A97D2}" destId="{D603A7D5-3C53-439B-ACA2-5F5107BBA43A}" srcOrd="0" destOrd="0" presId="urn:microsoft.com/office/officeart/2008/layout/NameandTitleOrganizationalChart"/>
    <dgm:cxn modelId="{1BF2A4B7-92DA-4828-A757-2AF0ADC2B0F6}" type="presParOf" srcId="{D603A7D5-3C53-439B-ACA2-5F5107BBA43A}" destId="{B10A900A-F079-4D99-A3AD-2E1C14803F52}" srcOrd="0" destOrd="0" presId="urn:microsoft.com/office/officeart/2008/layout/NameandTitleOrganizationalChart"/>
    <dgm:cxn modelId="{41A2A72B-8D12-4188-B33B-9719D668A9E5}" type="presParOf" srcId="{D603A7D5-3C53-439B-ACA2-5F5107BBA43A}" destId="{8144510A-5404-44C2-B470-01E50CCD08E2}" srcOrd="1" destOrd="0" presId="urn:microsoft.com/office/officeart/2008/layout/NameandTitleOrganizationalChart"/>
    <dgm:cxn modelId="{DF922231-3D9B-42FA-B94A-E227B74228B4}" type="presParOf" srcId="{D603A7D5-3C53-439B-ACA2-5F5107BBA43A}" destId="{0553DADB-6A48-4A47-BC63-EF21E991187C}" srcOrd="2" destOrd="0" presId="urn:microsoft.com/office/officeart/2008/layout/NameandTitleOrganizationalChart"/>
    <dgm:cxn modelId="{E2C2F430-1CE1-4546-BD1E-F0E17C119649}" type="presParOf" srcId="{BFC9757E-7A70-44B5-9C0D-E371426A97D2}" destId="{965D260F-698D-4F93-B4DE-C4525059D9CE}" srcOrd="1" destOrd="0" presId="urn:microsoft.com/office/officeart/2008/layout/NameandTitleOrganizationalChart"/>
    <dgm:cxn modelId="{11607820-F163-486B-92B1-61E4EB9E4F38}" type="presParOf" srcId="{BFC9757E-7A70-44B5-9C0D-E371426A97D2}" destId="{615AAC2E-9FA6-4D14-8EA4-86F3FCFCC0F9}" srcOrd="2" destOrd="0" presId="urn:microsoft.com/office/officeart/2008/layout/NameandTitleOrganizationalChart"/>
    <dgm:cxn modelId="{FC89CD7E-9D96-4785-90C2-A9EAB9137330}" type="presParOf" srcId="{EF0FE635-3176-4D75-B327-4B4B7415F650}" destId="{12F05A38-92E1-4FE7-BF44-B9C7A39ABD6F}" srcOrd="4" destOrd="0" presId="urn:microsoft.com/office/officeart/2008/layout/NameandTitleOrganizationalChart"/>
    <dgm:cxn modelId="{5C82645D-0B9D-44BF-9B06-26C2A6D5CE82}" type="presParOf" srcId="{EF0FE635-3176-4D75-B327-4B4B7415F650}" destId="{B0FFDB77-A9EF-4EC7-99CF-BF8DEE60E02B}" srcOrd="5" destOrd="0" presId="urn:microsoft.com/office/officeart/2008/layout/NameandTitleOrganizationalChart"/>
    <dgm:cxn modelId="{05EDC923-0D7B-4446-8196-FBCAD6DA55D7}" type="presParOf" srcId="{B0FFDB77-A9EF-4EC7-99CF-BF8DEE60E02B}" destId="{79D6759D-3624-4480-B510-1A3D25EB0A3D}" srcOrd="0" destOrd="0" presId="urn:microsoft.com/office/officeart/2008/layout/NameandTitleOrganizationalChart"/>
    <dgm:cxn modelId="{43EEB5CD-1DAB-4A70-903B-5A6A3F3FBD48}" type="presParOf" srcId="{79D6759D-3624-4480-B510-1A3D25EB0A3D}" destId="{DF370E17-2A70-4474-A61F-CC4E7FE7EFAC}" srcOrd="0" destOrd="0" presId="urn:microsoft.com/office/officeart/2008/layout/NameandTitleOrganizationalChart"/>
    <dgm:cxn modelId="{40C5DA82-51D8-493B-AF6A-2AAC7E400C7A}" type="presParOf" srcId="{79D6759D-3624-4480-B510-1A3D25EB0A3D}" destId="{9F712CD6-AA1E-4310-B377-BC199134BBA1}" srcOrd="1" destOrd="0" presId="urn:microsoft.com/office/officeart/2008/layout/NameandTitleOrganizationalChart"/>
    <dgm:cxn modelId="{19EB7128-497D-4376-855C-B626644BEC2B}" type="presParOf" srcId="{79D6759D-3624-4480-B510-1A3D25EB0A3D}" destId="{7ACDA56E-6D7C-42E2-B1C2-4F784265D037}" srcOrd="2" destOrd="0" presId="urn:microsoft.com/office/officeart/2008/layout/NameandTitleOrganizationalChart"/>
    <dgm:cxn modelId="{723750F6-1FDF-4D24-BF2E-C43A546DF0B4}" type="presParOf" srcId="{B0FFDB77-A9EF-4EC7-99CF-BF8DEE60E02B}" destId="{1E69DD1E-76A7-45C6-ACE4-9A019129A0A8}" srcOrd="1" destOrd="0" presId="urn:microsoft.com/office/officeart/2008/layout/NameandTitleOrganizationalChart"/>
    <dgm:cxn modelId="{3A3AF1F1-0361-4600-99B4-B5E0955FC707}" type="presParOf" srcId="{B0FFDB77-A9EF-4EC7-99CF-BF8DEE60E02B}" destId="{33E4942B-9F76-4820-93BD-59D6914D0C4F}" srcOrd="2" destOrd="0" presId="urn:microsoft.com/office/officeart/2008/layout/NameandTitleOrganizationalChart"/>
    <dgm:cxn modelId="{625463EE-E512-4D30-B472-DA119EEBAD03}" type="presParOf" srcId="{EF0FE635-3176-4D75-B327-4B4B7415F650}" destId="{EDC141AD-5DEA-49D0-B1BC-BFA0994E06DE}" srcOrd="6" destOrd="0" presId="urn:microsoft.com/office/officeart/2008/layout/NameandTitleOrganizationalChart"/>
    <dgm:cxn modelId="{6526FFD9-2922-41AE-8B24-45492814A31E}" type="presParOf" srcId="{EF0FE635-3176-4D75-B327-4B4B7415F650}" destId="{968126FB-6AF4-400F-88F1-68F5E666293D}" srcOrd="7" destOrd="0" presId="urn:microsoft.com/office/officeart/2008/layout/NameandTitleOrganizationalChart"/>
    <dgm:cxn modelId="{45B6A77E-903F-496B-909A-BE954188A4DE}" type="presParOf" srcId="{968126FB-6AF4-400F-88F1-68F5E666293D}" destId="{92CD4AE7-A37F-481E-8714-9D13AA03BB9C}" srcOrd="0" destOrd="0" presId="urn:microsoft.com/office/officeart/2008/layout/NameandTitleOrganizationalChart"/>
    <dgm:cxn modelId="{201EAF12-AC47-4659-B12A-1F27343DA7B9}" type="presParOf" srcId="{92CD4AE7-A37F-481E-8714-9D13AA03BB9C}" destId="{CE841F13-1DBC-4C61-9F34-26F04929E79A}" srcOrd="0" destOrd="0" presId="urn:microsoft.com/office/officeart/2008/layout/NameandTitleOrganizationalChart"/>
    <dgm:cxn modelId="{FDD99F56-1BC5-472E-B285-90195EEB76B7}" type="presParOf" srcId="{92CD4AE7-A37F-481E-8714-9D13AA03BB9C}" destId="{3DBAA134-F94F-4683-9DA9-31EDC87432CC}" srcOrd="1" destOrd="0" presId="urn:microsoft.com/office/officeart/2008/layout/NameandTitleOrganizationalChart"/>
    <dgm:cxn modelId="{F12699FB-4885-4C29-811E-E1B17E39D6B1}" type="presParOf" srcId="{92CD4AE7-A37F-481E-8714-9D13AA03BB9C}" destId="{43FFCBCA-7B34-41DD-B54F-04237ED805AE}" srcOrd="2" destOrd="0" presId="urn:microsoft.com/office/officeart/2008/layout/NameandTitleOrganizationalChart"/>
    <dgm:cxn modelId="{DA55E3AC-73E8-4B4F-9EF7-82ED4FE51803}" type="presParOf" srcId="{968126FB-6AF4-400F-88F1-68F5E666293D}" destId="{3D850052-7F86-4C75-B10D-AFEF7118CE41}" srcOrd="1" destOrd="0" presId="urn:microsoft.com/office/officeart/2008/layout/NameandTitleOrganizationalChart"/>
    <dgm:cxn modelId="{4A873BBB-3965-479F-B557-98B1538A62ED}" type="presParOf" srcId="{968126FB-6AF4-400F-88F1-68F5E666293D}" destId="{74175A7E-DDB8-438E-B0EB-3C54D6471589}" srcOrd="2" destOrd="0" presId="urn:microsoft.com/office/officeart/2008/layout/NameandTitleOrganizationalChart"/>
    <dgm:cxn modelId="{DBE382C1-D64D-4D98-AEED-19B89DBD11F6}" type="presParOf" srcId="{EF0FE635-3176-4D75-B327-4B4B7415F650}" destId="{731D1B66-D590-46B7-8F1C-EF48B95739D3}" srcOrd="8" destOrd="0" presId="urn:microsoft.com/office/officeart/2008/layout/NameandTitleOrganizationalChart"/>
    <dgm:cxn modelId="{78CE4F96-388A-41E6-AA13-182CB88555D9}" type="presParOf" srcId="{EF0FE635-3176-4D75-B327-4B4B7415F650}" destId="{56ACD349-1A78-430D-A289-D8DD6472DEE5}" srcOrd="9" destOrd="0" presId="urn:microsoft.com/office/officeart/2008/layout/NameandTitleOrganizationalChart"/>
    <dgm:cxn modelId="{FA3D3991-B585-4126-A40D-9DCA09FAE888}" type="presParOf" srcId="{56ACD349-1A78-430D-A289-D8DD6472DEE5}" destId="{9BEE55B9-1B5E-4675-A40D-4BA71D2917D4}" srcOrd="0" destOrd="0" presId="urn:microsoft.com/office/officeart/2008/layout/NameandTitleOrganizationalChart"/>
    <dgm:cxn modelId="{1F4803C9-3EB7-41D2-90A7-89107DC3B0E9}" type="presParOf" srcId="{9BEE55B9-1B5E-4675-A40D-4BA71D2917D4}" destId="{0A174549-790E-4E7B-9C1E-6E8C5921183B}" srcOrd="0" destOrd="0" presId="urn:microsoft.com/office/officeart/2008/layout/NameandTitleOrganizationalChart"/>
    <dgm:cxn modelId="{39070D72-37CB-45CC-AA9C-0C3AB23B6B5B}" type="presParOf" srcId="{9BEE55B9-1B5E-4675-A40D-4BA71D2917D4}" destId="{FB031B8E-D7A7-4BFA-B7BA-E07CC7B7F318}" srcOrd="1" destOrd="0" presId="urn:microsoft.com/office/officeart/2008/layout/NameandTitleOrganizationalChart"/>
    <dgm:cxn modelId="{B8778618-FE23-40AC-803E-9E6E98B36DDF}" type="presParOf" srcId="{9BEE55B9-1B5E-4675-A40D-4BA71D2917D4}" destId="{5B28CAEA-51EC-4DF5-A6E6-7371F43D4437}" srcOrd="2" destOrd="0" presId="urn:microsoft.com/office/officeart/2008/layout/NameandTitleOrganizationalChart"/>
    <dgm:cxn modelId="{9F450D18-E83E-40CC-9F4D-4FA59686836A}" type="presParOf" srcId="{56ACD349-1A78-430D-A289-D8DD6472DEE5}" destId="{454FF9D0-6294-443B-BC75-535CE4CB1420}" srcOrd="1" destOrd="0" presId="urn:microsoft.com/office/officeart/2008/layout/NameandTitleOrganizationalChart"/>
    <dgm:cxn modelId="{544C7A0F-42E9-4ADA-A154-4B9D7E5B01A1}" type="presParOf" srcId="{56ACD349-1A78-430D-A289-D8DD6472DEE5}" destId="{7D8A82FC-FAFD-4DC9-BEA0-76E199B997CB}" srcOrd="2" destOrd="0" presId="urn:microsoft.com/office/officeart/2008/layout/NameandTitleOrganizationalChart"/>
    <dgm:cxn modelId="{00327B73-8594-41C7-999F-532AB891CB4F}" type="presParOf" srcId="{CE1B9F84-2D70-4FE1-BCC9-A1C5ECDE6690}" destId="{C37AEB58-EE40-477A-BBD6-8183E51AB232}" srcOrd="2" destOrd="0" presId="urn:microsoft.com/office/officeart/2008/layout/NameandTitleOrganizationalChart"/>
    <dgm:cxn modelId="{2D0B5325-117C-4FB1-A612-A441BDED08CD}" type="presParOf" srcId="{72A631D7-33C1-4C9F-98D8-BD8DC053BE98}" destId="{0D468A53-A436-41A7-A8AE-F88F87D92DF8}" srcOrd="2" destOrd="0" presId="urn:microsoft.com/office/officeart/2008/layout/NameandTitleOrganizationalChart"/>
    <dgm:cxn modelId="{01578F4D-A64D-4BFD-BC03-522D8B7949D7}" type="presParOf" srcId="{0D468A53-A436-41A7-A8AE-F88F87D92DF8}" destId="{244CE714-4CE3-447B-AD03-DC6BDED559A0}" srcOrd="0" destOrd="0" presId="urn:microsoft.com/office/officeart/2008/layout/NameandTitleOrganizationalChart"/>
    <dgm:cxn modelId="{257C53DC-2A0B-4CD9-BB12-357EF0C44849}" type="presParOf" srcId="{0D468A53-A436-41A7-A8AE-F88F87D92DF8}" destId="{FA381535-8D8F-445C-865C-9E32AE7C3559}" srcOrd="1" destOrd="0" presId="urn:microsoft.com/office/officeart/2008/layout/NameandTitleOrganizationalChart"/>
    <dgm:cxn modelId="{BC146980-4D02-4250-8A26-553CCC29B291}" type="presParOf" srcId="{FA381535-8D8F-445C-865C-9E32AE7C3559}" destId="{A6260800-2C04-4AE6-B50D-E30CEB705E4F}" srcOrd="0" destOrd="0" presId="urn:microsoft.com/office/officeart/2008/layout/NameandTitleOrganizationalChart"/>
    <dgm:cxn modelId="{1BAC4FC1-D334-4EFA-874F-4B68C0F3C37E}" type="presParOf" srcId="{A6260800-2C04-4AE6-B50D-E30CEB705E4F}" destId="{C5902795-9EA4-474D-AC0C-B36836B1AD93}" srcOrd="0" destOrd="0" presId="urn:microsoft.com/office/officeart/2008/layout/NameandTitleOrganizationalChart"/>
    <dgm:cxn modelId="{8509A3DE-72B6-46D1-BDD1-DBDE50031732}" type="presParOf" srcId="{A6260800-2C04-4AE6-B50D-E30CEB705E4F}" destId="{7FBC8FB9-CF09-4B56-AC1C-C1A79C8C1641}" srcOrd="1" destOrd="0" presId="urn:microsoft.com/office/officeart/2008/layout/NameandTitleOrganizationalChart"/>
    <dgm:cxn modelId="{84FAD4BE-C430-4468-AB78-AFD8A4C20B14}" type="presParOf" srcId="{A6260800-2C04-4AE6-B50D-E30CEB705E4F}" destId="{586CC9BF-BF95-4548-B406-C2589C771E76}" srcOrd="2" destOrd="0" presId="urn:microsoft.com/office/officeart/2008/layout/NameandTitleOrganizationalChart"/>
    <dgm:cxn modelId="{387D286D-DA89-4F5D-9A8D-2D6AD66556BC}" type="presParOf" srcId="{FA381535-8D8F-445C-865C-9E32AE7C3559}" destId="{FB682C69-9951-4739-ADC3-B4B208EC6C62}" srcOrd="1" destOrd="0" presId="urn:microsoft.com/office/officeart/2008/layout/NameandTitleOrganizationalChart"/>
    <dgm:cxn modelId="{988700E9-A19F-4F5B-A632-286A0DD60ABF}" type="presParOf" srcId="{FA381535-8D8F-445C-865C-9E32AE7C3559}" destId="{6692B8DA-F943-43E2-8389-14FB3645CE3C}" srcOrd="2" destOrd="0" presId="urn:microsoft.com/office/officeart/2008/layout/NameandTitleOrganizational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78B6CB1-62B2-4A4D-8DC0-F60C3908CD4F}" type="doc">
      <dgm:prSet loTypeId="urn:microsoft.com/office/officeart/2005/8/layout/process3" loCatId="process" qsTypeId="urn:microsoft.com/office/officeart/2005/8/quickstyle/simple1" qsCatId="simple" csTypeId="urn:microsoft.com/office/officeart/2005/8/colors/accent1_2" csCatId="accent1" phldr="1"/>
      <dgm:spPr/>
    </dgm:pt>
    <dgm:pt modelId="{01FD4970-6270-4E22-8A2A-480A9F831A9B}">
      <dgm:prSet phldrT="[Text]"/>
      <dgm:spPr/>
      <dgm:t>
        <a:bodyPr/>
        <a:lstStyle/>
        <a:p>
          <a:r>
            <a:rPr lang="fr-BE" dirty="0" err="1"/>
            <a:t>Actiesmodulen</a:t>
          </a:r>
          <a:endParaRPr lang="fr-BE" dirty="0"/>
        </a:p>
      </dgm:t>
    </dgm:pt>
    <dgm:pt modelId="{12D33CD2-C2B0-46FA-A37B-3A6286C76E07}" type="parTrans" cxnId="{E31B8C81-E1F2-418D-AB52-26DB073130A0}">
      <dgm:prSet/>
      <dgm:spPr/>
      <dgm:t>
        <a:bodyPr/>
        <a:lstStyle/>
        <a:p>
          <a:endParaRPr lang="fr-BE"/>
        </a:p>
      </dgm:t>
    </dgm:pt>
    <dgm:pt modelId="{BB16FA97-90A1-43A8-B8B0-1D8AA7E057B6}" type="sibTrans" cxnId="{E31B8C81-E1F2-418D-AB52-26DB073130A0}">
      <dgm:prSet/>
      <dgm:spPr/>
      <dgm:t>
        <a:bodyPr/>
        <a:lstStyle/>
        <a:p>
          <a:endParaRPr lang="fr-BE"/>
        </a:p>
      </dgm:t>
    </dgm:pt>
    <dgm:pt modelId="{1C038AB5-F2CE-46EA-A03D-59B666D12BA4}">
      <dgm:prSet phldrT="[Text]"/>
      <dgm:spPr/>
      <dgm:t>
        <a:bodyPr/>
        <a:lstStyle/>
        <a:p>
          <a:r>
            <a:rPr lang="fr-BE" dirty="0"/>
            <a:t>Fiches</a:t>
          </a:r>
        </a:p>
      </dgm:t>
    </dgm:pt>
    <dgm:pt modelId="{286FC337-735C-4897-9DA9-4E60EB44FBBA}" type="parTrans" cxnId="{CFC65EC6-003B-430B-9927-81B05A299768}">
      <dgm:prSet/>
      <dgm:spPr/>
      <dgm:t>
        <a:bodyPr/>
        <a:lstStyle/>
        <a:p>
          <a:endParaRPr lang="fr-BE"/>
        </a:p>
      </dgm:t>
    </dgm:pt>
    <dgm:pt modelId="{91D67E1E-971A-401F-A674-00138046239F}" type="sibTrans" cxnId="{CFC65EC6-003B-430B-9927-81B05A299768}">
      <dgm:prSet/>
      <dgm:spPr/>
      <dgm:t>
        <a:bodyPr/>
        <a:lstStyle/>
        <a:p>
          <a:endParaRPr lang="fr-BE"/>
        </a:p>
      </dgm:t>
    </dgm:pt>
    <dgm:pt modelId="{E42EEA0A-274C-4DD1-859B-7CD48D170269}">
      <dgm:prSet phldrT="[Text]"/>
      <dgm:spPr/>
      <dgm:t>
        <a:bodyPr/>
        <a:lstStyle/>
        <a:p>
          <a:r>
            <a:rPr lang="fr-BE" dirty="0"/>
            <a:t>Fiches reflex</a:t>
          </a:r>
        </a:p>
      </dgm:t>
    </dgm:pt>
    <dgm:pt modelId="{5D3E7BA4-70DD-4DFE-9686-48B4D9642BFF}" type="parTrans" cxnId="{36A3AE13-61F4-4151-A6F1-6DABA7B83B25}">
      <dgm:prSet/>
      <dgm:spPr/>
      <dgm:t>
        <a:bodyPr/>
        <a:lstStyle/>
        <a:p>
          <a:endParaRPr lang="fr-BE"/>
        </a:p>
      </dgm:t>
    </dgm:pt>
    <dgm:pt modelId="{B0627ED4-D450-4DC4-9D93-F94123E2ABC6}" type="sibTrans" cxnId="{36A3AE13-61F4-4151-A6F1-6DABA7B83B25}">
      <dgm:prSet/>
      <dgm:spPr/>
      <dgm:t>
        <a:bodyPr/>
        <a:lstStyle/>
        <a:p>
          <a:endParaRPr lang="fr-BE"/>
        </a:p>
      </dgm:t>
    </dgm:pt>
    <dgm:pt modelId="{9771B6FA-C378-408E-B7F8-78F071E93C05}">
      <dgm:prSet phldrT="[Text]"/>
      <dgm:spPr/>
      <dgm:t>
        <a:bodyPr/>
        <a:lstStyle/>
        <a:p>
          <a:r>
            <a:rPr lang="fr-BE" dirty="0" err="1"/>
            <a:t>Documentsen</a:t>
          </a:r>
          <a:r>
            <a:rPr lang="fr-BE" dirty="0"/>
            <a:t> (</a:t>
          </a:r>
          <a:r>
            <a:rPr lang="fr-BE" dirty="0" err="1"/>
            <a:t>plannen</a:t>
          </a:r>
          <a:r>
            <a:rPr lang="fr-BE" dirty="0"/>
            <a:t>, …)</a:t>
          </a:r>
        </a:p>
      </dgm:t>
    </dgm:pt>
    <dgm:pt modelId="{BAA7CC2E-C94D-4A8C-81F5-7744615A1084}" type="parTrans" cxnId="{230FB37D-107B-4133-982F-855AFA0E0983}">
      <dgm:prSet/>
      <dgm:spPr/>
      <dgm:t>
        <a:bodyPr/>
        <a:lstStyle/>
        <a:p>
          <a:endParaRPr lang="fr-BE"/>
        </a:p>
      </dgm:t>
    </dgm:pt>
    <dgm:pt modelId="{0A354042-F527-4643-B457-7C31A5B96FDD}" type="sibTrans" cxnId="{230FB37D-107B-4133-982F-855AFA0E0983}">
      <dgm:prSet/>
      <dgm:spPr/>
      <dgm:t>
        <a:bodyPr/>
        <a:lstStyle/>
        <a:p>
          <a:endParaRPr lang="fr-BE"/>
        </a:p>
      </dgm:t>
    </dgm:pt>
    <dgm:pt modelId="{4BFF1DDC-64A9-4CFD-AE4B-85B21EC1AAA7}">
      <dgm:prSet phldrT="[Text]"/>
      <dgm:spPr/>
      <dgm:t>
        <a:bodyPr/>
        <a:lstStyle/>
        <a:p>
          <a:r>
            <a:rPr lang="fr-BE" dirty="0"/>
            <a:t>Tech fiches</a:t>
          </a:r>
        </a:p>
      </dgm:t>
    </dgm:pt>
    <dgm:pt modelId="{DCFAEB35-6CDB-4FBC-9533-237BB2EC3029}" type="parTrans" cxnId="{3CEC1201-EA5D-43FF-A8A9-ED47D42D2AB1}">
      <dgm:prSet/>
      <dgm:spPr/>
      <dgm:t>
        <a:bodyPr/>
        <a:lstStyle/>
        <a:p>
          <a:endParaRPr lang="fr-BE"/>
        </a:p>
      </dgm:t>
    </dgm:pt>
    <dgm:pt modelId="{5604D3E8-F8B4-416C-A3F8-598879D374B5}" type="sibTrans" cxnId="{3CEC1201-EA5D-43FF-A8A9-ED47D42D2AB1}">
      <dgm:prSet/>
      <dgm:spPr/>
      <dgm:t>
        <a:bodyPr/>
        <a:lstStyle/>
        <a:p>
          <a:endParaRPr lang="fr-BE"/>
        </a:p>
      </dgm:t>
    </dgm:pt>
    <dgm:pt modelId="{C95FEB0D-A410-4E0D-A968-29D7AD151137}">
      <dgm:prSet phldrT="[Text]"/>
      <dgm:spPr/>
      <dgm:t>
        <a:bodyPr/>
        <a:lstStyle/>
        <a:p>
          <a:r>
            <a:rPr lang="fr-BE" dirty="0"/>
            <a:t>Mat </a:t>
          </a:r>
          <a:r>
            <a:rPr lang="fr-BE" dirty="0" err="1"/>
            <a:t>middelen</a:t>
          </a:r>
          <a:endParaRPr lang="fr-BE" dirty="0"/>
        </a:p>
      </dgm:t>
    </dgm:pt>
    <dgm:pt modelId="{92DF5202-9DD6-40B5-8DBE-73B0B55707F2}" type="parTrans" cxnId="{EE9E52C8-5A6B-47B3-8128-FD4780E72353}">
      <dgm:prSet/>
      <dgm:spPr/>
      <dgm:t>
        <a:bodyPr/>
        <a:lstStyle/>
        <a:p>
          <a:endParaRPr lang="fr-BE"/>
        </a:p>
      </dgm:t>
    </dgm:pt>
    <dgm:pt modelId="{DD860F6E-AF12-497E-94FB-16C67A1A5011}" type="sibTrans" cxnId="{EE9E52C8-5A6B-47B3-8128-FD4780E72353}">
      <dgm:prSet/>
      <dgm:spPr/>
      <dgm:t>
        <a:bodyPr/>
        <a:lstStyle/>
        <a:p>
          <a:endParaRPr lang="fr-BE"/>
        </a:p>
      </dgm:t>
    </dgm:pt>
    <dgm:pt modelId="{DC8DBA7F-F559-44C7-B4E5-E49306C1ED54}">
      <dgm:prSet phldrT="[Text]"/>
      <dgm:spPr/>
      <dgm:t>
        <a:bodyPr/>
        <a:lstStyle/>
        <a:p>
          <a:r>
            <a:rPr lang="fr-BE" dirty="0" err="1"/>
            <a:t>Fase</a:t>
          </a:r>
          <a:r>
            <a:rPr lang="fr-BE" dirty="0"/>
            <a:t> 1</a:t>
          </a:r>
        </a:p>
      </dgm:t>
    </dgm:pt>
    <dgm:pt modelId="{F572A604-4FA3-4D51-91C5-D1563BB4E964}" type="parTrans" cxnId="{CF2D4887-2AE4-4A24-8351-49A4EF584E63}">
      <dgm:prSet/>
      <dgm:spPr/>
      <dgm:t>
        <a:bodyPr/>
        <a:lstStyle/>
        <a:p>
          <a:endParaRPr lang="fr-BE"/>
        </a:p>
      </dgm:t>
    </dgm:pt>
    <dgm:pt modelId="{7EE06F7D-DD69-4F52-A4F0-8B44669BA5C2}" type="sibTrans" cxnId="{CF2D4887-2AE4-4A24-8351-49A4EF584E63}">
      <dgm:prSet/>
      <dgm:spPr/>
      <dgm:t>
        <a:bodyPr/>
        <a:lstStyle/>
        <a:p>
          <a:endParaRPr lang="fr-BE"/>
        </a:p>
      </dgm:t>
    </dgm:pt>
    <dgm:pt modelId="{4DE6B641-8CFF-4F5B-8C09-42BFA06BE8E4}">
      <dgm:prSet phldrT="[Text]"/>
      <dgm:spPr/>
      <dgm:t>
        <a:bodyPr/>
        <a:lstStyle/>
        <a:p>
          <a:r>
            <a:rPr lang="fr-BE" dirty="0" err="1"/>
            <a:t>Fase</a:t>
          </a:r>
          <a:r>
            <a:rPr lang="fr-BE" dirty="0"/>
            <a:t> 2</a:t>
          </a:r>
        </a:p>
      </dgm:t>
    </dgm:pt>
    <dgm:pt modelId="{CDDA98D8-FF64-407B-938A-5C00D2BE4036}" type="parTrans" cxnId="{82088486-5260-47E8-9A8B-0BC3AEE95B12}">
      <dgm:prSet/>
      <dgm:spPr/>
      <dgm:t>
        <a:bodyPr/>
        <a:lstStyle/>
        <a:p>
          <a:endParaRPr lang="fr-BE"/>
        </a:p>
      </dgm:t>
    </dgm:pt>
    <dgm:pt modelId="{E9A85B49-2613-49D3-83E4-AC95DCDA3715}" type="sibTrans" cxnId="{82088486-5260-47E8-9A8B-0BC3AEE95B12}">
      <dgm:prSet/>
      <dgm:spPr/>
      <dgm:t>
        <a:bodyPr/>
        <a:lstStyle/>
        <a:p>
          <a:endParaRPr lang="fr-BE"/>
        </a:p>
      </dgm:t>
    </dgm:pt>
    <dgm:pt modelId="{7DE142FF-0013-4331-8254-35C1469434FD}">
      <dgm:prSet phldrT="[Text]"/>
      <dgm:spPr/>
      <dgm:t>
        <a:bodyPr/>
        <a:lstStyle/>
        <a:p>
          <a:r>
            <a:rPr lang="fr-BE" dirty="0" err="1"/>
            <a:t>Fase</a:t>
          </a:r>
          <a:r>
            <a:rPr lang="fr-BE" dirty="0"/>
            <a:t> 3</a:t>
          </a:r>
        </a:p>
      </dgm:t>
    </dgm:pt>
    <dgm:pt modelId="{4067D52F-27DC-470B-92E0-A914F0478E70}" type="parTrans" cxnId="{114AC897-D2E9-4695-9969-ACE433AF74D8}">
      <dgm:prSet/>
      <dgm:spPr/>
      <dgm:t>
        <a:bodyPr/>
        <a:lstStyle/>
        <a:p>
          <a:endParaRPr lang="fr-BE"/>
        </a:p>
      </dgm:t>
    </dgm:pt>
    <dgm:pt modelId="{F909DE0D-056B-4DDE-B9C3-A0F59BC8DBD8}" type="sibTrans" cxnId="{114AC897-D2E9-4695-9969-ACE433AF74D8}">
      <dgm:prSet/>
      <dgm:spPr/>
      <dgm:t>
        <a:bodyPr/>
        <a:lstStyle/>
        <a:p>
          <a:endParaRPr lang="fr-BE"/>
        </a:p>
      </dgm:t>
    </dgm:pt>
    <dgm:pt modelId="{A5E026FA-3562-4F1F-9FA8-5A5F0E322D20}">
      <dgm:prSet phldrT="[Text]"/>
      <dgm:spPr/>
      <dgm:t>
        <a:bodyPr/>
        <a:lstStyle/>
        <a:p>
          <a:r>
            <a:rPr lang="fr-BE" dirty="0" err="1"/>
            <a:t>Fase</a:t>
          </a:r>
          <a:r>
            <a:rPr lang="fr-BE" dirty="0"/>
            <a:t> 4</a:t>
          </a:r>
        </a:p>
      </dgm:t>
    </dgm:pt>
    <dgm:pt modelId="{CBD32F06-2AE7-42F2-8B26-6E07794ABF29}" type="parTrans" cxnId="{656E1161-159A-45D8-BE8C-08E753755736}">
      <dgm:prSet/>
      <dgm:spPr/>
      <dgm:t>
        <a:bodyPr/>
        <a:lstStyle/>
        <a:p>
          <a:endParaRPr lang="fr-BE"/>
        </a:p>
      </dgm:t>
    </dgm:pt>
    <dgm:pt modelId="{3BA1A9DE-8C14-4417-93CF-E3A1C1DEE352}" type="sibTrans" cxnId="{656E1161-159A-45D8-BE8C-08E753755736}">
      <dgm:prSet/>
      <dgm:spPr/>
      <dgm:t>
        <a:bodyPr/>
        <a:lstStyle/>
        <a:p>
          <a:endParaRPr lang="fr-BE"/>
        </a:p>
      </dgm:t>
    </dgm:pt>
    <dgm:pt modelId="{DD313870-01AD-466E-AAFF-FCB4985CE734}">
      <dgm:prSet phldrT="[Text]"/>
      <dgm:spPr/>
      <dgm:t>
        <a:bodyPr/>
        <a:lstStyle/>
        <a:p>
          <a:r>
            <a:rPr lang="fr-BE" dirty="0" err="1"/>
            <a:t>Fase</a:t>
          </a:r>
          <a:r>
            <a:rPr lang="fr-BE" dirty="0"/>
            <a:t> 5</a:t>
          </a:r>
        </a:p>
      </dgm:t>
    </dgm:pt>
    <dgm:pt modelId="{50CFD29A-E8E1-4B79-BE48-6C28E4A5AB0D}" type="parTrans" cxnId="{607CFEF0-8FC8-481C-B556-1C3A6CC8B8FE}">
      <dgm:prSet/>
      <dgm:spPr/>
      <dgm:t>
        <a:bodyPr/>
        <a:lstStyle/>
        <a:p>
          <a:endParaRPr lang="fr-BE"/>
        </a:p>
      </dgm:t>
    </dgm:pt>
    <dgm:pt modelId="{4F0DD4DD-A092-4127-A6D2-B90105AB9278}" type="sibTrans" cxnId="{607CFEF0-8FC8-481C-B556-1C3A6CC8B8FE}">
      <dgm:prSet/>
      <dgm:spPr/>
      <dgm:t>
        <a:bodyPr/>
        <a:lstStyle/>
        <a:p>
          <a:endParaRPr lang="fr-BE"/>
        </a:p>
      </dgm:t>
    </dgm:pt>
    <dgm:pt modelId="{DBA0EB83-A5CA-4628-A345-E42F44133CE6}">
      <dgm:prSet phldrT="[Text]"/>
      <dgm:spPr/>
      <dgm:t>
        <a:bodyPr/>
        <a:lstStyle/>
        <a:p>
          <a:r>
            <a:rPr lang="fr-BE" dirty="0"/>
            <a:t>Acteurs</a:t>
          </a:r>
        </a:p>
      </dgm:t>
    </dgm:pt>
    <dgm:pt modelId="{0F468653-F664-4BB0-965F-96BAB8ADF250}" type="parTrans" cxnId="{FF11DB22-8E1E-49BC-8C4E-7E3C89D7276F}">
      <dgm:prSet/>
      <dgm:spPr/>
      <dgm:t>
        <a:bodyPr/>
        <a:lstStyle/>
        <a:p>
          <a:endParaRPr lang="fr-BE"/>
        </a:p>
      </dgm:t>
    </dgm:pt>
    <dgm:pt modelId="{42993319-996E-4BA3-BCAF-5270AB6F639E}" type="sibTrans" cxnId="{FF11DB22-8E1E-49BC-8C4E-7E3C89D7276F}">
      <dgm:prSet/>
      <dgm:spPr/>
      <dgm:t>
        <a:bodyPr/>
        <a:lstStyle/>
        <a:p>
          <a:endParaRPr lang="fr-BE"/>
        </a:p>
      </dgm:t>
    </dgm:pt>
    <dgm:pt modelId="{E43A5A9F-71D2-44C4-8512-EF31EC008297}">
      <dgm:prSet phldrT="[Text]"/>
      <dgm:spPr/>
      <dgm:t>
        <a:bodyPr/>
        <a:lstStyle/>
        <a:p>
          <a:r>
            <a:rPr lang="fr-BE" dirty="0"/>
            <a:t>All</a:t>
          </a:r>
        </a:p>
      </dgm:t>
    </dgm:pt>
    <dgm:pt modelId="{BFACF66C-0FD6-4D74-9BB7-466ABAD0237B}" type="parTrans" cxnId="{71165EBA-2FD2-4D18-BD4F-9A655CD2581B}">
      <dgm:prSet/>
      <dgm:spPr/>
      <dgm:t>
        <a:bodyPr/>
        <a:lstStyle/>
        <a:p>
          <a:endParaRPr lang="fr-BE"/>
        </a:p>
      </dgm:t>
    </dgm:pt>
    <dgm:pt modelId="{B632AA7A-80ED-41AB-B932-B57B3AC59B32}" type="sibTrans" cxnId="{71165EBA-2FD2-4D18-BD4F-9A655CD2581B}">
      <dgm:prSet/>
      <dgm:spPr/>
      <dgm:t>
        <a:bodyPr/>
        <a:lstStyle/>
        <a:p>
          <a:endParaRPr lang="fr-BE"/>
        </a:p>
      </dgm:t>
    </dgm:pt>
    <dgm:pt modelId="{9FC8BFE3-D88B-472B-87C6-852E855EDCF1}">
      <dgm:prSet phldrT="[Text]"/>
      <dgm:spPr/>
      <dgm:t>
        <a:bodyPr/>
        <a:lstStyle/>
        <a:p>
          <a:r>
            <a:rPr lang="fr-BE" dirty="0"/>
            <a:t>SLCI</a:t>
          </a:r>
        </a:p>
      </dgm:t>
    </dgm:pt>
    <dgm:pt modelId="{F6DFF877-747F-4E9A-9068-1592D1A6F4D8}" type="parTrans" cxnId="{24B6668A-4B20-4B8B-9C6A-028B78F10122}">
      <dgm:prSet/>
      <dgm:spPr/>
      <dgm:t>
        <a:bodyPr/>
        <a:lstStyle/>
        <a:p>
          <a:endParaRPr lang="fr-BE"/>
        </a:p>
      </dgm:t>
    </dgm:pt>
    <dgm:pt modelId="{D2FE53AC-1066-4F40-B8F3-0BDFB9B9CCBC}" type="sibTrans" cxnId="{24B6668A-4B20-4B8B-9C6A-028B78F10122}">
      <dgm:prSet/>
      <dgm:spPr/>
      <dgm:t>
        <a:bodyPr/>
        <a:lstStyle/>
        <a:p>
          <a:endParaRPr lang="fr-BE"/>
        </a:p>
      </dgm:t>
    </dgm:pt>
    <dgm:pt modelId="{F9E353A1-C1BD-4EBF-BBAF-11776DECEAEC}">
      <dgm:prSet phldrT="[Text]"/>
      <dgm:spPr/>
      <dgm:t>
        <a:bodyPr/>
        <a:lstStyle/>
        <a:p>
          <a:r>
            <a:rPr lang="fr-BE" dirty="0"/>
            <a:t>EHBO</a:t>
          </a:r>
        </a:p>
      </dgm:t>
    </dgm:pt>
    <dgm:pt modelId="{39188970-E5AC-470F-BC26-A5E2CEF22F6B}" type="parTrans" cxnId="{410977AD-6337-458A-B4D3-5D09D286B8C5}">
      <dgm:prSet/>
      <dgm:spPr/>
      <dgm:t>
        <a:bodyPr/>
        <a:lstStyle/>
        <a:p>
          <a:endParaRPr lang="fr-BE"/>
        </a:p>
      </dgm:t>
    </dgm:pt>
    <dgm:pt modelId="{8470C8F4-8188-4477-B543-D653B9853E08}" type="sibTrans" cxnId="{410977AD-6337-458A-B4D3-5D09D286B8C5}">
      <dgm:prSet/>
      <dgm:spPr/>
      <dgm:t>
        <a:bodyPr/>
        <a:lstStyle/>
        <a:p>
          <a:endParaRPr lang="fr-BE"/>
        </a:p>
      </dgm:t>
    </dgm:pt>
    <dgm:pt modelId="{BF1F2A91-055E-4EAB-B1CF-6C031AAEEF1D}">
      <dgm:prSet phldrT="[Text]"/>
      <dgm:spPr/>
      <dgm:t>
        <a:bodyPr/>
        <a:lstStyle/>
        <a:p>
          <a:r>
            <a:rPr lang="fr-BE" dirty="0"/>
            <a:t>Garde</a:t>
          </a:r>
        </a:p>
      </dgm:t>
    </dgm:pt>
    <dgm:pt modelId="{E5A4F2F3-955E-4A1A-A3D8-1DC1DBC6E547}" type="parTrans" cxnId="{1F93B068-A7E1-40FE-A0FE-C9686A2D2EC4}">
      <dgm:prSet/>
      <dgm:spPr/>
      <dgm:t>
        <a:bodyPr/>
        <a:lstStyle/>
        <a:p>
          <a:endParaRPr lang="fr-BE"/>
        </a:p>
      </dgm:t>
    </dgm:pt>
    <dgm:pt modelId="{20786888-F2A6-45A4-936F-4B4AF3EA5AE8}" type="sibTrans" cxnId="{1F93B068-A7E1-40FE-A0FE-C9686A2D2EC4}">
      <dgm:prSet/>
      <dgm:spPr/>
      <dgm:t>
        <a:bodyPr/>
        <a:lstStyle/>
        <a:p>
          <a:endParaRPr lang="fr-BE"/>
        </a:p>
      </dgm:t>
    </dgm:pt>
    <dgm:pt modelId="{F78EA822-66A4-4C0C-B0B5-2CEDABA0AF2A}">
      <dgm:prSet phldrT="[Text]"/>
      <dgm:spPr/>
      <dgm:t>
        <a:bodyPr/>
        <a:lstStyle/>
        <a:p>
          <a:r>
            <a:rPr lang="fr-BE" dirty="0"/>
            <a:t>Infra / Log</a:t>
          </a:r>
        </a:p>
      </dgm:t>
    </dgm:pt>
    <dgm:pt modelId="{703F1A23-016E-4EA0-AD79-65AC26B418E4}" type="parTrans" cxnId="{7636686B-CD4A-4C08-960B-F0460E002386}">
      <dgm:prSet/>
      <dgm:spPr/>
      <dgm:t>
        <a:bodyPr/>
        <a:lstStyle/>
        <a:p>
          <a:endParaRPr lang="fr-BE"/>
        </a:p>
      </dgm:t>
    </dgm:pt>
    <dgm:pt modelId="{09B89879-F019-48C5-988A-B4DA3E59A5FE}" type="sibTrans" cxnId="{7636686B-CD4A-4C08-960B-F0460E002386}">
      <dgm:prSet/>
      <dgm:spPr/>
      <dgm:t>
        <a:bodyPr/>
        <a:lstStyle/>
        <a:p>
          <a:endParaRPr lang="fr-BE"/>
        </a:p>
      </dgm:t>
    </dgm:pt>
    <dgm:pt modelId="{9A97E84D-F0D3-48AD-B4AE-672B2F5B3C6A}">
      <dgm:prSet phldrT="[Text]"/>
      <dgm:spPr/>
      <dgm:t>
        <a:bodyPr/>
        <a:lstStyle/>
        <a:p>
          <a:r>
            <a:rPr lang="fr-BE" dirty="0"/>
            <a:t>Communication</a:t>
          </a:r>
        </a:p>
      </dgm:t>
    </dgm:pt>
    <dgm:pt modelId="{4CE20192-D44D-4842-935F-3EB56818A3EE}" type="parTrans" cxnId="{E5C6C2EA-CD8C-4D92-ACF8-D79BEF585F3C}">
      <dgm:prSet/>
      <dgm:spPr/>
      <dgm:t>
        <a:bodyPr/>
        <a:lstStyle/>
        <a:p>
          <a:endParaRPr lang="fr-BE"/>
        </a:p>
      </dgm:t>
    </dgm:pt>
    <dgm:pt modelId="{11E96872-9FBC-4BF7-9CCF-B606EA11DE68}" type="sibTrans" cxnId="{E5C6C2EA-CD8C-4D92-ACF8-D79BEF585F3C}">
      <dgm:prSet/>
      <dgm:spPr/>
      <dgm:t>
        <a:bodyPr/>
        <a:lstStyle/>
        <a:p>
          <a:endParaRPr lang="fr-BE"/>
        </a:p>
      </dgm:t>
    </dgm:pt>
    <dgm:pt modelId="{D00F2A05-E95D-470C-A14A-B6AEBA43E64F}">
      <dgm:prSet phldrT="[Text]"/>
      <dgm:spPr/>
      <dgm:t>
        <a:bodyPr/>
        <a:lstStyle/>
        <a:p>
          <a:r>
            <a:rPr lang="fr-BE" dirty="0"/>
            <a:t>Commandement</a:t>
          </a:r>
        </a:p>
      </dgm:t>
    </dgm:pt>
    <dgm:pt modelId="{4581FF98-5A62-433B-80E7-BA3EB5BF0AB9}" type="parTrans" cxnId="{2302DD13-5C60-4AAA-AB9E-5B6E0A6BA03C}">
      <dgm:prSet/>
      <dgm:spPr/>
      <dgm:t>
        <a:bodyPr/>
        <a:lstStyle/>
        <a:p>
          <a:endParaRPr lang="fr-BE"/>
        </a:p>
      </dgm:t>
    </dgm:pt>
    <dgm:pt modelId="{9160C1C4-D07A-498F-B1B0-E1B250E87E7E}" type="sibTrans" cxnId="{2302DD13-5C60-4AAA-AB9E-5B6E0A6BA03C}">
      <dgm:prSet/>
      <dgm:spPr/>
      <dgm:t>
        <a:bodyPr/>
        <a:lstStyle/>
        <a:p>
          <a:endParaRPr lang="fr-BE"/>
        </a:p>
      </dgm:t>
    </dgm:pt>
    <dgm:pt modelId="{3AC7B1B7-9A58-4A11-B414-C8641EEFB5F9}">
      <dgm:prSet phldrT="[Text]"/>
      <dgm:spPr/>
      <dgm:t>
        <a:bodyPr/>
        <a:lstStyle/>
        <a:p>
          <a:r>
            <a:rPr lang="fr-BE" dirty="0" err="1"/>
            <a:t>Niv</a:t>
          </a:r>
          <a:r>
            <a:rPr lang="fr-BE" dirty="0"/>
            <a:t> Stratégique</a:t>
          </a:r>
        </a:p>
      </dgm:t>
    </dgm:pt>
    <dgm:pt modelId="{C89CAF51-28AF-408B-9F7A-A5347EA8DCDE}" type="parTrans" cxnId="{39B58B59-962D-4367-9631-329EE93EC003}">
      <dgm:prSet/>
      <dgm:spPr/>
      <dgm:t>
        <a:bodyPr/>
        <a:lstStyle/>
        <a:p>
          <a:endParaRPr lang="fr-BE"/>
        </a:p>
      </dgm:t>
    </dgm:pt>
    <dgm:pt modelId="{76FC5A1E-B289-460E-AAFF-8D7FB0EA270F}" type="sibTrans" cxnId="{39B58B59-962D-4367-9631-329EE93EC003}">
      <dgm:prSet/>
      <dgm:spPr/>
      <dgm:t>
        <a:bodyPr/>
        <a:lstStyle/>
        <a:p>
          <a:endParaRPr lang="fr-BE"/>
        </a:p>
      </dgm:t>
    </dgm:pt>
    <dgm:pt modelId="{71C0CB22-9F0D-4C2D-89B6-4577CEC4F93E}">
      <dgm:prSet phldrT="[Text]"/>
      <dgm:spPr/>
      <dgm:t>
        <a:bodyPr/>
        <a:lstStyle/>
        <a:p>
          <a:r>
            <a:rPr lang="fr-BE" dirty="0" err="1"/>
            <a:t>Andere</a:t>
          </a:r>
          <a:r>
            <a:rPr lang="fr-BE" dirty="0"/>
            <a:t> </a:t>
          </a:r>
          <a:r>
            <a:rPr lang="fr-BE" dirty="0" err="1"/>
            <a:t>acties</a:t>
          </a:r>
          <a:r>
            <a:rPr lang="fr-BE" dirty="0"/>
            <a:t> modules</a:t>
          </a:r>
        </a:p>
      </dgm:t>
    </dgm:pt>
    <dgm:pt modelId="{581941BC-DD83-4A3E-A8E9-F4794CE5856B}" type="parTrans" cxnId="{06FAA9CD-A30A-4BC6-958F-810C0B2EFF2A}">
      <dgm:prSet/>
      <dgm:spPr/>
      <dgm:t>
        <a:bodyPr/>
        <a:lstStyle/>
        <a:p>
          <a:endParaRPr lang="fr-BE"/>
        </a:p>
      </dgm:t>
    </dgm:pt>
    <dgm:pt modelId="{2C9A6623-3FC0-4D88-B1FC-0C61397205C9}" type="sibTrans" cxnId="{06FAA9CD-A30A-4BC6-958F-810C0B2EFF2A}">
      <dgm:prSet/>
      <dgm:spPr/>
      <dgm:t>
        <a:bodyPr/>
        <a:lstStyle/>
        <a:p>
          <a:endParaRPr lang="fr-BE"/>
        </a:p>
      </dgm:t>
    </dgm:pt>
    <dgm:pt modelId="{1A9A01C3-149E-4434-AD2C-3F019FE58631}" type="pres">
      <dgm:prSet presAssocID="{778B6CB1-62B2-4A4D-8DC0-F60C3908CD4F}" presName="linearFlow" presStyleCnt="0">
        <dgm:presLayoutVars>
          <dgm:dir/>
          <dgm:animLvl val="lvl"/>
          <dgm:resizeHandles val="exact"/>
        </dgm:presLayoutVars>
      </dgm:prSet>
      <dgm:spPr/>
    </dgm:pt>
    <dgm:pt modelId="{51B19448-AD80-41B6-8280-82FD4B9316C4}" type="pres">
      <dgm:prSet presAssocID="{01FD4970-6270-4E22-8A2A-480A9F831A9B}" presName="composite" presStyleCnt="0"/>
      <dgm:spPr/>
    </dgm:pt>
    <dgm:pt modelId="{BD2BABDA-B828-4F4A-99B7-156DF7FF5A53}" type="pres">
      <dgm:prSet presAssocID="{01FD4970-6270-4E22-8A2A-480A9F831A9B}" presName="parTx" presStyleLbl="node1" presStyleIdx="0" presStyleCnt="3">
        <dgm:presLayoutVars>
          <dgm:chMax val="0"/>
          <dgm:chPref val="0"/>
          <dgm:bulletEnabled val="1"/>
        </dgm:presLayoutVars>
      </dgm:prSet>
      <dgm:spPr/>
    </dgm:pt>
    <dgm:pt modelId="{6C1CAB33-6E98-4AA5-92DB-EFD24335343A}" type="pres">
      <dgm:prSet presAssocID="{01FD4970-6270-4E22-8A2A-480A9F831A9B}" presName="parSh" presStyleLbl="node1" presStyleIdx="0" presStyleCnt="3"/>
      <dgm:spPr/>
    </dgm:pt>
    <dgm:pt modelId="{2A23AD99-D9A6-48B8-B0B4-4366869526DE}" type="pres">
      <dgm:prSet presAssocID="{01FD4970-6270-4E22-8A2A-480A9F831A9B}" presName="desTx" presStyleLbl="fgAcc1" presStyleIdx="0" presStyleCnt="3">
        <dgm:presLayoutVars>
          <dgm:bulletEnabled val="1"/>
        </dgm:presLayoutVars>
      </dgm:prSet>
      <dgm:spPr/>
    </dgm:pt>
    <dgm:pt modelId="{49BF0FB7-67E2-43C5-B8A0-0FB3BD1795A5}" type="pres">
      <dgm:prSet presAssocID="{BB16FA97-90A1-43A8-B8B0-1D8AA7E057B6}" presName="sibTrans" presStyleLbl="sibTrans2D1" presStyleIdx="0" presStyleCnt="2"/>
      <dgm:spPr/>
    </dgm:pt>
    <dgm:pt modelId="{0E3FB0F2-3C36-4B05-8755-2300A78F719A}" type="pres">
      <dgm:prSet presAssocID="{BB16FA97-90A1-43A8-B8B0-1D8AA7E057B6}" presName="connTx" presStyleLbl="sibTrans2D1" presStyleIdx="0" presStyleCnt="2"/>
      <dgm:spPr/>
    </dgm:pt>
    <dgm:pt modelId="{C4D5773C-B70A-49B7-8251-DA0AF4DEAA02}" type="pres">
      <dgm:prSet presAssocID="{DBA0EB83-A5CA-4628-A345-E42F44133CE6}" presName="composite" presStyleCnt="0"/>
      <dgm:spPr/>
    </dgm:pt>
    <dgm:pt modelId="{F69BEA20-3911-4B72-862B-9414D93F314D}" type="pres">
      <dgm:prSet presAssocID="{DBA0EB83-A5CA-4628-A345-E42F44133CE6}" presName="parTx" presStyleLbl="node1" presStyleIdx="0" presStyleCnt="3">
        <dgm:presLayoutVars>
          <dgm:chMax val="0"/>
          <dgm:chPref val="0"/>
          <dgm:bulletEnabled val="1"/>
        </dgm:presLayoutVars>
      </dgm:prSet>
      <dgm:spPr/>
    </dgm:pt>
    <dgm:pt modelId="{F1B3DD41-0BD9-4379-B067-14799EE30E6F}" type="pres">
      <dgm:prSet presAssocID="{DBA0EB83-A5CA-4628-A345-E42F44133CE6}" presName="parSh" presStyleLbl="node1" presStyleIdx="1" presStyleCnt="3"/>
      <dgm:spPr/>
    </dgm:pt>
    <dgm:pt modelId="{0D07EB0D-BE28-4093-8F92-46F2F0CAC327}" type="pres">
      <dgm:prSet presAssocID="{DBA0EB83-A5CA-4628-A345-E42F44133CE6}" presName="desTx" presStyleLbl="fgAcc1" presStyleIdx="1" presStyleCnt="3">
        <dgm:presLayoutVars>
          <dgm:bulletEnabled val="1"/>
        </dgm:presLayoutVars>
      </dgm:prSet>
      <dgm:spPr/>
    </dgm:pt>
    <dgm:pt modelId="{435A456E-D1C9-4794-8849-DF8D3238A906}" type="pres">
      <dgm:prSet presAssocID="{42993319-996E-4BA3-BCAF-5270AB6F639E}" presName="sibTrans" presStyleLbl="sibTrans2D1" presStyleIdx="1" presStyleCnt="2"/>
      <dgm:spPr/>
    </dgm:pt>
    <dgm:pt modelId="{373F3BEE-BA2B-4EFB-A629-91283042A0C2}" type="pres">
      <dgm:prSet presAssocID="{42993319-996E-4BA3-BCAF-5270AB6F639E}" presName="connTx" presStyleLbl="sibTrans2D1" presStyleIdx="1" presStyleCnt="2"/>
      <dgm:spPr/>
    </dgm:pt>
    <dgm:pt modelId="{246BEE8C-6E59-413B-A7EA-11B1150C0779}" type="pres">
      <dgm:prSet presAssocID="{1C038AB5-F2CE-46EA-A03D-59B666D12BA4}" presName="composite" presStyleCnt="0"/>
      <dgm:spPr/>
    </dgm:pt>
    <dgm:pt modelId="{CAD1FC12-8A37-4D86-BF47-E42E68DB6FC6}" type="pres">
      <dgm:prSet presAssocID="{1C038AB5-F2CE-46EA-A03D-59B666D12BA4}" presName="parTx" presStyleLbl="node1" presStyleIdx="1" presStyleCnt="3">
        <dgm:presLayoutVars>
          <dgm:chMax val="0"/>
          <dgm:chPref val="0"/>
          <dgm:bulletEnabled val="1"/>
        </dgm:presLayoutVars>
      </dgm:prSet>
      <dgm:spPr/>
    </dgm:pt>
    <dgm:pt modelId="{54D26686-109E-48E2-80C9-84B89217FBF9}" type="pres">
      <dgm:prSet presAssocID="{1C038AB5-F2CE-46EA-A03D-59B666D12BA4}" presName="parSh" presStyleLbl="node1" presStyleIdx="2" presStyleCnt="3"/>
      <dgm:spPr/>
    </dgm:pt>
    <dgm:pt modelId="{D68B205C-7C47-452F-8CCE-A03C7ECD62B6}" type="pres">
      <dgm:prSet presAssocID="{1C038AB5-F2CE-46EA-A03D-59B666D12BA4}" presName="desTx" presStyleLbl="fgAcc1" presStyleIdx="2" presStyleCnt="3">
        <dgm:presLayoutVars>
          <dgm:bulletEnabled val="1"/>
        </dgm:presLayoutVars>
      </dgm:prSet>
      <dgm:spPr/>
    </dgm:pt>
  </dgm:ptLst>
  <dgm:cxnLst>
    <dgm:cxn modelId="{1C90FE00-34C8-4058-8169-9675CDE6B990}" type="presOf" srcId="{9A97E84D-F0D3-48AD-B4AE-672B2F5B3C6A}" destId="{0D07EB0D-BE28-4093-8F92-46F2F0CAC327}" srcOrd="0" destOrd="7" presId="urn:microsoft.com/office/officeart/2005/8/layout/process3"/>
    <dgm:cxn modelId="{3CEC1201-EA5D-43FF-A8A9-ED47D42D2AB1}" srcId="{1C038AB5-F2CE-46EA-A03D-59B666D12BA4}" destId="{4BFF1DDC-64A9-4CFD-AE4B-85B21EC1AAA7}" srcOrd="3" destOrd="0" parTransId="{DCFAEB35-6CDB-4FBC-9533-237BB2EC3029}" sibTransId="{5604D3E8-F8B4-416C-A3F8-598879D374B5}"/>
    <dgm:cxn modelId="{7F1B6C08-C323-4BEC-B55C-2D01F5999DF2}" type="presOf" srcId="{BB16FA97-90A1-43A8-B8B0-1D8AA7E057B6}" destId="{0E3FB0F2-3C36-4B05-8755-2300A78F719A}" srcOrd="1" destOrd="0" presId="urn:microsoft.com/office/officeart/2005/8/layout/process3"/>
    <dgm:cxn modelId="{A435450B-8A95-4596-A0B1-46F538BEC022}" type="presOf" srcId="{F78EA822-66A4-4C0C-B0B5-2CEDABA0AF2A}" destId="{0D07EB0D-BE28-4093-8F92-46F2F0CAC327}" srcOrd="0" destOrd="6" presId="urn:microsoft.com/office/officeart/2005/8/layout/process3"/>
    <dgm:cxn modelId="{36A3AE13-61F4-4151-A6F1-6DABA7B83B25}" srcId="{1C038AB5-F2CE-46EA-A03D-59B666D12BA4}" destId="{E42EEA0A-274C-4DD1-859B-7CD48D170269}" srcOrd="1" destOrd="0" parTransId="{5D3E7BA4-70DD-4DFE-9686-48B4D9642BFF}" sibTransId="{B0627ED4-D450-4DC4-9D93-F94123E2ABC6}"/>
    <dgm:cxn modelId="{2302DD13-5C60-4AAA-AB9E-5B6E0A6BA03C}" srcId="{DBA0EB83-A5CA-4628-A345-E42F44133CE6}" destId="{D00F2A05-E95D-470C-A14A-B6AEBA43E64F}" srcOrd="1" destOrd="0" parTransId="{4581FF98-5A62-433B-80E7-BA3EB5BF0AB9}" sibTransId="{9160C1C4-D07A-498F-B1B0-E1B250E87E7E}"/>
    <dgm:cxn modelId="{8EBA1119-226E-4F7B-A714-9BC469A566E6}" type="presOf" srcId="{DBA0EB83-A5CA-4628-A345-E42F44133CE6}" destId="{F1B3DD41-0BD9-4379-B067-14799EE30E6F}" srcOrd="1" destOrd="0" presId="urn:microsoft.com/office/officeart/2005/8/layout/process3"/>
    <dgm:cxn modelId="{8A3E281E-4D2C-4451-8100-692714875714}" type="presOf" srcId="{F9E353A1-C1BD-4EBF-BBAF-11776DECEAEC}" destId="{0D07EB0D-BE28-4093-8F92-46F2F0CAC327}" srcOrd="0" destOrd="4" presId="urn:microsoft.com/office/officeart/2005/8/layout/process3"/>
    <dgm:cxn modelId="{B12EB121-E2BF-4BF1-AE71-518E57C22FD6}" type="presOf" srcId="{DC8DBA7F-F559-44C7-B4E5-E49306C1ED54}" destId="{2A23AD99-D9A6-48B8-B0B4-4366869526DE}" srcOrd="0" destOrd="0" presId="urn:microsoft.com/office/officeart/2005/8/layout/process3"/>
    <dgm:cxn modelId="{FF11DB22-8E1E-49BC-8C4E-7E3C89D7276F}" srcId="{778B6CB1-62B2-4A4D-8DC0-F60C3908CD4F}" destId="{DBA0EB83-A5CA-4628-A345-E42F44133CE6}" srcOrd="1" destOrd="0" parTransId="{0F468653-F664-4BB0-965F-96BAB8ADF250}" sibTransId="{42993319-996E-4BA3-BCAF-5270AB6F639E}"/>
    <dgm:cxn modelId="{BBB59131-9047-4A70-AB17-7D455C4F39EC}" type="presOf" srcId="{7DE142FF-0013-4331-8254-35C1469434FD}" destId="{2A23AD99-D9A6-48B8-B0B4-4366869526DE}" srcOrd="0" destOrd="2" presId="urn:microsoft.com/office/officeart/2005/8/layout/process3"/>
    <dgm:cxn modelId="{112F3937-4B94-4F18-8F3B-3A1C995FEF93}" type="presOf" srcId="{01FD4970-6270-4E22-8A2A-480A9F831A9B}" destId="{BD2BABDA-B828-4F4A-99B7-156DF7FF5A53}" srcOrd="0" destOrd="0" presId="urn:microsoft.com/office/officeart/2005/8/layout/process3"/>
    <dgm:cxn modelId="{CF525938-5596-4CD5-B746-0B8272B0FBBD}" type="presOf" srcId="{1C038AB5-F2CE-46EA-A03D-59B666D12BA4}" destId="{CAD1FC12-8A37-4D86-BF47-E42E68DB6FC6}" srcOrd="0" destOrd="0" presId="urn:microsoft.com/office/officeart/2005/8/layout/process3"/>
    <dgm:cxn modelId="{FA981460-F621-4857-AFDE-7B1D755634FB}" type="presOf" srcId="{BB16FA97-90A1-43A8-B8B0-1D8AA7E057B6}" destId="{49BF0FB7-67E2-43C5-B8A0-0FB3BD1795A5}" srcOrd="0" destOrd="0" presId="urn:microsoft.com/office/officeart/2005/8/layout/process3"/>
    <dgm:cxn modelId="{656E1161-159A-45D8-BE8C-08E753755736}" srcId="{01FD4970-6270-4E22-8A2A-480A9F831A9B}" destId="{A5E026FA-3562-4F1F-9FA8-5A5F0E322D20}" srcOrd="3" destOrd="0" parTransId="{CBD32F06-2AE7-42F2-8B26-6E07794ABF29}" sibTransId="{3BA1A9DE-8C14-4417-93CF-E3A1C1DEE352}"/>
    <dgm:cxn modelId="{4B354A44-489B-423D-BDBA-3FF63F138633}" type="presOf" srcId="{01FD4970-6270-4E22-8A2A-480A9F831A9B}" destId="{6C1CAB33-6E98-4AA5-92DB-EFD24335343A}" srcOrd="1" destOrd="0" presId="urn:microsoft.com/office/officeart/2005/8/layout/process3"/>
    <dgm:cxn modelId="{A6559944-E0F7-4B62-9B31-BFD1D37CAE3A}" type="presOf" srcId="{4BFF1DDC-64A9-4CFD-AE4B-85B21EC1AAA7}" destId="{D68B205C-7C47-452F-8CCE-A03C7ECD62B6}" srcOrd="0" destOrd="3" presId="urn:microsoft.com/office/officeart/2005/8/layout/process3"/>
    <dgm:cxn modelId="{1F93B068-A7E1-40FE-A0FE-C9686A2D2EC4}" srcId="{DBA0EB83-A5CA-4628-A345-E42F44133CE6}" destId="{BF1F2A91-055E-4EAB-B1CF-6C031AAEEF1D}" srcOrd="5" destOrd="0" parTransId="{E5A4F2F3-955E-4A1A-A3D8-1DC1DBC6E547}" sibTransId="{20786888-F2A6-45A4-936F-4B4AF3EA5AE8}"/>
    <dgm:cxn modelId="{7636686B-CD4A-4C08-960B-F0460E002386}" srcId="{DBA0EB83-A5CA-4628-A345-E42F44133CE6}" destId="{F78EA822-66A4-4C0C-B0B5-2CEDABA0AF2A}" srcOrd="6" destOrd="0" parTransId="{703F1A23-016E-4EA0-AD79-65AC26B418E4}" sibTransId="{09B89879-F019-48C5-988A-B4DA3E59A5FE}"/>
    <dgm:cxn modelId="{EA1A0772-F1A6-4BCD-9AD0-0D9239A2713B}" type="presOf" srcId="{BF1F2A91-055E-4EAB-B1CF-6C031AAEEF1D}" destId="{0D07EB0D-BE28-4093-8F92-46F2F0CAC327}" srcOrd="0" destOrd="5" presId="urn:microsoft.com/office/officeart/2005/8/layout/process3"/>
    <dgm:cxn modelId="{FC982073-A9AC-4122-AF2D-DE01384695DD}" type="presOf" srcId="{778B6CB1-62B2-4A4D-8DC0-F60C3908CD4F}" destId="{1A9A01C3-149E-4434-AD2C-3F019FE58631}" srcOrd="0" destOrd="0" presId="urn:microsoft.com/office/officeart/2005/8/layout/process3"/>
    <dgm:cxn modelId="{0BDDF758-0FDA-4FAE-AF54-4BAD140853C2}" type="presOf" srcId="{42993319-996E-4BA3-BCAF-5270AB6F639E}" destId="{373F3BEE-BA2B-4EFB-A629-91283042A0C2}" srcOrd="1" destOrd="0" presId="urn:microsoft.com/office/officeart/2005/8/layout/process3"/>
    <dgm:cxn modelId="{0AE35D79-0C0F-44FC-8723-8FC4FFE1C264}" type="presOf" srcId="{9FC8BFE3-D88B-472B-87C6-852E855EDCF1}" destId="{0D07EB0D-BE28-4093-8F92-46F2F0CAC327}" srcOrd="0" destOrd="3" presId="urn:microsoft.com/office/officeart/2005/8/layout/process3"/>
    <dgm:cxn modelId="{39B58B59-962D-4367-9631-329EE93EC003}" srcId="{DBA0EB83-A5CA-4628-A345-E42F44133CE6}" destId="{3AC7B1B7-9A58-4A11-B414-C8641EEFB5F9}" srcOrd="2" destOrd="0" parTransId="{C89CAF51-28AF-408B-9F7A-A5347EA8DCDE}" sibTransId="{76FC5A1E-B289-460E-AAFF-8D7FB0EA270F}"/>
    <dgm:cxn modelId="{230FB37D-107B-4133-982F-855AFA0E0983}" srcId="{1C038AB5-F2CE-46EA-A03D-59B666D12BA4}" destId="{9771B6FA-C378-408E-B7F8-78F071E93C05}" srcOrd="2" destOrd="0" parTransId="{BAA7CC2E-C94D-4A8C-81F5-7744615A1084}" sibTransId="{0A354042-F527-4643-B457-7C31A5B96FDD}"/>
    <dgm:cxn modelId="{E31B8C81-E1F2-418D-AB52-26DB073130A0}" srcId="{778B6CB1-62B2-4A4D-8DC0-F60C3908CD4F}" destId="{01FD4970-6270-4E22-8A2A-480A9F831A9B}" srcOrd="0" destOrd="0" parTransId="{12D33CD2-C2B0-46FA-A37B-3A6286C76E07}" sibTransId="{BB16FA97-90A1-43A8-B8B0-1D8AA7E057B6}"/>
    <dgm:cxn modelId="{A63D6385-A090-464A-BDE5-4B71431420B3}" type="presOf" srcId="{9771B6FA-C378-408E-B7F8-78F071E93C05}" destId="{D68B205C-7C47-452F-8CCE-A03C7ECD62B6}" srcOrd="0" destOrd="2" presId="urn:microsoft.com/office/officeart/2005/8/layout/process3"/>
    <dgm:cxn modelId="{82088486-5260-47E8-9A8B-0BC3AEE95B12}" srcId="{01FD4970-6270-4E22-8A2A-480A9F831A9B}" destId="{4DE6B641-8CFF-4F5B-8C09-42BFA06BE8E4}" srcOrd="1" destOrd="0" parTransId="{CDDA98D8-FF64-407B-938A-5C00D2BE4036}" sibTransId="{E9A85B49-2613-49D3-83E4-AC95DCDA3715}"/>
    <dgm:cxn modelId="{CF2D4887-2AE4-4A24-8351-49A4EF584E63}" srcId="{01FD4970-6270-4E22-8A2A-480A9F831A9B}" destId="{DC8DBA7F-F559-44C7-B4E5-E49306C1ED54}" srcOrd="0" destOrd="0" parTransId="{F572A604-4FA3-4D51-91C5-D1563BB4E964}" sibTransId="{7EE06F7D-DD69-4F52-A4F0-8B44669BA5C2}"/>
    <dgm:cxn modelId="{24B6668A-4B20-4B8B-9C6A-028B78F10122}" srcId="{DBA0EB83-A5CA-4628-A345-E42F44133CE6}" destId="{9FC8BFE3-D88B-472B-87C6-852E855EDCF1}" srcOrd="3" destOrd="0" parTransId="{F6DFF877-747F-4E9A-9068-1592D1A6F4D8}" sibTransId="{D2FE53AC-1066-4F40-B8F3-0BDFB9B9CCBC}"/>
    <dgm:cxn modelId="{806F8C92-772B-4BB2-930A-5C5FC120DDD1}" type="presOf" srcId="{C95FEB0D-A410-4E0D-A968-29D7AD151137}" destId="{D68B205C-7C47-452F-8CCE-A03C7ECD62B6}" srcOrd="0" destOrd="0" presId="urn:microsoft.com/office/officeart/2005/8/layout/process3"/>
    <dgm:cxn modelId="{B396A995-9230-456A-BF27-214686F814C0}" type="presOf" srcId="{71C0CB22-9F0D-4C2D-89B6-4577CEC4F93E}" destId="{D68B205C-7C47-452F-8CCE-A03C7ECD62B6}" srcOrd="0" destOrd="4" presId="urn:microsoft.com/office/officeart/2005/8/layout/process3"/>
    <dgm:cxn modelId="{114AC897-D2E9-4695-9969-ACE433AF74D8}" srcId="{01FD4970-6270-4E22-8A2A-480A9F831A9B}" destId="{7DE142FF-0013-4331-8254-35C1469434FD}" srcOrd="2" destOrd="0" parTransId="{4067D52F-27DC-470B-92E0-A914F0478E70}" sibTransId="{F909DE0D-056B-4DDE-B9C3-A0F59BC8DBD8}"/>
    <dgm:cxn modelId="{410977AD-6337-458A-B4D3-5D09D286B8C5}" srcId="{DBA0EB83-A5CA-4628-A345-E42F44133CE6}" destId="{F9E353A1-C1BD-4EBF-BBAF-11776DECEAEC}" srcOrd="4" destOrd="0" parTransId="{39188970-E5AC-470F-BC26-A5E2CEF22F6B}" sibTransId="{8470C8F4-8188-4477-B543-D653B9853E08}"/>
    <dgm:cxn modelId="{AFF2ECB3-E6C9-4255-AF0C-63123A06162C}" type="presOf" srcId="{1C038AB5-F2CE-46EA-A03D-59B666D12BA4}" destId="{54D26686-109E-48E2-80C9-84B89217FBF9}" srcOrd="1" destOrd="0" presId="urn:microsoft.com/office/officeart/2005/8/layout/process3"/>
    <dgm:cxn modelId="{71165EBA-2FD2-4D18-BD4F-9A655CD2581B}" srcId="{DBA0EB83-A5CA-4628-A345-E42F44133CE6}" destId="{E43A5A9F-71D2-44C4-8512-EF31EC008297}" srcOrd="0" destOrd="0" parTransId="{BFACF66C-0FD6-4D74-9BB7-466ABAD0237B}" sibTransId="{B632AA7A-80ED-41AB-B932-B57B3AC59B32}"/>
    <dgm:cxn modelId="{8C17F5BE-1200-4198-930A-6E2D2043C66B}" type="presOf" srcId="{D00F2A05-E95D-470C-A14A-B6AEBA43E64F}" destId="{0D07EB0D-BE28-4093-8F92-46F2F0CAC327}" srcOrd="0" destOrd="1" presId="urn:microsoft.com/office/officeart/2005/8/layout/process3"/>
    <dgm:cxn modelId="{07C11FC3-4D86-4622-B0EF-FDB07D3B78E5}" type="presOf" srcId="{A5E026FA-3562-4F1F-9FA8-5A5F0E322D20}" destId="{2A23AD99-D9A6-48B8-B0B4-4366869526DE}" srcOrd="0" destOrd="3" presId="urn:microsoft.com/office/officeart/2005/8/layout/process3"/>
    <dgm:cxn modelId="{CFC65EC6-003B-430B-9927-81B05A299768}" srcId="{778B6CB1-62B2-4A4D-8DC0-F60C3908CD4F}" destId="{1C038AB5-F2CE-46EA-A03D-59B666D12BA4}" srcOrd="2" destOrd="0" parTransId="{286FC337-735C-4897-9DA9-4E60EB44FBBA}" sibTransId="{91D67E1E-971A-401F-A674-00138046239F}"/>
    <dgm:cxn modelId="{EE9E52C8-5A6B-47B3-8128-FD4780E72353}" srcId="{1C038AB5-F2CE-46EA-A03D-59B666D12BA4}" destId="{C95FEB0D-A410-4E0D-A968-29D7AD151137}" srcOrd="0" destOrd="0" parTransId="{92DF5202-9DD6-40B5-8DBE-73B0B55707F2}" sibTransId="{DD860F6E-AF12-497E-94FB-16C67A1A5011}"/>
    <dgm:cxn modelId="{CE26BFC8-51C1-4FAC-A675-A9270C15F66C}" type="presOf" srcId="{E43A5A9F-71D2-44C4-8512-EF31EC008297}" destId="{0D07EB0D-BE28-4093-8F92-46F2F0CAC327}" srcOrd="0" destOrd="0" presId="urn:microsoft.com/office/officeart/2005/8/layout/process3"/>
    <dgm:cxn modelId="{CF3A0CCA-2DB1-47EC-9992-798F48980A3B}" type="presOf" srcId="{DD313870-01AD-466E-AAFF-FCB4985CE734}" destId="{2A23AD99-D9A6-48B8-B0B4-4366869526DE}" srcOrd="0" destOrd="4" presId="urn:microsoft.com/office/officeart/2005/8/layout/process3"/>
    <dgm:cxn modelId="{06FAA9CD-A30A-4BC6-958F-810C0B2EFF2A}" srcId="{1C038AB5-F2CE-46EA-A03D-59B666D12BA4}" destId="{71C0CB22-9F0D-4C2D-89B6-4577CEC4F93E}" srcOrd="4" destOrd="0" parTransId="{581941BC-DD83-4A3E-A8E9-F4794CE5856B}" sibTransId="{2C9A6623-3FC0-4D88-B1FC-0C61397205C9}"/>
    <dgm:cxn modelId="{F5A633D3-CC1B-4E6B-9D42-1201D8C329B6}" type="presOf" srcId="{4DE6B641-8CFF-4F5B-8C09-42BFA06BE8E4}" destId="{2A23AD99-D9A6-48B8-B0B4-4366869526DE}" srcOrd="0" destOrd="1" presId="urn:microsoft.com/office/officeart/2005/8/layout/process3"/>
    <dgm:cxn modelId="{63B6E7D7-C5D1-4FC1-998C-F3DBFD53547D}" type="presOf" srcId="{DBA0EB83-A5CA-4628-A345-E42F44133CE6}" destId="{F69BEA20-3911-4B72-862B-9414D93F314D}" srcOrd="0" destOrd="0" presId="urn:microsoft.com/office/officeart/2005/8/layout/process3"/>
    <dgm:cxn modelId="{DD075DDD-8BC8-48A0-92A7-C845CA0F7CF5}" type="presOf" srcId="{3AC7B1B7-9A58-4A11-B414-C8641EEFB5F9}" destId="{0D07EB0D-BE28-4093-8F92-46F2F0CAC327}" srcOrd="0" destOrd="2" presId="urn:microsoft.com/office/officeart/2005/8/layout/process3"/>
    <dgm:cxn modelId="{C94AA8E4-59DD-43C5-8B7F-93627FA3AC78}" type="presOf" srcId="{E42EEA0A-274C-4DD1-859B-7CD48D170269}" destId="{D68B205C-7C47-452F-8CCE-A03C7ECD62B6}" srcOrd="0" destOrd="1" presId="urn:microsoft.com/office/officeart/2005/8/layout/process3"/>
    <dgm:cxn modelId="{3EFDAEE7-8EDE-40D0-90E0-FC7EC238DF67}" type="presOf" srcId="{42993319-996E-4BA3-BCAF-5270AB6F639E}" destId="{435A456E-D1C9-4794-8849-DF8D3238A906}" srcOrd="0" destOrd="0" presId="urn:microsoft.com/office/officeart/2005/8/layout/process3"/>
    <dgm:cxn modelId="{E5C6C2EA-CD8C-4D92-ACF8-D79BEF585F3C}" srcId="{DBA0EB83-A5CA-4628-A345-E42F44133CE6}" destId="{9A97E84D-F0D3-48AD-B4AE-672B2F5B3C6A}" srcOrd="7" destOrd="0" parTransId="{4CE20192-D44D-4842-935F-3EB56818A3EE}" sibTransId="{11E96872-9FBC-4BF7-9CCF-B606EA11DE68}"/>
    <dgm:cxn modelId="{607CFEF0-8FC8-481C-B556-1C3A6CC8B8FE}" srcId="{01FD4970-6270-4E22-8A2A-480A9F831A9B}" destId="{DD313870-01AD-466E-AAFF-FCB4985CE734}" srcOrd="4" destOrd="0" parTransId="{50CFD29A-E8E1-4B79-BE48-6C28E4A5AB0D}" sibTransId="{4F0DD4DD-A092-4127-A6D2-B90105AB9278}"/>
    <dgm:cxn modelId="{A8CD67E0-BE8E-4081-A1E5-8400AAA077BA}" type="presParOf" srcId="{1A9A01C3-149E-4434-AD2C-3F019FE58631}" destId="{51B19448-AD80-41B6-8280-82FD4B9316C4}" srcOrd="0" destOrd="0" presId="urn:microsoft.com/office/officeart/2005/8/layout/process3"/>
    <dgm:cxn modelId="{E6BE2346-7085-4F17-89DB-14AD9E9C9D0D}" type="presParOf" srcId="{51B19448-AD80-41B6-8280-82FD4B9316C4}" destId="{BD2BABDA-B828-4F4A-99B7-156DF7FF5A53}" srcOrd="0" destOrd="0" presId="urn:microsoft.com/office/officeart/2005/8/layout/process3"/>
    <dgm:cxn modelId="{4BB819C2-6A23-4D67-9426-79B0D5D752AE}" type="presParOf" srcId="{51B19448-AD80-41B6-8280-82FD4B9316C4}" destId="{6C1CAB33-6E98-4AA5-92DB-EFD24335343A}" srcOrd="1" destOrd="0" presId="urn:microsoft.com/office/officeart/2005/8/layout/process3"/>
    <dgm:cxn modelId="{2103C206-4069-48B8-889C-5230FB4E13D7}" type="presParOf" srcId="{51B19448-AD80-41B6-8280-82FD4B9316C4}" destId="{2A23AD99-D9A6-48B8-B0B4-4366869526DE}" srcOrd="2" destOrd="0" presId="urn:microsoft.com/office/officeart/2005/8/layout/process3"/>
    <dgm:cxn modelId="{40E37D03-37B2-45B1-8E1A-C34AAD020FDB}" type="presParOf" srcId="{1A9A01C3-149E-4434-AD2C-3F019FE58631}" destId="{49BF0FB7-67E2-43C5-B8A0-0FB3BD1795A5}" srcOrd="1" destOrd="0" presId="urn:microsoft.com/office/officeart/2005/8/layout/process3"/>
    <dgm:cxn modelId="{AFE75643-2AB4-4E9E-9658-78C17D3A241D}" type="presParOf" srcId="{49BF0FB7-67E2-43C5-B8A0-0FB3BD1795A5}" destId="{0E3FB0F2-3C36-4B05-8755-2300A78F719A}" srcOrd="0" destOrd="0" presId="urn:microsoft.com/office/officeart/2005/8/layout/process3"/>
    <dgm:cxn modelId="{4759D70A-BB3B-4E90-AE5E-11E504731CA3}" type="presParOf" srcId="{1A9A01C3-149E-4434-AD2C-3F019FE58631}" destId="{C4D5773C-B70A-49B7-8251-DA0AF4DEAA02}" srcOrd="2" destOrd="0" presId="urn:microsoft.com/office/officeart/2005/8/layout/process3"/>
    <dgm:cxn modelId="{17DFDD27-33D2-4C12-AC61-93EDA9EDC4EF}" type="presParOf" srcId="{C4D5773C-B70A-49B7-8251-DA0AF4DEAA02}" destId="{F69BEA20-3911-4B72-862B-9414D93F314D}" srcOrd="0" destOrd="0" presId="urn:microsoft.com/office/officeart/2005/8/layout/process3"/>
    <dgm:cxn modelId="{52CA12CD-0A79-4F82-911F-3B5CBAD0A503}" type="presParOf" srcId="{C4D5773C-B70A-49B7-8251-DA0AF4DEAA02}" destId="{F1B3DD41-0BD9-4379-B067-14799EE30E6F}" srcOrd="1" destOrd="0" presId="urn:microsoft.com/office/officeart/2005/8/layout/process3"/>
    <dgm:cxn modelId="{C186FDB3-9448-4755-ABCC-B4FD6569737C}" type="presParOf" srcId="{C4D5773C-B70A-49B7-8251-DA0AF4DEAA02}" destId="{0D07EB0D-BE28-4093-8F92-46F2F0CAC327}" srcOrd="2" destOrd="0" presId="urn:microsoft.com/office/officeart/2005/8/layout/process3"/>
    <dgm:cxn modelId="{9E088AB7-3901-4214-8F65-C0DBAF4AB30C}" type="presParOf" srcId="{1A9A01C3-149E-4434-AD2C-3F019FE58631}" destId="{435A456E-D1C9-4794-8849-DF8D3238A906}" srcOrd="3" destOrd="0" presId="urn:microsoft.com/office/officeart/2005/8/layout/process3"/>
    <dgm:cxn modelId="{DE95B160-3E9D-4596-8586-42112C075AD5}" type="presParOf" srcId="{435A456E-D1C9-4794-8849-DF8D3238A906}" destId="{373F3BEE-BA2B-4EFB-A629-91283042A0C2}" srcOrd="0" destOrd="0" presId="urn:microsoft.com/office/officeart/2005/8/layout/process3"/>
    <dgm:cxn modelId="{ECA1047C-25A6-471E-80F7-63539A835E92}" type="presParOf" srcId="{1A9A01C3-149E-4434-AD2C-3F019FE58631}" destId="{246BEE8C-6E59-413B-A7EA-11B1150C0779}" srcOrd="4" destOrd="0" presId="urn:microsoft.com/office/officeart/2005/8/layout/process3"/>
    <dgm:cxn modelId="{55B487E2-DEB3-4204-83B6-365D429B8882}" type="presParOf" srcId="{246BEE8C-6E59-413B-A7EA-11B1150C0779}" destId="{CAD1FC12-8A37-4D86-BF47-E42E68DB6FC6}" srcOrd="0" destOrd="0" presId="urn:microsoft.com/office/officeart/2005/8/layout/process3"/>
    <dgm:cxn modelId="{0EC8F463-371B-4CDC-AE6D-FCF865D24F60}" type="presParOf" srcId="{246BEE8C-6E59-413B-A7EA-11B1150C0779}" destId="{54D26686-109E-48E2-80C9-84B89217FBF9}" srcOrd="1" destOrd="0" presId="urn:microsoft.com/office/officeart/2005/8/layout/process3"/>
    <dgm:cxn modelId="{5031EEB5-AE3A-4E24-B2AD-9DDA68B2BA6F}" type="presParOf" srcId="{246BEE8C-6E59-413B-A7EA-11B1150C0779}" destId="{D68B205C-7C47-452F-8CCE-A03C7ECD62B6}"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2FE208E-9A32-41F3-8C51-48C849C5F545}"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fr-BE"/>
        </a:p>
      </dgm:t>
    </dgm:pt>
    <dgm:pt modelId="{2B7319B4-6364-4494-887F-283CDB6AFEF8}">
      <dgm:prSet phldrT="[Text]" custT="1"/>
      <dgm:spPr/>
      <dgm:t>
        <a:bodyPr/>
        <a:lstStyle/>
        <a:p>
          <a:r>
            <a:rPr lang="nl-BE" sz="1600" noProof="0" dirty="0"/>
            <a:t>Actions</a:t>
          </a:r>
        </a:p>
      </dgm:t>
    </dgm:pt>
    <dgm:pt modelId="{C9E65D61-989E-4A42-83F0-8C86ECADF2D6}" type="parTrans" cxnId="{F751CD50-082F-4B0C-B241-D276BBB38A90}">
      <dgm:prSet/>
      <dgm:spPr/>
      <dgm:t>
        <a:bodyPr/>
        <a:lstStyle/>
        <a:p>
          <a:endParaRPr lang="nl-BE" sz="1100" noProof="0" dirty="0"/>
        </a:p>
      </dgm:t>
    </dgm:pt>
    <dgm:pt modelId="{D0863BE6-B59E-4B85-9C3C-35EB0AF4A39A}" type="sibTrans" cxnId="{F751CD50-082F-4B0C-B241-D276BBB38A90}">
      <dgm:prSet/>
      <dgm:spPr/>
      <dgm:t>
        <a:bodyPr/>
        <a:lstStyle/>
        <a:p>
          <a:endParaRPr lang="nl-BE" sz="1100" noProof="0" dirty="0"/>
        </a:p>
      </dgm:t>
    </dgm:pt>
    <dgm:pt modelId="{184A25CF-F663-4545-A350-182F2183D909}">
      <dgm:prSet phldrT="[Text]" custT="1"/>
      <dgm:spPr/>
      <dgm:t>
        <a:bodyPr/>
        <a:lstStyle/>
        <a:p>
          <a:r>
            <a:rPr lang="nl-BE" sz="1600" noProof="0" dirty="0"/>
            <a:t>Module</a:t>
          </a:r>
        </a:p>
      </dgm:t>
    </dgm:pt>
    <dgm:pt modelId="{D781892D-509D-430E-A814-09C560FE3504}" type="parTrans" cxnId="{2D64D9D8-BA21-4376-B9D3-55222CB34799}">
      <dgm:prSet/>
      <dgm:spPr/>
      <dgm:t>
        <a:bodyPr/>
        <a:lstStyle/>
        <a:p>
          <a:endParaRPr lang="nl-BE" sz="1100" noProof="0" dirty="0"/>
        </a:p>
      </dgm:t>
    </dgm:pt>
    <dgm:pt modelId="{5E42F698-2CE1-4BAB-9127-84EB6883CAE9}" type="sibTrans" cxnId="{2D64D9D8-BA21-4376-B9D3-55222CB34799}">
      <dgm:prSet custT="1"/>
      <dgm:spPr/>
      <dgm:t>
        <a:bodyPr/>
        <a:lstStyle/>
        <a:p>
          <a:endParaRPr lang="nl-BE" sz="1100" noProof="0" dirty="0"/>
        </a:p>
      </dgm:t>
    </dgm:pt>
    <dgm:pt modelId="{C0C95C03-7E75-43D5-97DB-F259B99C8E10}">
      <dgm:prSet phldrT="[Text]" custT="1"/>
      <dgm:spPr/>
      <dgm:t>
        <a:bodyPr/>
        <a:lstStyle/>
        <a:p>
          <a:r>
            <a:rPr lang="nl-BE" sz="1600" noProof="0" dirty="0"/>
            <a:t>TO DO / TO THINK</a:t>
          </a:r>
        </a:p>
      </dgm:t>
    </dgm:pt>
    <dgm:pt modelId="{A8C49ED5-F5C0-4521-84A8-F82BA0531744}" type="parTrans" cxnId="{F6B6CC02-192A-49D1-A9FD-1E944EE2DB6F}">
      <dgm:prSet/>
      <dgm:spPr/>
      <dgm:t>
        <a:bodyPr/>
        <a:lstStyle/>
        <a:p>
          <a:endParaRPr lang="nl-BE" sz="1100" noProof="0" dirty="0"/>
        </a:p>
      </dgm:t>
    </dgm:pt>
    <dgm:pt modelId="{0F08D34F-65F1-4967-9C31-627FE155528A}" type="sibTrans" cxnId="{F6B6CC02-192A-49D1-A9FD-1E944EE2DB6F}">
      <dgm:prSet custT="1"/>
      <dgm:spPr/>
      <dgm:t>
        <a:bodyPr/>
        <a:lstStyle/>
        <a:p>
          <a:endParaRPr lang="nl-BE" sz="1100" noProof="0" dirty="0"/>
        </a:p>
      </dgm:t>
    </dgm:pt>
    <dgm:pt modelId="{A528AE94-276B-49CB-B4F0-9D7E3A4CDACA}">
      <dgm:prSet phldrT="[Text]" custT="1"/>
      <dgm:spPr/>
      <dgm:t>
        <a:bodyPr/>
        <a:lstStyle/>
        <a:p>
          <a:r>
            <a:rPr lang="nl-BE" sz="1600" noProof="0" dirty="0"/>
            <a:t>Middelen</a:t>
          </a:r>
        </a:p>
      </dgm:t>
    </dgm:pt>
    <dgm:pt modelId="{211F494E-B952-4704-99CB-078EF19D39C1}" type="parTrans" cxnId="{866263B5-CE02-46E8-9037-2EC831CFF849}">
      <dgm:prSet/>
      <dgm:spPr/>
      <dgm:t>
        <a:bodyPr/>
        <a:lstStyle/>
        <a:p>
          <a:endParaRPr lang="nl-BE" sz="1100" noProof="0" dirty="0"/>
        </a:p>
      </dgm:t>
    </dgm:pt>
    <dgm:pt modelId="{C486DC6F-9F94-413A-A234-E0CEFE79F54A}" type="sibTrans" cxnId="{866263B5-CE02-46E8-9037-2EC831CFF849}">
      <dgm:prSet/>
      <dgm:spPr/>
      <dgm:t>
        <a:bodyPr/>
        <a:lstStyle/>
        <a:p>
          <a:endParaRPr lang="nl-BE" sz="1100" noProof="0" dirty="0"/>
        </a:p>
      </dgm:t>
    </dgm:pt>
    <dgm:pt modelId="{E5E5ADAA-8F6C-4745-915F-0655D44E2B7F}">
      <dgm:prSet phldrT="[Text]" custT="1"/>
      <dgm:spPr/>
      <dgm:t>
        <a:bodyPr/>
        <a:lstStyle/>
        <a:p>
          <a:r>
            <a:rPr lang="nl-BE" sz="1600" b="1" noProof="0" dirty="0"/>
            <a:t>Scenario*</a:t>
          </a:r>
        </a:p>
      </dgm:t>
    </dgm:pt>
    <dgm:pt modelId="{33331D92-8277-4E68-8626-E641DAF3D2F4}" type="parTrans" cxnId="{C2B06709-DA97-4F16-AE58-CC2D9DD422B7}">
      <dgm:prSet/>
      <dgm:spPr/>
      <dgm:t>
        <a:bodyPr/>
        <a:lstStyle/>
        <a:p>
          <a:endParaRPr lang="nl-BE" sz="1100" noProof="0" dirty="0"/>
        </a:p>
      </dgm:t>
    </dgm:pt>
    <dgm:pt modelId="{E71BD032-0C4B-4C5A-B6B1-A28F2915886C}" type="sibTrans" cxnId="{C2B06709-DA97-4F16-AE58-CC2D9DD422B7}">
      <dgm:prSet/>
      <dgm:spPr/>
      <dgm:t>
        <a:bodyPr/>
        <a:lstStyle/>
        <a:p>
          <a:endParaRPr lang="nl-BE" sz="1100" noProof="0" dirty="0"/>
        </a:p>
      </dgm:t>
    </dgm:pt>
    <dgm:pt modelId="{C09C7E0E-6B7A-4E04-9311-BB5E45B47253}">
      <dgm:prSet phldrT="[Text]" custT="1"/>
      <dgm:spPr/>
      <dgm:t>
        <a:bodyPr/>
        <a:lstStyle/>
        <a:p>
          <a:r>
            <a:rPr lang="nl-BE" sz="1600" noProof="0" dirty="0"/>
            <a:t>Fiches reflexen*</a:t>
          </a:r>
        </a:p>
      </dgm:t>
    </dgm:pt>
    <dgm:pt modelId="{671566C5-6F4B-49AB-9732-100654B8D660}" type="parTrans" cxnId="{08F3DC54-5685-4550-B30A-4396587FB125}">
      <dgm:prSet/>
      <dgm:spPr/>
      <dgm:t>
        <a:bodyPr/>
        <a:lstStyle/>
        <a:p>
          <a:endParaRPr lang="nl-BE" sz="1100" noProof="0" dirty="0"/>
        </a:p>
      </dgm:t>
    </dgm:pt>
    <dgm:pt modelId="{259D35BF-B70F-4127-A553-1A68C4F1D465}" type="sibTrans" cxnId="{08F3DC54-5685-4550-B30A-4396587FB125}">
      <dgm:prSet/>
      <dgm:spPr/>
      <dgm:t>
        <a:bodyPr/>
        <a:lstStyle/>
        <a:p>
          <a:endParaRPr lang="nl-BE" sz="1100" noProof="0" dirty="0"/>
        </a:p>
      </dgm:t>
    </dgm:pt>
    <dgm:pt modelId="{3FBE2B5D-8F2A-47F5-931D-4647D0010A02}">
      <dgm:prSet phldrT="[Text]" custT="1"/>
      <dgm:spPr/>
      <dgm:t>
        <a:bodyPr/>
        <a:lstStyle/>
        <a:p>
          <a:r>
            <a:rPr lang="nl-BE" sz="1600" noProof="0" dirty="0"/>
            <a:t>Technische fiches*</a:t>
          </a:r>
        </a:p>
      </dgm:t>
    </dgm:pt>
    <dgm:pt modelId="{B7712DD4-9C69-4EB5-95FE-DB2B42BE6B4A}" type="parTrans" cxnId="{4986E20D-E8DB-44F6-BB96-21EB1DFA5578}">
      <dgm:prSet/>
      <dgm:spPr/>
      <dgm:t>
        <a:bodyPr/>
        <a:lstStyle/>
        <a:p>
          <a:endParaRPr lang="nl-BE" sz="1100" noProof="0" dirty="0"/>
        </a:p>
      </dgm:t>
    </dgm:pt>
    <dgm:pt modelId="{747BFC45-4345-45AA-966F-74CFC7E66BFD}" type="sibTrans" cxnId="{4986E20D-E8DB-44F6-BB96-21EB1DFA5578}">
      <dgm:prSet/>
      <dgm:spPr/>
      <dgm:t>
        <a:bodyPr/>
        <a:lstStyle/>
        <a:p>
          <a:endParaRPr lang="nl-BE" sz="1100" noProof="0" dirty="0"/>
        </a:p>
      </dgm:t>
    </dgm:pt>
    <dgm:pt modelId="{CF54CD8C-CAB8-4C78-93DB-EB4A606D6D4E}">
      <dgm:prSet phldrT="[Text]" custT="1"/>
      <dgm:spPr/>
      <dgm:t>
        <a:bodyPr/>
        <a:lstStyle/>
        <a:p>
          <a:r>
            <a:rPr lang="nl-BE" sz="1600" noProof="0" dirty="0"/>
            <a:t>Plannen*</a:t>
          </a:r>
        </a:p>
      </dgm:t>
    </dgm:pt>
    <dgm:pt modelId="{EFDD92BA-72FD-4FBE-BDBD-3217BA80BAAA}" type="parTrans" cxnId="{2008F49B-DDFD-4B57-93A2-FB1B1F551D14}">
      <dgm:prSet/>
      <dgm:spPr/>
      <dgm:t>
        <a:bodyPr/>
        <a:lstStyle/>
        <a:p>
          <a:endParaRPr lang="nl-BE" sz="1100" noProof="0" dirty="0"/>
        </a:p>
      </dgm:t>
    </dgm:pt>
    <dgm:pt modelId="{179948E1-A922-47B4-B437-862DCAA50BD9}" type="sibTrans" cxnId="{2008F49B-DDFD-4B57-93A2-FB1B1F551D14}">
      <dgm:prSet/>
      <dgm:spPr/>
      <dgm:t>
        <a:bodyPr/>
        <a:lstStyle/>
        <a:p>
          <a:endParaRPr lang="nl-BE" sz="1100" noProof="0" dirty="0"/>
        </a:p>
      </dgm:t>
    </dgm:pt>
    <dgm:pt modelId="{CD44B75E-0E6B-4BA1-9BFF-EA1A2B5F2075}">
      <dgm:prSet phldrT="[Text]" custT="1"/>
      <dgm:spPr/>
      <dgm:t>
        <a:bodyPr/>
        <a:lstStyle/>
        <a:p>
          <a:r>
            <a:rPr lang="nl-BE" sz="1600" b="1" noProof="0" dirty="0"/>
            <a:t>Kwartier*</a:t>
          </a:r>
        </a:p>
      </dgm:t>
    </dgm:pt>
    <dgm:pt modelId="{54A682C4-180E-4C9D-834F-DC7A5AFFAFCE}" type="parTrans" cxnId="{6D72ADA6-E19B-4544-AC93-A8A7E7977422}">
      <dgm:prSet/>
      <dgm:spPr/>
      <dgm:t>
        <a:bodyPr/>
        <a:lstStyle/>
        <a:p>
          <a:endParaRPr lang="nl-BE" sz="1100" noProof="0" dirty="0"/>
        </a:p>
      </dgm:t>
    </dgm:pt>
    <dgm:pt modelId="{424FCA89-B46A-4CB1-BFBC-F2130CC03330}" type="sibTrans" cxnId="{6D72ADA6-E19B-4544-AC93-A8A7E7977422}">
      <dgm:prSet/>
      <dgm:spPr/>
      <dgm:t>
        <a:bodyPr/>
        <a:lstStyle/>
        <a:p>
          <a:endParaRPr lang="nl-BE" sz="1100" noProof="0" dirty="0"/>
        </a:p>
      </dgm:t>
    </dgm:pt>
    <dgm:pt modelId="{24B94FB9-89C1-4779-9A04-33AF3666BB86}">
      <dgm:prSet phldrT="[Text]" custT="1"/>
      <dgm:spPr/>
      <dgm:t>
        <a:bodyPr/>
        <a:lstStyle/>
        <a:p>
          <a:r>
            <a:rPr lang="nl-BE" sz="1600" noProof="0" dirty="0"/>
            <a:t>Zone</a:t>
          </a:r>
        </a:p>
      </dgm:t>
    </dgm:pt>
    <dgm:pt modelId="{CB725CC2-F435-4BE9-BE72-859FB3640F64}" type="parTrans" cxnId="{843846DC-160A-4ED2-AC41-4B78DDAFD46E}">
      <dgm:prSet/>
      <dgm:spPr/>
      <dgm:t>
        <a:bodyPr/>
        <a:lstStyle/>
        <a:p>
          <a:endParaRPr lang="nl-BE" sz="1100" noProof="0" dirty="0"/>
        </a:p>
      </dgm:t>
    </dgm:pt>
    <dgm:pt modelId="{6F97E790-69E7-4133-929E-4CAF5CC02055}" type="sibTrans" cxnId="{843846DC-160A-4ED2-AC41-4B78DDAFD46E}">
      <dgm:prSet/>
      <dgm:spPr/>
      <dgm:t>
        <a:bodyPr/>
        <a:lstStyle/>
        <a:p>
          <a:endParaRPr lang="nl-BE" sz="1100" noProof="0" dirty="0"/>
        </a:p>
      </dgm:t>
    </dgm:pt>
    <dgm:pt modelId="{076B5A22-A506-4AB9-9DDD-C23D42FC83C6}">
      <dgm:prSet phldrT="[Text]" custT="1"/>
      <dgm:spPr/>
      <dgm:t>
        <a:bodyPr/>
        <a:lstStyle/>
        <a:p>
          <a:r>
            <a:rPr lang="nl-BE" sz="1600" noProof="0" dirty="0"/>
            <a:t>Middelen*</a:t>
          </a:r>
        </a:p>
      </dgm:t>
    </dgm:pt>
    <dgm:pt modelId="{198F070F-854A-4638-AFA2-4BB126A44F59}" type="parTrans" cxnId="{63D479B1-A6C4-4DBF-80E6-C4E8D97A5557}">
      <dgm:prSet/>
      <dgm:spPr/>
      <dgm:t>
        <a:bodyPr/>
        <a:lstStyle/>
        <a:p>
          <a:endParaRPr lang="nl-BE" sz="1100" noProof="0" dirty="0"/>
        </a:p>
      </dgm:t>
    </dgm:pt>
    <dgm:pt modelId="{350AEC6F-EE8E-4D52-BBD0-10A289C20687}" type="sibTrans" cxnId="{63D479B1-A6C4-4DBF-80E6-C4E8D97A5557}">
      <dgm:prSet/>
      <dgm:spPr/>
      <dgm:t>
        <a:bodyPr/>
        <a:lstStyle/>
        <a:p>
          <a:endParaRPr lang="nl-BE" sz="1100" noProof="0" dirty="0"/>
        </a:p>
      </dgm:t>
    </dgm:pt>
    <dgm:pt modelId="{CA619B33-DB13-4FC0-A4FF-063A04E1F40B}">
      <dgm:prSet phldrT="[Text]" custT="1"/>
      <dgm:spPr/>
      <dgm:t>
        <a:bodyPr/>
        <a:lstStyle/>
        <a:p>
          <a:r>
            <a:rPr lang="nl-BE" sz="1600" noProof="0" dirty="0"/>
            <a:t>Fases*</a:t>
          </a:r>
        </a:p>
      </dgm:t>
    </dgm:pt>
    <dgm:pt modelId="{1E09ED72-7D9C-464C-ACC4-0A80A2E6814B}" type="parTrans" cxnId="{D7526F76-E528-4885-850A-6BACACA9D33D}">
      <dgm:prSet/>
      <dgm:spPr/>
      <dgm:t>
        <a:bodyPr/>
        <a:lstStyle/>
        <a:p>
          <a:endParaRPr lang="nl-BE" sz="1100" noProof="0" dirty="0"/>
        </a:p>
      </dgm:t>
    </dgm:pt>
    <dgm:pt modelId="{1B257E22-917A-48BF-82C4-2787D9E54725}" type="sibTrans" cxnId="{D7526F76-E528-4885-850A-6BACACA9D33D}">
      <dgm:prSet/>
      <dgm:spPr/>
      <dgm:t>
        <a:bodyPr/>
        <a:lstStyle/>
        <a:p>
          <a:endParaRPr lang="nl-BE" sz="1100" noProof="0" dirty="0"/>
        </a:p>
      </dgm:t>
    </dgm:pt>
    <dgm:pt modelId="{7230872A-9B05-453E-B644-658A64E17059}">
      <dgm:prSet phldrT="[Text]" custT="1"/>
      <dgm:spPr/>
      <dgm:t>
        <a:bodyPr/>
        <a:lstStyle/>
        <a:p>
          <a:r>
            <a:rPr lang="nl-BE" sz="1600" noProof="0" dirty="0"/>
            <a:t>Prioriteiten</a:t>
          </a:r>
        </a:p>
      </dgm:t>
    </dgm:pt>
    <dgm:pt modelId="{C655ABB3-318A-4022-A51E-EAAF9BC470BF}" type="parTrans" cxnId="{4EABCAC4-6929-471B-B350-3BDD6E50E7AE}">
      <dgm:prSet/>
      <dgm:spPr/>
      <dgm:t>
        <a:bodyPr/>
        <a:lstStyle/>
        <a:p>
          <a:endParaRPr lang="nl-BE" sz="1100" noProof="0" dirty="0"/>
        </a:p>
      </dgm:t>
    </dgm:pt>
    <dgm:pt modelId="{27EC1F4F-E42A-48D5-AAA1-8200117B1952}" type="sibTrans" cxnId="{4EABCAC4-6929-471B-B350-3BDD6E50E7AE}">
      <dgm:prSet/>
      <dgm:spPr/>
      <dgm:t>
        <a:bodyPr/>
        <a:lstStyle/>
        <a:p>
          <a:endParaRPr lang="nl-BE" sz="1100" noProof="0" dirty="0"/>
        </a:p>
      </dgm:t>
    </dgm:pt>
    <dgm:pt modelId="{CA0A5D20-8387-46CA-9817-36979B6D205D}">
      <dgm:prSet phldrT="[Text]" custT="1"/>
      <dgm:spPr/>
      <dgm:t>
        <a:bodyPr/>
        <a:lstStyle/>
        <a:p>
          <a:r>
            <a:rPr lang="nl-BE" sz="1600" noProof="0" dirty="0"/>
            <a:t>Actoren Groep*</a:t>
          </a:r>
        </a:p>
      </dgm:t>
    </dgm:pt>
    <dgm:pt modelId="{CBDE33C5-FEB0-4AE7-ADC9-3D287435342F}" type="parTrans" cxnId="{E9EA377B-40F3-4B28-AC7C-182E3267B006}">
      <dgm:prSet/>
      <dgm:spPr/>
      <dgm:t>
        <a:bodyPr/>
        <a:lstStyle/>
        <a:p>
          <a:endParaRPr lang="nl-BE" sz="1100" noProof="0" dirty="0"/>
        </a:p>
      </dgm:t>
    </dgm:pt>
    <dgm:pt modelId="{51A1B12A-8E67-405D-8029-5D174F77F06E}" type="sibTrans" cxnId="{E9EA377B-40F3-4B28-AC7C-182E3267B006}">
      <dgm:prSet/>
      <dgm:spPr/>
      <dgm:t>
        <a:bodyPr/>
        <a:lstStyle/>
        <a:p>
          <a:endParaRPr lang="nl-BE" sz="1100" noProof="0" dirty="0"/>
        </a:p>
      </dgm:t>
    </dgm:pt>
    <dgm:pt modelId="{8043547D-BB86-4438-A4D4-E2E0339DF25A}">
      <dgm:prSet phldrT="[Text]" custT="1"/>
      <dgm:spPr/>
      <dgm:t>
        <a:bodyPr/>
        <a:lstStyle/>
        <a:p>
          <a:r>
            <a:rPr lang="nl-BE" sz="1600" noProof="0" dirty="0"/>
            <a:t>Status</a:t>
          </a:r>
        </a:p>
      </dgm:t>
    </dgm:pt>
    <dgm:pt modelId="{13D4742E-96E7-4829-B14F-FC558BD68D77}" type="parTrans" cxnId="{E939F83B-E5B4-4A68-B37E-9DD0BAD6E9CA}">
      <dgm:prSet/>
      <dgm:spPr/>
      <dgm:t>
        <a:bodyPr/>
        <a:lstStyle/>
        <a:p>
          <a:endParaRPr lang="nl-BE" noProof="0" dirty="0"/>
        </a:p>
      </dgm:t>
    </dgm:pt>
    <dgm:pt modelId="{0B4D41E3-E084-4F6C-8B98-A6EB51A34636}" type="sibTrans" cxnId="{E939F83B-E5B4-4A68-B37E-9DD0BAD6E9CA}">
      <dgm:prSet/>
      <dgm:spPr/>
      <dgm:t>
        <a:bodyPr/>
        <a:lstStyle/>
        <a:p>
          <a:endParaRPr lang="nl-BE" noProof="0" dirty="0"/>
        </a:p>
      </dgm:t>
    </dgm:pt>
    <dgm:pt modelId="{F0507331-6304-4CA0-97D1-53CC8EED1754}">
      <dgm:prSet phldrT="[Text]" custT="1"/>
      <dgm:spPr/>
      <dgm:t>
        <a:bodyPr/>
        <a:lstStyle/>
        <a:p>
          <a:r>
            <a:rPr lang="nl-BE" sz="1600" noProof="0" dirty="0"/>
            <a:t>Getest (J/N)</a:t>
          </a:r>
        </a:p>
      </dgm:t>
    </dgm:pt>
    <dgm:pt modelId="{521ACE22-3BF4-4DB6-B33F-B2B057945A0F}" type="parTrans" cxnId="{98C34349-7B70-422A-8310-C2EFB8819A33}">
      <dgm:prSet/>
      <dgm:spPr/>
      <dgm:t>
        <a:bodyPr/>
        <a:lstStyle/>
        <a:p>
          <a:endParaRPr lang="nl-BE" noProof="0" dirty="0"/>
        </a:p>
      </dgm:t>
    </dgm:pt>
    <dgm:pt modelId="{A0E02385-56AC-4814-A760-A45CA06E2886}" type="sibTrans" cxnId="{98C34349-7B70-422A-8310-C2EFB8819A33}">
      <dgm:prSet/>
      <dgm:spPr/>
      <dgm:t>
        <a:bodyPr/>
        <a:lstStyle/>
        <a:p>
          <a:endParaRPr lang="nl-BE" noProof="0" dirty="0"/>
        </a:p>
      </dgm:t>
    </dgm:pt>
    <dgm:pt modelId="{74754805-9FFE-4231-8122-0C27593B9C27}">
      <dgm:prSet phldrT="[Text]" custT="1"/>
      <dgm:spPr/>
      <dgm:t>
        <a:bodyPr/>
        <a:lstStyle/>
        <a:p>
          <a:r>
            <a:rPr lang="nl-BE" sz="1600" noProof="0" dirty="0"/>
            <a:t>Version</a:t>
          </a:r>
        </a:p>
      </dgm:t>
    </dgm:pt>
    <dgm:pt modelId="{0FF23C0E-35F1-49CE-91A6-0976696DB365}" type="parTrans" cxnId="{2BD4FFE2-D9B9-42C0-8A90-38FF5ACB719E}">
      <dgm:prSet/>
      <dgm:spPr/>
      <dgm:t>
        <a:bodyPr/>
        <a:lstStyle/>
        <a:p>
          <a:endParaRPr lang="nl-BE" noProof="0" dirty="0"/>
        </a:p>
      </dgm:t>
    </dgm:pt>
    <dgm:pt modelId="{809B6BD0-8EB4-41FD-8B00-E28528512202}" type="sibTrans" cxnId="{2BD4FFE2-D9B9-42C0-8A90-38FF5ACB719E}">
      <dgm:prSet/>
      <dgm:spPr/>
      <dgm:t>
        <a:bodyPr/>
        <a:lstStyle/>
        <a:p>
          <a:endParaRPr lang="nl-BE" noProof="0" dirty="0"/>
        </a:p>
      </dgm:t>
    </dgm:pt>
    <dgm:pt modelId="{A80C0947-4909-4347-923B-FF76AAD04F3F}">
      <dgm:prSet phldrT="[Text]" custT="1"/>
      <dgm:spPr/>
      <dgm:t>
        <a:bodyPr/>
        <a:lstStyle/>
        <a:p>
          <a:r>
            <a:rPr lang="nl-BE" sz="1600" noProof="0" dirty="0"/>
            <a:t>Validatie SIPP</a:t>
          </a:r>
        </a:p>
      </dgm:t>
    </dgm:pt>
    <dgm:pt modelId="{3A5A2161-2E6D-4EDC-B0BD-DB9B4BF74659}" type="parTrans" cxnId="{6F6AB0AC-1672-46F6-8FD0-81066978AB21}">
      <dgm:prSet/>
      <dgm:spPr/>
      <dgm:t>
        <a:bodyPr/>
        <a:lstStyle/>
        <a:p>
          <a:endParaRPr lang="nl-BE" noProof="0" dirty="0"/>
        </a:p>
      </dgm:t>
    </dgm:pt>
    <dgm:pt modelId="{24E8D1B3-2AB9-409F-82BD-2C505017B69A}" type="sibTrans" cxnId="{6F6AB0AC-1672-46F6-8FD0-81066978AB21}">
      <dgm:prSet/>
      <dgm:spPr/>
      <dgm:t>
        <a:bodyPr/>
        <a:lstStyle/>
        <a:p>
          <a:endParaRPr lang="nl-BE" noProof="0" dirty="0"/>
        </a:p>
      </dgm:t>
    </dgm:pt>
    <dgm:pt modelId="{12C40485-54A3-4CF4-84F6-661F666C3419}">
      <dgm:prSet phldrT="[Text]" custT="1"/>
      <dgm:spPr/>
      <dgm:t>
        <a:bodyPr/>
        <a:lstStyle/>
        <a:p>
          <a:r>
            <a:rPr lang="nl-BE" sz="1600" noProof="0" dirty="0"/>
            <a:t>Validatie BOC</a:t>
          </a:r>
        </a:p>
      </dgm:t>
    </dgm:pt>
    <dgm:pt modelId="{D54D6D26-DDB4-4DF6-AFB5-D92112734921}" type="parTrans" cxnId="{8D1B3121-0C1F-41B2-B014-A3814972B36B}">
      <dgm:prSet/>
      <dgm:spPr/>
      <dgm:t>
        <a:bodyPr/>
        <a:lstStyle/>
        <a:p>
          <a:endParaRPr lang="nl-BE" noProof="0" dirty="0"/>
        </a:p>
      </dgm:t>
    </dgm:pt>
    <dgm:pt modelId="{347D7664-2B4D-459F-8EC6-E42C2D040314}" type="sibTrans" cxnId="{8D1B3121-0C1F-41B2-B014-A3814972B36B}">
      <dgm:prSet/>
      <dgm:spPr/>
      <dgm:t>
        <a:bodyPr/>
        <a:lstStyle/>
        <a:p>
          <a:endParaRPr lang="nl-BE" noProof="0" dirty="0"/>
        </a:p>
      </dgm:t>
    </dgm:pt>
    <dgm:pt modelId="{53B7FEA1-8150-4F4F-A2BB-7D612D0AF38A}" type="pres">
      <dgm:prSet presAssocID="{B2FE208E-9A32-41F3-8C51-48C849C5F545}" presName="linearFlow" presStyleCnt="0">
        <dgm:presLayoutVars>
          <dgm:dir/>
          <dgm:animLvl val="lvl"/>
          <dgm:resizeHandles val="exact"/>
        </dgm:presLayoutVars>
      </dgm:prSet>
      <dgm:spPr/>
    </dgm:pt>
    <dgm:pt modelId="{A1480341-4B4C-4873-9CCC-49BCC03D26EA}" type="pres">
      <dgm:prSet presAssocID="{184A25CF-F663-4545-A350-182F2183D909}" presName="composite" presStyleCnt="0"/>
      <dgm:spPr/>
    </dgm:pt>
    <dgm:pt modelId="{2CB0377B-0E00-4D29-8D6C-7B3D9117C244}" type="pres">
      <dgm:prSet presAssocID="{184A25CF-F663-4545-A350-182F2183D909}" presName="parTx" presStyleLbl="node1" presStyleIdx="0" presStyleCnt="3">
        <dgm:presLayoutVars>
          <dgm:chMax val="0"/>
          <dgm:chPref val="0"/>
          <dgm:bulletEnabled val="1"/>
        </dgm:presLayoutVars>
      </dgm:prSet>
      <dgm:spPr/>
    </dgm:pt>
    <dgm:pt modelId="{6F076B97-534B-44E1-8E63-BC9818EF0D8C}" type="pres">
      <dgm:prSet presAssocID="{184A25CF-F663-4545-A350-182F2183D909}" presName="parSh" presStyleLbl="node1" presStyleIdx="0" presStyleCnt="3"/>
      <dgm:spPr/>
    </dgm:pt>
    <dgm:pt modelId="{670CE4FD-C71C-4951-BBA4-4BBB0F0AB334}" type="pres">
      <dgm:prSet presAssocID="{184A25CF-F663-4545-A350-182F2183D909}" presName="desTx" presStyleLbl="fgAcc1" presStyleIdx="0" presStyleCnt="3">
        <dgm:presLayoutVars>
          <dgm:bulletEnabled val="1"/>
        </dgm:presLayoutVars>
      </dgm:prSet>
      <dgm:spPr/>
    </dgm:pt>
    <dgm:pt modelId="{C955DCA5-BC6C-4BB9-9AFA-2A6A651E91A0}" type="pres">
      <dgm:prSet presAssocID="{5E42F698-2CE1-4BAB-9127-84EB6883CAE9}" presName="sibTrans" presStyleLbl="sibTrans2D1" presStyleIdx="0" presStyleCnt="2" custAng="10800000"/>
      <dgm:spPr/>
    </dgm:pt>
    <dgm:pt modelId="{EA2757E7-F747-4C43-98FA-C0EC499B02FD}" type="pres">
      <dgm:prSet presAssocID="{5E42F698-2CE1-4BAB-9127-84EB6883CAE9}" presName="connTx" presStyleLbl="sibTrans2D1" presStyleIdx="0" presStyleCnt="2"/>
      <dgm:spPr/>
    </dgm:pt>
    <dgm:pt modelId="{E56FF20E-DDFB-4EAE-8548-DBB6E119F880}" type="pres">
      <dgm:prSet presAssocID="{C0C95C03-7E75-43D5-97DB-F259B99C8E10}" presName="composite" presStyleCnt="0"/>
      <dgm:spPr/>
    </dgm:pt>
    <dgm:pt modelId="{20611676-5C64-4063-9BA5-E1666E724791}" type="pres">
      <dgm:prSet presAssocID="{C0C95C03-7E75-43D5-97DB-F259B99C8E10}" presName="parTx" presStyleLbl="node1" presStyleIdx="0" presStyleCnt="3">
        <dgm:presLayoutVars>
          <dgm:chMax val="0"/>
          <dgm:chPref val="0"/>
          <dgm:bulletEnabled val="1"/>
        </dgm:presLayoutVars>
      </dgm:prSet>
      <dgm:spPr/>
    </dgm:pt>
    <dgm:pt modelId="{4F4157DD-AAFE-4732-8BC2-8A947D58D7A3}" type="pres">
      <dgm:prSet presAssocID="{C0C95C03-7E75-43D5-97DB-F259B99C8E10}" presName="parSh" presStyleLbl="node1" presStyleIdx="1" presStyleCnt="3"/>
      <dgm:spPr/>
    </dgm:pt>
    <dgm:pt modelId="{A5F66F00-FF1A-4CD7-842B-7EF842C6B55B}" type="pres">
      <dgm:prSet presAssocID="{C0C95C03-7E75-43D5-97DB-F259B99C8E10}" presName="desTx" presStyleLbl="fgAcc1" presStyleIdx="1" presStyleCnt="3" custLinFactNeighborY="-570">
        <dgm:presLayoutVars>
          <dgm:bulletEnabled val="1"/>
        </dgm:presLayoutVars>
      </dgm:prSet>
      <dgm:spPr/>
    </dgm:pt>
    <dgm:pt modelId="{F57F5E95-B2FB-44FB-BA6F-7919204CBD3C}" type="pres">
      <dgm:prSet presAssocID="{0F08D34F-65F1-4967-9C31-627FE155528A}" presName="sibTrans" presStyleLbl="sibTrans2D1" presStyleIdx="1" presStyleCnt="2" custAng="10800000"/>
      <dgm:spPr/>
    </dgm:pt>
    <dgm:pt modelId="{99F7F128-0782-45D9-9ACC-0E298DF1C325}" type="pres">
      <dgm:prSet presAssocID="{0F08D34F-65F1-4967-9C31-627FE155528A}" presName="connTx" presStyleLbl="sibTrans2D1" presStyleIdx="1" presStyleCnt="2"/>
      <dgm:spPr/>
    </dgm:pt>
    <dgm:pt modelId="{C651E0A6-92EA-4809-85DF-615F55D28174}" type="pres">
      <dgm:prSet presAssocID="{A528AE94-276B-49CB-B4F0-9D7E3A4CDACA}" presName="composite" presStyleCnt="0"/>
      <dgm:spPr/>
    </dgm:pt>
    <dgm:pt modelId="{1180F078-D285-4493-BA9A-DBE958D5298D}" type="pres">
      <dgm:prSet presAssocID="{A528AE94-276B-49CB-B4F0-9D7E3A4CDACA}" presName="parTx" presStyleLbl="node1" presStyleIdx="1" presStyleCnt="3">
        <dgm:presLayoutVars>
          <dgm:chMax val="0"/>
          <dgm:chPref val="0"/>
          <dgm:bulletEnabled val="1"/>
        </dgm:presLayoutVars>
      </dgm:prSet>
      <dgm:spPr/>
    </dgm:pt>
    <dgm:pt modelId="{1310800D-20A1-4333-8136-B754B199B11E}" type="pres">
      <dgm:prSet presAssocID="{A528AE94-276B-49CB-B4F0-9D7E3A4CDACA}" presName="parSh" presStyleLbl="node1" presStyleIdx="2" presStyleCnt="3"/>
      <dgm:spPr/>
    </dgm:pt>
    <dgm:pt modelId="{C2C8C187-B560-4491-AB4C-93A435038520}" type="pres">
      <dgm:prSet presAssocID="{A528AE94-276B-49CB-B4F0-9D7E3A4CDACA}" presName="desTx" presStyleLbl="fgAcc1" presStyleIdx="2" presStyleCnt="3">
        <dgm:presLayoutVars>
          <dgm:bulletEnabled val="1"/>
        </dgm:presLayoutVars>
      </dgm:prSet>
      <dgm:spPr/>
    </dgm:pt>
  </dgm:ptLst>
  <dgm:cxnLst>
    <dgm:cxn modelId="{F6B6CC02-192A-49D1-A9FD-1E944EE2DB6F}" srcId="{B2FE208E-9A32-41F3-8C51-48C849C5F545}" destId="{C0C95C03-7E75-43D5-97DB-F259B99C8E10}" srcOrd="1" destOrd="0" parTransId="{A8C49ED5-F5C0-4521-84A8-F82BA0531744}" sibTransId="{0F08D34F-65F1-4967-9C31-627FE155528A}"/>
    <dgm:cxn modelId="{C2B06709-DA97-4F16-AE58-CC2D9DD422B7}" srcId="{184A25CF-F663-4545-A350-182F2183D909}" destId="{E5E5ADAA-8F6C-4745-915F-0655D44E2B7F}" srcOrd="2" destOrd="0" parTransId="{33331D92-8277-4E68-8626-E641DAF3D2F4}" sibTransId="{E71BD032-0C4B-4C5A-B6B1-A28F2915886C}"/>
    <dgm:cxn modelId="{EEAC990D-8014-4E59-BA94-B89E75135405}" type="presOf" srcId="{F0507331-6304-4CA0-97D1-53CC8EED1754}" destId="{670CE4FD-C71C-4951-BBA4-4BBB0F0AB334}" srcOrd="0" destOrd="6" presId="urn:microsoft.com/office/officeart/2005/8/layout/process3"/>
    <dgm:cxn modelId="{4986E20D-E8DB-44F6-BB96-21EB1DFA5578}" srcId="{A528AE94-276B-49CB-B4F0-9D7E3A4CDACA}" destId="{3FBE2B5D-8F2A-47F5-931D-4647D0010A02}" srcOrd="2" destOrd="0" parTransId="{B7712DD4-9C69-4EB5-95FE-DB2B42BE6B4A}" sibTransId="{747BFC45-4345-45AA-966F-74CFC7E66BFD}"/>
    <dgm:cxn modelId="{29D3EE14-FB04-4B25-8036-664BC5789F5F}" type="presOf" srcId="{C0C95C03-7E75-43D5-97DB-F259B99C8E10}" destId="{20611676-5C64-4063-9BA5-E1666E724791}" srcOrd="0" destOrd="0" presId="urn:microsoft.com/office/officeart/2005/8/layout/process3"/>
    <dgm:cxn modelId="{DD3DA318-B870-4E0E-A00E-7551EEF4D971}" type="presOf" srcId="{0F08D34F-65F1-4967-9C31-627FE155528A}" destId="{99F7F128-0782-45D9-9ACC-0E298DF1C325}" srcOrd="1" destOrd="0" presId="urn:microsoft.com/office/officeart/2005/8/layout/process3"/>
    <dgm:cxn modelId="{8D1B3121-0C1F-41B2-B014-A3814972B36B}" srcId="{184A25CF-F663-4545-A350-182F2183D909}" destId="{12C40485-54A3-4CF4-84F6-661F666C3419}" srcOrd="5" destOrd="0" parTransId="{D54D6D26-DDB4-4DF6-AFB5-D92112734921}" sibTransId="{347D7664-2B4D-459F-8EC6-E42C2D040314}"/>
    <dgm:cxn modelId="{8FA22629-2E0A-4743-8E4F-034A798C406E}" type="presOf" srcId="{3FBE2B5D-8F2A-47F5-931D-4647D0010A02}" destId="{C2C8C187-B560-4491-AB4C-93A435038520}" srcOrd="0" destOrd="2" presId="urn:microsoft.com/office/officeart/2005/8/layout/process3"/>
    <dgm:cxn modelId="{9409E63A-CE23-4F49-95A4-A859379E6DCD}" type="presOf" srcId="{CD44B75E-0E6B-4BA1-9BFF-EA1A2B5F2075}" destId="{670CE4FD-C71C-4951-BBA4-4BBB0F0AB334}" srcOrd="0" destOrd="0" presId="urn:microsoft.com/office/officeart/2005/8/layout/process3"/>
    <dgm:cxn modelId="{E939F83B-E5B4-4A68-B37E-9DD0BAD6E9CA}" srcId="{184A25CF-F663-4545-A350-182F2183D909}" destId="{8043547D-BB86-4438-A4D4-E2E0339DF25A}" srcOrd="3" destOrd="0" parTransId="{13D4742E-96E7-4829-B14F-FC558BD68D77}" sibTransId="{0B4D41E3-E084-4F6C-8B98-A6EB51A34636}"/>
    <dgm:cxn modelId="{6064305D-E41F-4E74-8A15-75A5515B1618}" type="presOf" srcId="{E5E5ADAA-8F6C-4745-915F-0655D44E2B7F}" destId="{670CE4FD-C71C-4951-BBA4-4BBB0F0AB334}" srcOrd="0" destOrd="2" presId="urn:microsoft.com/office/officeart/2005/8/layout/process3"/>
    <dgm:cxn modelId="{20335E62-CD31-42A4-BF50-3590FE6ECD24}" type="presOf" srcId="{B2FE208E-9A32-41F3-8C51-48C849C5F545}" destId="{53B7FEA1-8150-4F4F-A2BB-7D612D0AF38A}" srcOrd="0" destOrd="0" presId="urn:microsoft.com/office/officeart/2005/8/layout/process3"/>
    <dgm:cxn modelId="{C84E4142-E38F-4059-925C-F97294149995}" type="presOf" srcId="{74754805-9FFE-4231-8122-0C27593B9C27}" destId="{670CE4FD-C71C-4951-BBA4-4BBB0F0AB334}" srcOrd="0" destOrd="7" presId="urn:microsoft.com/office/officeart/2005/8/layout/process3"/>
    <dgm:cxn modelId="{2B4EE843-0B44-488E-A147-0764D1BE8137}" type="presOf" srcId="{12C40485-54A3-4CF4-84F6-661F666C3419}" destId="{670CE4FD-C71C-4951-BBA4-4BBB0F0AB334}" srcOrd="0" destOrd="5" presId="urn:microsoft.com/office/officeart/2005/8/layout/process3"/>
    <dgm:cxn modelId="{98C34349-7B70-422A-8310-C2EFB8819A33}" srcId="{184A25CF-F663-4545-A350-182F2183D909}" destId="{F0507331-6304-4CA0-97D1-53CC8EED1754}" srcOrd="6" destOrd="0" parTransId="{521ACE22-3BF4-4DB6-B33F-B2B057945A0F}" sibTransId="{A0E02385-56AC-4814-A760-A45CA06E2886}"/>
    <dgm:cxn modelId="{E2151B4B-63FB-4FBF-B0E4-9F0A99194287}" type="presOf" srcId="{184A25CF-F663-4545-A350-182F2183D909}" destId="{2CB0377B-0E00-4D29-8D6C-7B3D9117C244}" srcOrd="0" destOrd="0" presId="urn:microsoft.com/office/officeart/2005/8/layout/process3"/>
    <dgm:cxn modelId="{278E1050-9BAD-4475-BDD9-C87F5B80D563}" type="presOf" srcId="{CA0A5D20-8387-46CA-9817-36979B6D205D}" destId="{C2C8C187-B560-4491-AB4C-93A435038520}" srcOrd="0" destOrd="0" presId="urn:microsoft.com/office/officeart/2005/8/layout/process3"/>
    <dgm:cxn modelId="{F751CD50-082F-4B0C-B241-D276BBB38A90}" srcId="{C0C95C03-7E75-43D5-97DB-F259B99C8E10}" destId="{2B7319B4-6364-4494-887F-283CDB6AFEF8}" srcOrd="1" destOrd="0" parTransId="{C9E65D61-989E-4A42-83F0-8C86ECADF2D6}" sibTransId="{D0863BE6-B59E-4B85-9C3C-35EB0AF4A39A}"/>
    <dgm:cxn modelId="{F60BB974-0C4A-48E3-BF0F-7B284A0020DF}" type="presOf" srcId="{076B5A22-A506-4AB9-9DDD-C23D42FC83C6}" destId="{C2C8C187-B560-4491-AB4C-93A435038520}" srcOrd="0" destOrd="4" presId="urn:microsoft.com/office/officeart/2005/8/layout/process3"/>
    <dgm:cxn modelId="{08F3DC54-5685-4550-B30A-4396587FB125}" srcId="{A528AE94-276B-49CB-B4F0-9D7E3A4CDACA}" destId="{C09C7E0E-6B7A-4E04-9311-BB5E45B47253}" srcOrd="1" destOrd="0" parTransId="{671566C5-6F4B-49AB-9732-100654B8D660}" sibTransId="{259D35BF-B70F-4127-A553-1A68C4F1D465}"/>
    <dgm:cxn modelId="{B4B91A76-20A3-47EB-A7E8-09C54DD7A32E}" type="presOf" srcId="{184A25CF-F663-4545-A350-182F2183D909}" destId="{6F076B97-534B-44E1-8E63-BC9818EF0D8C}" srcOrd="1" destOrd="0" presId="urn:microsoft.com/office/officeart/2005/8/layout/process3"/>
    <dgm:cxn modelId="{D7526F76-E528-4885-850A-6BACACA9D33D}" srcId="{C0C95C03-7E75-43D5-97DB-F259B99C8E10}" destId="{CA619B33-DB13-4FC0-A4FF-063A04E1F40B}" srcOrd="0" destOrd="0" parTransId="{1E09ED72-7D9C-464C-ACC4-0A80A2E6814B}" sibTransId="{1B257E22-917A-48BF-82C4-2787D9E54725}"/>
    <dgm:cxn modelId="{5D494377-F827-4063-8AC7-EC8EF3A50F40}" type="presOf" srcId="{C0C95C03-7E75-43D5-97DB-F259B99C8E10}" destId="{4F4157DD-AAFE-4732-8BC2-8A947D58D7A3}" srcOrd="1" destOrd="0" presId="urn:microsoft.com/office/officeart/2005/8/layout/process3"/>
    <dgm:cxn modelId="{E9EA377B-40F3-4B28-AC7C-182E3267B006}" srcId="{A528AE94-276B-49CB-B4F0-9D7E3A4CDACA}" destId="{CA0A5D20-8387-46CA-9817-36979B6D205D}" srcOrd="0" destOrd="0" parTransId="{CBDE33C5-FEB0-4AE7-ADC9-3D287435342F}" sibTransId="{51A1B12A-8E67-405D-8029-5D174F77F06E}"/>
    <dgm:cxn modelId="{93B0827C-DECA-451E-8866-831025E972B7}" type="presOf" srcId="{0F08D34F-65F1-4967-9C31-627FE155528A}" destId="{F57F5E95-B2FB-44FB-BA6F-7919204CBD3C}" srcOrd="0" destOrd="0" presId="urn:microsoft.com/office/officeart/2005/8/layout/process3"/>
    <dgm:cxn modelId="{E542C080-F517-470A-ACA8-2E8DB6278FCB}" type="presOf" srcId="{24B94FB9-89C1-4779-9A04-33AF3666BB86}" destId="{670CE4FD-C71C-4951-BBA4-4BBB0F0AB334}" srcOrd="0" destOrd="1" presId="urn:microsoft.com/office/officeart/2005/8/layout/process3"/>
    <dgm:cxn modelId="{29A85F88-0EA6-424E-83DC-6FF44A5AEB61}" type="presOf" srcId="{A80C0947-4909-4347-923B-FF76AAD04F3F}" destId="{670CE4FD-C71C-4951-BBA4-4BBB0F0AB334}" srcOrd="0" destOrd="4" presId="urn:microsoft.com/office/officeart/2005/8/layout/process3"/>
    <dgm:cxn modelId="{F374658B-9FD8-49C5-8A4B-9BF4B3405ADC}" type="presOf" srcId="{A528AE94-276B-49CB-B4F0-9D7E3A4CDACA}" destId="{1180F078-D285-4493-BA9A-DBE958D5298D}" srcOrd="0" destOrd="0" presId="urn:microsoft.com/office/officeart/2005/8/layout/process3"/>
    <dgm:cxn modelId="{2008F49B-DDFD-4B57-93A2-FB1B1F551D14}" srcId="{A528AE94-276B-49CB-B4F0-9D7E3A4CDACA}" destId="{CF54CD8C-CAB8-4C78-93DB-EB4A606D6D4E}" srcOrd="3" destOrd="0" parTransId="{EFDD92BA-72FD-4FBE-BDBD-3217BA80BAAA}" sibTransId="{179948E1-A922-47B4-B437-862DCAA50BD9}"/>
    <dgm:cxn modelId="{73398EA2-6FF6-486F-AFB3-FF62E2701ECE}" type="presOf" srcId="{A528AE94-276B-49CB-B4F0-9D7E3A4CDACA}" destId="{1310800D-20A1-4333-8136-B754B199B11E}" srcOrd="1" destOrd="0" presId="urn:microsoft.com/office/officeart/2005/8/layout/process3"/>
    <dgm:cxn modelId="{D4883FA6-8797-4C93-A17D-EB7BEDE1A335}" type="presOf" srcId="{8043547D-BB86-4438-A4D4-E2E0339DF25A}" destId="{670CE4FD-C71C-4951-BBA4-4BBB0F0AB334}" srcOrd="0" destOrd="3" presId="urn:microsoft.com/office/officeart/2005/8/layout/process3"/>
    <dgm:cxn modelId="{6D72ADA6-E19B-4544-AC93-A8A7E7977422}" srcId="{184A25CF-F663-4545-A350-182F2183D909}" destId="{CD44B75E-0E6B-4BA1-9BFF-EA1A2B5F2075}" srcOrd="0" destOrd="0" parTransId="{54A682C4-180E-4C9D-834F-DC7A5AFFAFCE}" sibTransId="{424FCA89-B46A-4CB1-BFBC-F2130CC03330}"/>
    <dgm:cxn modelId="{6F6AB0AC-1672-46F6-8FD0-81066978AB21}" srcId="{184A25CF-F663-4545-A350-182F2183D909}" destId="{A80C0947-4909-4347-923B-FF76AAD04F3F}" srcOrd="4" destOrd="0" parTransId="{3A5A2161-2E6D-4EDC-B0BD-DB9B4BF74659}" sibTransId="{24E8D1B3-2AB9-409F-82BD-2C505017B69A}"/>
    <dgm:cxn modelId="{63D479B1-A6C4-4DBF-80E6-C4E8D97A5557}" srcId="{A528AE94-276B-49CB-B4F0-9D7E3A4CDACA}" destId="{076B5A22-A506-4AB9-9DDD-C23D42FC83C6}" srcOrd="4" destOrd="0" parTransId="{198F070F-854A-4638-AFA2-4BB126A44F59}" sibTransId="{350AEC6F-EE8E-4D52-BBD0-10A289C20687}"/>
    <dgm:cxn modelId="{866263B5-CE02-46E8-9037-2EC831CFF849}" srcId="{B2FE208E-9A32-41F3-8C51-48C849C5F545}" destId="{A528AE94-276B-49CB-B4F0-9D7E3A4CDACA}" srcOrd="2" destOrd="0" parTransId="{211F494E-B952-4704-99CB-078EF19D39C1}" sibTransId="{C486DC6F-9F94-413A-A234-E0CEFE79F54A}"/>
    <dgm:cxn modelId="{AEA53DBF-EBF2-4542-98C0-6930CBC9345A}" type="presOf" srcId="{5E42F698-2CE1-4BAB-9127-84EB6883CAE9}" destId="{EA2757E7-F747-4C43-98FA-C0EC499B02FD}" srcOrd="1" destOrd="0" presId="urn:microsoft.com/office/officeart/2005/8/layout/process3"/>
    <dgm:cxn modelId="{ACAC78C0-FEB6-4530-BD24-411497488F8E}" type="presOf" srcId="{5E42F698-2CE1-4BAB-9127-84EB6883CAE9}" destId="{C955DCA5-BC6C-4BB9-9AFA-2A6A651E91A0}" srcOrd="0" destOrd="0" presId="urn:microsoft.com/office/officeart/2005/8/layout/process3"/>
    <dgm:cxn modelId="{4EABCAC4-6929-471B-B350-3BDD6E50E7AE}" srcId="{C0C95C03-7E75-43D5-97DB-F259B99C8E10}" destId="{7230872A-9B05-453E-B644-658A64E17059}" srcOrd="2" destOrd="0" parTransId="{C655ABB3-318A-4022-A51E-EAAF9BC470BF}" sibTransId="{27EC1F4F-E42A-48D5-AAA1-8200117B1952}"/>
    <dgm:cxn modelId="{D678BEC8-6E35-42F5-9E57-497F3CBE30F6}" type="presOf" srcId="{CF54CD8C-CAB8-4C78-93DB-EB4A606D6D4E}" destId="{C2C8C187-B560-4491-AB4C-93A435038520}" srcOrd="0" destOrd="3" presId="urn:microsoft.com/office/officeart/2005/8/layout/process3"/>
    <dgm:cxn modelId="{E35DACCC-B4AC-40B7-97D6-25B54BD9462E}" type="presOf" srcId="{CA619B33-DB13-4FC0-A4FF-063A04E1F40B}" destId="{A5F66F00-FF1A-4CD7-842B-7EF842C6B55B}" srcOrd="0" destOrd="0" presId="urn:microsoft.com/office/officeart/2005/8/layout/process3"/>
    <dgm:cxn modelId="{2C8236CE-9359-4A27-92F4-501650D32134}" type="presOf" srcId="{7230872A-9B05-453E-B644-658A64E17059}" destId="{A5F66F00-FF1A-4CD7-842B-7EF842C6B55B}" srcOrd="0" destOrd="2" presId="urn:microsoft.com/office/officeart/2005/8/layout/process3"/>
    <dgm:cxn modelId="{2D64D9D8-BA21-4376-B9D3-55222CB34799}" srcId="{B2FE208E-9A32-41F3-8C51-48C849C5F545}" destId="{184A25CF-F663-4545-A350-182F2183D909}" srcOrd="0" destOrd="0" parTransId="{D781892D-509D-430E-A814-09C560FE3504}" sibTransId="{5E42F698-2CE1-4BAB-9127-84EB6883CAE9}"/>
    <dgm:cxn modelId="{6037C7DA-D740-4554-89A7-C7F6A6BBE4D3}" type="presOf" srcId="{C09C7E0E-6B7A-4E04-9311-BB5E45B47253}" destId="{C2C8C187-B560-4491-AB4C-93A435038520}" srcOrd="0" destOrd="1" presId="urn:microsoft.com/office/officeart/2005/8/layout/process3"/>
    <dgm:cxn modelId="{843846DC-160A-4ED2-AC41-4B78DDAFD46E}" srcId="{184A25CF-F663-4545-A350-182F2183D909}" destId="{24B94FB9-89C1-4779-9A04-33AF3666BB86}" srcOrd="1" destOrd="0" parTransId="{CB725CC2-F435-4BE9-BE72-859FB3640F64}" sibTransId="{6F97E790-69E7-4133-929E-4CAF5CC02055}"/>
    <dgm:cxn modelId="{2BD4FFE2-D9B9-42C0-8A90-38FF5ACB719E}" srcId="{184A25CF-F663-4545-A350-182F2183D909}" destId="{74754805-9FFE-4231-8122-0C27593B9C27}" srcOrd="7" destOrd="0" parTransId="{0FF23C0E-35F1-49CE-91A6-0976696DB365}" sibTransId="{809B6BD0-8EB4-41FD-8B00-E28528512202}"/>
    <dgm:cxn modelId="{78098BFE-A8AE-46E3-91C8-7811EFABB46E}" type="presOf" srcId="{2B7319B4-6364-4494-887F-283CDB6AFEF8}" destId="{A5F66F00-FF1A-4CD7-842B-7EF842C6B55B}" srcOrd="0" destOrd="1" presId="urn:microsoft.com/office/officeart/2005/8/layout/process3"/>
    <dgm:cxn modelId="{CC9CA9CE-F9F5-4D6C-8852-2AEE4E1A7F81}" type="presParOf" srcId="{53B7FEA1-8150-4F4F-A2BB-7D612D0AF38A}" destId="{A1480341-4B4C-4873-9CCC-49BCC03D26EA}" srcOrd="0" destOrd="0" presId="urn:microsoft.com/office/officeart/2005/8/layout/process3"/>
    <dgm:cxn modelId="{04AC098A-EC91-405C-BCE9-AC0C2EB96E70}" type="presParOf" srcId="{A1480341-4B4C-4873-9CCC-49BCC03D26EA}" destId="{2CB0377B-0E00-4D29-8D6C-7B3D9117C244}" srcOrd="0" destOrd="0" presId="urn:microsoft.com/office/officeart/2005/8/layout/process3"/>
    <dgm:cxn modelId="{885CE593-BAC6-4FD5-BAD2-D5470CD07602}" type="presParOf" srcId="{A1480341-4B4C-4873-9CCC-49BCC03D26EA}" destId="{6F076B97-534B-44E1-8E63-BC9818EF0D8C}" srcOrd="1" destOrd="0" presId="urn:microsoft.com/office/officeart/2005/8/layout/process3"/>
    <dgm:cxn modelId="{902BA90F-E14A-48ED-A4AD-E0A4144A665A}" type="presParOf" srcId="{A1480341-4B4C-4873-9CCC-49BCC03D26EA}" destId="{670CE4FD-C71C-4951-BBA4-4BBB0F0AB334}" srcOrd="2" destOrd="0" presId="urn:microsoft.com/office/officeart/2005/8/layout/process3"/>
    <dgm:cxn modelId="{D3F95E50-166A-46CB-9BD6-7680B62DE6F7}" type="presParOf" srcId="{53B7FEA1-8150-4F4F-A2BB-7D612D0AF38A}" destId="{C955DCA5-BC6C-4BB9-9AFA-2A6A651E91A0}" srcOrd="1" destOrd="0" presId="urn:microsoft.com/office/officeart/2005/8/layout/process3"/>
    <dgm:cxn modelId="{1F6FA96A-6497-4AC4-ADBE-F050F0E1D91B}" type="presParOf" srcId="{C955DCA5-BC6C-4BB9-9AFA-2A6A651E91A0}" destId="{EA2757E7-F747-4C43-98FA-C0EC499B02FD}" srcOrd="0" destOrd="0" presId="urn:microsoft.com/office/officeart/2005/8/layout/process3"/>
    <dgm:cxn modelId="{21C0CB1E-377D-48DE-B0EA-9CB0E7ADE1EF}" type="presParOf" srcId="{53B7FEA1-8150-4F4F-A2BB-7D612D0AF38A}" destId="{E56FF20E-DDFB-4EAE-8548-DBB6E119F880}" srcOrd="2" destOrd="0" presId="urn:microsoft.com/office/officeart/2005/8/layout/process3"/>
    <dgm:cxn modelId="{4CC91C23-225E-40C1-B40A-5E99724FC369}" type="presParOf" srcId="{E56FF20E-DDFB-4EAE-8548-DBB6E119F880}" destId="{20611676-5C64-4063-9BA5-E1666E724791}" srcOrd="0" destOrd="0" presId="urn:microsoft.com/office/officeart/2005/8/layout/process3"/>
    <dgm:cxn modelId="{92533429-72B6-4C85-A970-98696D902F3C}" type="presParOf" srcId="{E56FF20E-DDFB-4EAE-8548-DBB6E119F880}" destId="{4F4157DD-AAFE-4732-8BC2-8A947D58D7A3}" srcOrd="1" destOrd="0" presId="urn:microsoft.com/office/officeart/2005/8/layout/process3"/>
    <dgm:cxn modelId="{8847FDA6-EA27-447B-9360-313D285DE0D4}" type="presParOf" srcId="{E56FF20E-DDFB-4EAE-8548-DBB6E119F880}" destId="{A5F66F00-FF1A-4CD7-842B-7EF842C6B55B}" srcOrd="2" destOrd="0" presId="urn:microsoft.com/office/officeart/2005/8/layout/process3"/>
    <dgm:cxn modelId="{3CC5B47E-C2D1-4B3C-A8BF-42F5868DE97C}" type="presParOf" srcId="{53B7FEA1-8150-4F4F-A2BB-7D612D0AF38A}" destId="{F57F5E95-B2FB-44FB-BA6F-7919204CBD3C}" srcOrd="3" destOrd="0" presId="urn:microsoft.com/office/officeart/2005/8/layout/process3"/>
    <dgm:cxn modelId="{AC0ED846-ADC7-4FF0-845A-1E712E4BB159}" type="presParOf" srcId="{F57F5E95-B2FB-44FB-BA6F-7919204CBD3C}" destId="{99F7F128-0782-45D9-9ACC-0E298DF1C325}" srcOrd="0" destOrd="0" presId="urn:microsoft.com/office/officeart/2005/8/layout/process3"/>
    <dgm:cxn modelId="{782F8540-E99B-4303-AC00-ACBB5590AD61}" type="presParOf" srcId="{53B7FEA1-8150-4F4F-A2BB-7D612D0AF38A}" destId="{C651E0A6-92EA-4809-85DF-615F55D28174}" srcOrd="4" destOrd="0" presId="urn:microsoft.com/office/officeart/2005/8/layout/process3"/>
    <dgm:cxn modelId="{D22E1E73-F66D-4790-A904-BD4CCA029DD3}" type="presParOf" srcId="{C651E0A6-92EA-4809-85DF-615F55D28174}" destId="{1180F078-D285-4493-BA9A-DBE958D5298D}" srcOrd="0" destOrd="0" presId="urn:microsoft.com/office/officeart/2005/8/layout/process3"/>
    <dgm:cxn modelId="{F203729C-2CB1-48A5-BB6B-F333210D5CAD}" type="presParOf" srcId="{C651E0A6-92EA-4809-85DF-615F55D28174}" destId="{1310800D-20A1-4333-8136-B754B199B11E}" srcOrd="1" destOrd="0" presId="urn:microsoft.com/office/officeart/2005/8/layout/process3"/>
    <dgm:cxn modelId="{FD799641-12F4-4865-A4CD-34A7A785F8A6}" type="presParOf" srcId="{C651E0A6-92EA-4809-85DF-615F55D28174}" destId="{C2C8C187-B560-4491-AB4C-93A435038520}"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78ADFED-0C40-48B7-B51D-1157AB3DD4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BE"/>
        </a:p>
      </dgm:t>
    </dgm:pt>
    <dgm:pt modelId="{1CE9C596-F9EB-4A0E-9FB7-99ACD2E616E4}">
      <dgm:prSet phldrT="[Text]" custT="1"/>
      <dgm:spPr/>
      <dgm:t>
        <a:bodyPr/>
        <a:lstStyle/>
        <a:p>
          <a:r>
            <a:rPr lang="fr-BE" sz="1600" dirty="0"/>
            <a:t>Liste des Quartier</a:t>
          </a:r>
        </a:p>
      </dgm:t>
    </dgm:pt>
    <dgm:pt modelId="{7A0D67B1-F138-4B3D-9364-CB9D4F129980}" type="parTrans" cxnId="{7679CC49-53C9-4143-936F-F60B1A38F0A4}">
      <dgm:prSet/>
      <dgm:spPr/>
      <dgm:t>
        <a:bodyPr/>
        <a:lstStyle/>
        <a:p>
          <a:endParaRPr lang="fr-BE" sz="1600"/>
        </a:p>
      </dgm:t>
    </dgm:pt>
    <dgm:pt modelId="{FAEEB662-EBB2-4E4C-86D7-E9083384E57A}" type="sibTrans" cxnId="{7679CC49-53C9-4143-936F-F60B1A38F0A4}">
      <dgm:prSet/>
      <dgm:spPr/>
      <dgm:t>
        <a:bodyPr/>
        <a:lstStyle/>
        <a:p>
          <a:endParaRPr lang="fr-BE" sz="1600"/>
        </a:p>
      </dgm:t>
    </dgm:pt>
    <dgm:pt modelId="{6026ADA1-746F-4F91-91E9-8A1254E294A2}">
      <dgm:prSet phldrT="[Text]" custT="1"/>
      <dgm:spPr/>
      <dgm:t>
        <a:bodyPr/>
        <a:lstStyle/>
        <a:p>
          <a:r>
            <a:rPr lang="fr-BE" sz="1600" dirty="0"/>
            <a:t>Dénomination</a:t>
          </a:r>
        </a:p>
      </dgm:t>
    </dgm:pt>
    <dgm:pt modelId="{AD39FFE1-6385-4DA4-A27A-4F3697C49C55}" type="parTrans" cxnId="{AD719A6E-5747-429D-AD6C-4A97B7BFE2C7}">
      <dgm:prSet/>
      <dgm:spPr/>
      <dgm:t>
        <a:bodyPr/>
        <a:lstStyle/>
        <a:p>
          <a:endParaRPr lang="fr-BE" sz="1600"/>
        </a:p>
      </dgm:t>
    </dgm:pt>
    <dgm:pt modelId="{67D079CA-62C1-4F29-9723-F55E5D09FDA8}" type="sibTrans" cxnId="{AD719A6E-5747-429D-AD6C-4A97B7BFE2C7}">
      <dgm:prSet/>
      <dgm:spPr/>
      <dgm:t>
        <a:bodyPr/>
        <a:lstStyle/>
        <a:p>
          <a:endParaRPr lang="fr-BE" sz="1600"/>
        </a:p>
      </dgm:t>
    </dgm:pt>
    <dgm:pt modelId="{FB16AFD5-31CF-4356-B402-9711FA358349}">
      <dgm:prSet phldrT="[Text]" custT="1"/>
      <dgm:spPr/>
      <dgm:t>
        <a:bodyPr/>
        <a:lstStyle/>
        <a:p>
          <a:r>
            <a:rPr lang="fr-BE" sz="1600" b="1" dirty="0">
              <a:solidFill>
                <a:srgbClr val="C00000"/>
              </a:solidFill>
            </a:rPr>
            <a:t>Code</a:t>
          </a:r>
        </a:p>
      </dgm:t>
    </dgm:pt>
    <dgm:pt modelId="{8B2CFE97-7ED9-4F38-9287-0F3734F42D78}" type="parTrans" cxnId="{DB5CA43F-44B6-45F3-9713-AB1C896B3A54}">
      <dgm:prSet/>
      <dgm:spPr/>
      <dgm:t>
        <a:bodyPr/>
        <a:lstStyle/>
        <a:p>
          <a:endParaRPr lang="fr-BE" sz="1600"/>
        </a:p>
      </dgm:t>
    </dgm:pt>
    <dgm:pt modelId="{5C088D46-C3C5-43B5-8FD4-730C3FC05A2C}" type="sibTrans" cxnId="{DB5CA43F-44B6-45F3-9713-AB1C896B3A54}">
      <dgm:prSet/>
      <dgm:spPr/>
      <dgm:t>
        <a:bodyPr/>
        <a:lstStyle/>
        <a:p>
          <a:endParaRPr lang="fr-BE" sz="1600"/>
        </a:p>
      </dgm:t>
    </dgm:pt>
    <dgm:pt modelId="{3849A132-68FD-4A33-8E1D-C8A8A842D2E4}">
      <dgm:prSet phldrT="[Text]" custT="1"/>
      <dgm:spPr/>
      <dgm:t>
        <a:bodyPr/>
        <a:lstStyle/>
        <a:p>
          <a:r>
            <a:rPr lang="fr-BE" sz="1600" dirty="0"/>
            <a:t>Commune</a:t>
          </a:r>
        </a:p>
      </dgm:t>
    </dgm:pt>
    <dgm:pt modelId="{50FE677E-EFD9-4084-9109-6A525C0238E8}" type="parTrans" cxnId="{4D566CE8-851B-4178-B22E-8EA3421A4848}">
      <dgm:prSet/>
      <dgm:spPr/>
      <dgm:t>
        <a:bodyPr/>
        <a:lstStyle/>
        <a:p>
          <a:endParaRPr lang="fr-BE" sz="1600"/>
        </a:p>
      </dgm:t>
    </dgm:pt>
    <dgm:pt modelId="{969D6C44-396E-4597-91EF-7CEAE63F1886}" type="sibTrans" cxnId="{4D566CE8-851B-4178-B22E-8EA3421A4848}">
      <dgm:prSet/>
      <dgm:spPr/>
      <dgm:t>
        <a:bodyPr/>
        <a:lstStyle/>
        <a:p>
          <a:endParaRPr lang="fr-BE" sz="1600"/>
        </a:p>
      </dgm:t>
    </dgm:pt>
    <dgm:pt modelId="{28F426C4-4159-4953-92E6-DE5827423430}">
      <dgm:prSet phldrT="[Text]" custT="1"/>
      <dgm:spPr/>
      <dgm:t>
        <a:bodyPr/>
        <a:lstStyle/>
        <a:p>
          <a:r>
            <a:rPr lang="fr-BE" sz="1600" dirty="0"/>
            <a:t>Province</a:t>
          </a:r>
        </a:p>
      </dgm:t>
    </dgm:pt>
    <dgm:pt modelId="{026C8BE5-21D5-4D78-AE0E-770315C2996F}" type="parTrans" cxnId="{5CE6B5EA-6D87-4042-B42E-1DD723B7EC91}">
      <dgm:prSet/>
      <dgm:spPr/>
      <dgm:t>
        <a:bodyPr/>
        <a:lstStyle/>
        <a:p>
          <a:endParaRPr lang="fr-BE" sz="1600"/>
        </a:p>
      </dgm:t>
    </dgm:pt>
    <dgm:pt modelId="{362775A8-8926-47D6-92C0-280CCF429824}" type="sibTrans" cxnId="{5CE6B5EA-6D87-4042-B42E-1DD723B7EC91}">
      <dgm:prSet/>
      <dgm:spPr/>
      <dgm:t>
        <a:bodyPr/>
        <a:lstStyle/>
        <a:p>
          <a:endParaRPr lang="fr-BE" sz="1600"/>
        </a:p>
      </dgm:t>
    </dgm:pt>
    <dgm:pt modelId="{10F86307-40AA-4345-83FF-2D048FB5224C}" type="pres">
      <dgm:prSet presAssocID="{A78ADFED-0C40-48B7-B51D-1157AB3DD444}" presName="linear" presStyleCnt="0">
        <dgm:presLayoutVars>
          <dgm:animLvl val="lvl"/>
          <dgm:resizeHandles val="exact"/>
        </dgm:presLayoutVars>
      </dgm:prSet>
      <dgm:spPr/>
    </dgm:pt>
    <dgm:pt modelId="{6334B73B-5594-4045-9042-C2731B1BA385}" type="pres">
      <dgm:prSet presAssocID="{1CE9C596-F9EB-4A0E-9FB7-99ACD2E616E4}" presName="parentText" presStyleLbl="node1" presStyleIdx="0" presStyleCnt="1" custScaleY="38652">
        <dgm:presLayoutVars>
          <dgm:chMax val="0"/>
          <dgm:bulletEnabled val="1"/>
        </dgm:presLayoutVars>
      </dgm:prSet>
      <dgm:spPr/>
    </dgm:pt>
    <dgm:pt modelId="{EE083901-CCB9-422D-AC30-A21EADB1EF3F}" type="pres">
      <dgm:prSet presAssocID="{1CE9C596-F9EB-4A0E-9FB7-99ACD2E616E4}" presName="childText" presStyleLbl="revTx" presStyleIdx="0" presStyleCnt="1">
        <dgm:presLayoutVars>
          <dgm:bulletEnabled val="1"/>
        </dgm:presLayoutVars>
      </dgm:prSet>
      <dgm:spPr/>
    </dgm:pt>
  </dgm:ptLst>
  <dgm:cxnLst>
    <dgm:cxn modelId="{042E6418-0218-4202-A890-34D0129EDAF3}" type="presOf" srcId="{3849A132-68FD-4A33-8E1D-C8A8A842D2E4}" destId="{EE083901-CCB9-422D-AC30-A21EADB1EF3F}" srcOrd="0" destOrd="2" presId="urn:microsoft.com/office/officeart/2005/8/layout/vList2"/>
    <dgm:cxn modelId="{DB5CA43F-44B6-45F3-9713-AB1C896B3A54}" srcId="{1CE9C596-F9EB-4A0E-9FB7-99ACD2E616E4}" destId="{FB16AFD5-31CF-4356-B402-9711FA358349}" srcOrd="1" destOrd="0" parTransId="{8B2CFE97-7ED9-4F38-9287-0F3734F42D78}" sibTransId="{5C088D46-C3C5-43B5-8FD4-730C3FC05A2C}"/>
    <dgm:cxn modelId="{9BD3BF5C-B421-4676-9E85-5546588E735D}" type="presOf" srcId="{A78ADFED-0C40-48B7-B51D-1157AB3DD444}" destId="{10F86307-40AA-4345-83FF-2D048FB5224C}" srcOrd="0" destOrd="0" presId="urn:microsoft.com/office/officeart/2005/8/layout/vList2"/>
    <dgm:cxn modelId="{7679CC49-53C9-4143-936F-F60B1A38F0A4}" srcId="{A78ADFED-0C40-48B7-B51D-1157AB3DD444}" destId="{1CE9C596-F9EB-4A0E-9FB7-99ACD2E616E4}" srcOrd="0" destOrd="0" parTransId="{7A0D67B1-F138-4B3D-9364-CB9D4F129980}" sibTransId="{FAEEB662-EBB2-4E4C-86D7-E9083384E57A}"/>
    <dgm:cxn modelId="{AD719A6E-5747-429D-AD6C-4A97B7BFE2C7}" srcId="{1CE9C596-F9EB-4A0E-9FB7-99ACD2E616E4}" destId="{6026ADA1-746F-4F91-91E9-8A1254E294A2}" srcOrd="0" destOrd="0" parTransId="{AD39FFE1-6385-4DA4-A27A-4F3697C49C55}" sibTransId="{67D079CA-62C1-4F29-9723-F55E5D09FDA8}"/>
    <dgm:cxn modelId="{0571AC85-420E-4101-A67B-DA2927DDA0C2}" type="presOf" srcId="{6026ADA1-746F-4F91-91E9-8A1254E294A2}" destId="{EE083901-CCB9-422D-AC30-A21EADB1EF3F}" srcOrd="0" destOrd="0" presId="urn:microsoft.com/office/officeart/2005/8/layout/vList2"/>
    <dgm:cxn modelId="{B680458D-33BB-4BBE-9990-98F222AE1658}" type="presOf" srcId="{28F426C4-4159-4953-92E6-DE5827423430}" destId="{EE083901-CCB9-422D-AC30-A21EADB1EF3F}" srcOrd="0" destOrd="3" presId="urn:microsoft.com/office/officeart/2005/8/layout/vList2"/>
    <dgm:cxn modelId="{72500596-55C1-4741-BBE3-ECFC814491F8}" type="presOf" srcId="{1CE9C596-F9EB-4A0E-9FB7-99ACD2E616E4}" destId="{6334B73B-5594-4045-9042-C2731B1BA385}" srcOrd="0" destOrd="0" presId="urn:microsoft.com/office/officeart/2005/8/layout/vList2"/>
    <dgm:cxn modelId="{5E43BB98-F4D9-4884-A0F5-B6A272D204F3}" type="presOf" srcId="{FB16AFD5-31CF-4356-B402-9711FA358349}" destId="{EE083901-CCB9-422D-AC30-A21EADB1EF3F}" srcOrd="0" destOrd="1" presId="urn:microsoft.com/office/officeart/2005/8/layout/vList2"/>
    <dgm:cxn modelId="{4D566CE8-851B-4178-B22E-8EA3421A4848}" srcId="{1CE9C596-F9EB-4A0E-9FB7-99ACD2E616E4}" destId="{3849A132-68FD-4A33-8E1D-C8A8A842D2E4}" srcOrd="2" destOrd="0" parTransId="{50FE677E-EFD9-4084-9109-6A525C0238E8}" sibTransId="{969D6C44-396E-4597-91EF-7CEAE63F1886}"/>
    <dgm:cxn modelId="{5CE6B5EA-6D87-4042-B42E-1DD723B7EC91}" srcId="{1CE9C596-F9EB-4A0E-9FB7-99ACD2E616E4}" destId="{28F426C4-4159-4953-92E6-DE5827423430}" srcOrd="3" destOrd="0" parTransId="{026C8BE5-21D5-4D78-AE0E-770315C2996F}" sibTransId="{362775A8-8926-47D6-92C0-280CCF429824}"/>
    <dgm:cxn modelId="{A25A6804-46B8-4D8A-B2B9-743775D97368}" type="presParOf" srcId="{10F86307-40AA-4345-83FF-2D048FB5224C}" destId="{6334B73B-5594-4045-9042-C2731B1BA385}" srcOrd="0" destOrd="0" presId="urn:microsoft.com/office/officeart/2005/8/layout/vList2"/>
    <dgm:cxn modelId="{75E3C2C5-D6F8-4C8F-8F6B-4EEEBFC49B5B}" type="presParOf" srcId="{10F86307-40AA-4345-83FF-2D048FB5224C}" destId="{EE083901-CCB9-422D-AC30-A21EADB1EF3F}"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FFE30D8-354D-46C7-95FC-561726DFF60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BE"/>
        </a:p>
      </dgm:t>
    </dgm:pt>
    <dgm:pt modelId="{1076EC5E-163F-4DE7-A22D-41AAD80F6E1C}">
      <dgm:prSet phldrT="[Text]" custT="1"/>
      <dgm:spPr/>
      <dgm:t>
        <a:bodyPr/>
        <a:lstStyle/>
        <a:p>
          <a:r>
            <a:rPr lang="fr-BE" sz="1500" dirty="0"/>
            <a:t>Analyse des risques</a:t>
          </a:r>
        </a:p>
      </dgm:t>
    </dgm:pt>
    <dgm:pt modelId="{628574D5-5783-49D6-A557-EF3BADE922ED}" type="parTrans" cxnId="{1903AC16-D8FC-46C3-BE58-AA6B99002EDE}">
      <dgm:prSet/>
      <dgm:spPr/>
      <dgm:t>
        <a:bodyPr/>
        <a:lstStyle/>
        <a:p>
          <a:endParaRPr lang="fr-BE" sz="1500"/>
        </a:p>
      </dgm:t>
    </dgm:pt>
    <dgm:pt modelId="{C5D15D2A-7A08-4A14-8A68-295CC0373159}" type="sibTrans" cxnId="{1903AC16-D8FC-46C3-BE58-AA6B99002EDE}">
      <dgm:prSet/>
      <dgm:spPr/>
      <dgm:t>
        <a:bodyPr/>
        <a:lstStyle/>
        <a:p>
          <a:endParaRPr lang="fr-BE" sz="1500"/>
        </a:p>
      </dgm:t>
    </dgm:pt>
    <dgm:pt modelId="{0471B6B5-1614-439A-916F-F126ED2164B5}">
      <dgm:prSet phldrT="[Text]" phldr="1" custT="1"/>
      <dgm:spPr/>
      <dgm:t>
        <a:bodyPr/>
        <a:lstStyle/>
        <a:p>
          <a:endParaRPr lang="fr-BE" sz="1500"/>
        </a:p>
      </dgm:t>
    </dgm:pt>
    <dgm:pt modelId="{D9028AC0-E33D-4B17-96A1-8F88C58BB704}" type="parTrans" cxnId="{BC05F831-1DBD-40F5-92C0-64225E91D60F}">
      <dgm:prSet/>
      <dgm:spPr/>
      <dgm:t>
        <a:bodyPr/>
        <a:lstStyle/>
        <a:p>
          <a:endParaRPr lang="fr-BE" sz="1500"/>
        </a:p>
      </dgm:t>
    </dgm:pt>
    <dgm:pt modelId="{C839BB4F-447A-4FB6-8614-C4B60B314C2D}" type="sibTrans" cxnId="{BC05F831-1DBD-40F5-92C0-64225E91D60F}">
      <dgm:prSet/>
      <dgm:spPr/>
      <dgm:t>
        <a:bodyPr/>
        <a:lstStyle/>
        <a:p>
          <a:endParaRPr lang="fr-BE" sz="1500"/>
        </a:p>
      </dgm:t>
    </dgm:pt>
    <dgm:pt modelId="{0E1869C0-C23B-4F16-98CC-A88AE47CA0EC}">
      <dgm:prSet phldrT="[Text]" custT="1"/>
      <dgm:spPr/>
      <dgm:t>
        <a:bodyPr/>
        <a:lstStyle/>
        <a:p>
          <a:r>
            <a:rPr lang="fr-BE" sz="1500" dirty="0"/>
            <a:t>Scénarios</a:t>
          </a:r>
        </a:p>
      </dgm:t>
    </dgm:pt>
    <dgm:pt modelId="{092B0D86-F85A-4548-A663-30AFE2B36984}" type="parTrans" cxnId="{C2B59F32-26A9-408F-924A-1D7A2576C7C2}">
      <dgm:prSet/>
      <dgm:spPr/>
      <dgm:t>
        <a:bodyPr/>
        <a:lstStyle/>
        <a:p>
          <a:endParaRPr lang="fr-BE" sz="1500"/>
        </a:p>
      </dgm:t>
    </dgm:pt>
    <dgm:pt modelId="{359D34BF-B312-450F-940D-FC704FA57498}" type="sibTrans" cxnId="{C2B59F32-26A9-408F-924A-1D7A2576C7C2}">
      <dgm:prSet/>
      <dgm:spPr/>
      <dgm:t>
        <a:bodyPr/>
        <a:lstStyle/>
        <a:p>
          <a:endParaRPr lang="fr-BE" sz="1500"/>
        </a:p>
      </dgm:t>
    </dgm:pt>
    <dgm:pt modelId="{F56D564B-D207-4E93-B187-A34549DEC12C}">
      <dgm:prSet phldrT="[Text]" custT="1"/>
      <dgm:spPr/>
      <dgm:t>
        <a:bodyPr/>
        <a:lstStyle/>
        <a:p>
          <a:r>
            <a:rPr lang="fr-BE" sz="1500" dirty="0"/>
            <a:t>Incendie</a:t>
          </a:r>
        </a:p>
      </dgm:t>
    </dgm:pt>
    <dgm:pt modelId="{F310FDA6-A806-41E6-9B30-CFAC75A0CD91}" type="parTrans" cxnId="{5660A1EA-D87A-47D5-8999-35436AF3772B}">
      <dgm:prSet/>
      <dgm:spPr/>
      <dgm:t>
        <a:bodyPr/>
        <a:lstStyle/>
        <a:p>
          <a:endParaRPr lang="fr-BE" sz="1500"/>
        </a:p>
      </dgm:t>
    </dgm:pt>
    <dgm:pt modelId="{83155A99-E11C-4DAB-A8B5-0F3185AB02B4}" type="sibTrans" cxnId="{5660A1EA-D87A-47D5-8999-35436AF3772B}">
      <dgm:prSet/>
      <dgm:spPr/>
      <dgm:t>
        <a:bodyPr/>
        <a:lstStyle/>
        <a:p>
          <a:endParaRPr lang="fr-BE" sz="1500"/>
        </a:p>
      </dgm:t>
    </dgm:pt>
    <dgm:pt modelId="{8DB41BCF-ED37-41CD-8F4E-5E9FE86E2C51}">
      <dgm:prSet phldrT="[Text]" custT="1"/>
      <dgm:spPr/>
      <dgm:t>
        <a:bodyPr/>
        <a:lstStyle/>
        <a:p>
          <a:r>
            <a:rPr lang="fr-BE" sz="1500" b="1" dirty="0">
              <a:solidFill>
                <a:srgbClr val="C00000"/>
              </a:solidFill>
            </a:rPr>
            <a:t>Premiers secours</a:t>
          </a:r>
        </a:p>
      </dgm:t>
    </dgm:pt>
    <dgm:pt modelId="{A88C00EF-2469-4B5F-9CCB-893DDC35052B}" type="parTrans" cxnId="{F71D42E9-6FFE-4D30-BAE5-51522C063BFC}">
      <dgm:prSet/>
      <dgm:spPr/>
      <dgm:t>
        <a:bodyPr/>
        <a:lstStyle/>
        <a:p>
          <a:endParaRPr lang="fr-BE" sz="1500"/>
        </a:p>
      </dgm:t>
    </dgm:pt>
    <dgm:pt modelId="{708F69E2-45FA-49EF-A05F-5A0D9A698E4C}" type="sibTrans" cxnId="{F71D42E9-6FFE-4D30-BAE5-51522C063BFC}">
      <dgm:prSet/>
      <dgm:spPr/>
      <dgm:t>
        <a:bodyPr/>
        <a:lstStyle/>
        <a:p>
          <a:endParaRPr lang="fr-BE" sz="1500"/>
        </a:p>
      </dgm:t>
    </dgm:pt>
    <dgm:pt modelId="{B4A99BAE-03A5-49C0-99D3-100A904D4BCC}">
      <dgm:prSet phldrT="[Text]" custT="1"/>
      <dgm:spPr/>
      <dgm:t>
        <a:bodyPr/>
        <a:lstStyle/>
        <a:p>
          <a:r>
            <a:rPr lang="fr-BE" sz="1500" dirty="0"/>
            <a:t>Evacuation</a:t>
          </a:r>
        </a:p>
      </dgm:t>
    </dgm:pt>
    <dgm:pt modelId="{380DA84B-F975-437C-9522-0BAF48E33812}" type="parTrans" cxnId="{236771EC-F5CF-43DF-8621-0FCB9BDE1748}">
      <dgm:prSet/>
      <dgm:spPr/>
      <dgm:t>
        <a:bodyPr/>
        <a:lstStyle/>
        <a:p>
          <a:endParaRPr lang="fr-BE" sz="1500"/>
        </a:p>
      </dgm:t>
    </dgm:pt>
    <dgm:pt modelId="{305668D7-8E31-4F32-ACD6-EE0FF6F523E7}" type="sibTrans" cxnId="{236771EC-F5CF-43DF-8621-0FCB9BDE1748}">
      <dgm:prSet/>
      <dgm:spPr/>
      <dgm:t>
        <a:bodyPr/>
        <a:lstStyle/>
        <a:p>
          <a:endParaRPr lang="fr-BE" sz="1500"/>
        </a:p>
      </dgm:t>
    </dgm:pt>
    <dgm:pt modelId="{05B2195E-C7B4-4BC2-8842-816D41EF47FF}">
      <dgm:prSet phldrT="[Text]" custT="1"/>
      <dgm:spPr/>
      <dgm:t>
        <a:bodyPr/>
        <a:lstStyle/>
        <a:p>
          <a:r>
            <a:rPr lang="fr-BE" sz="1500" dirty="0"/>
            <a:t>Alerte à la bombe</a:t>
          </a:r>
        </a:p>
      </dgm:t>
    </dgm:pt>
    <dgm:pt modelId="{81DAE4F1-61DB-44B4-8E83-D84D72D8AB62}" type="parTrans" cxnId="{857F4551-3CDF-4902-829E-091D2155857F}">
      <dgm:prSet/>
      <dgm:spPr/>
      <dgm:t>
        <a:bodyPr/>
        <a:lstStyle/>
        <a:p>
          <a:endParaRPr lang="fr-BE" sz="1500"/>
        </a:p>
      </dgm:t>
    </dgm:pt>
    <dgm:pt modelId="{3B20C320-815A-4EBD-BD25-491EF7FB0FAC}" type="sibTrans" cxnId="{857F4551-3CDF-4902-829E-091D2155857F}">
      <dgm:prSet/>
      <dgm:spPr/>
      <dgm:t>
        <a:bodyPr/>
        <a:lstStyle/>
        <a:p>
          <a:endParaRPr lang="fr-BE" sz="1500"/>
        </a:p>
      </dgm:t>
    </dgm:pt>
    <dgm:pt modelId="{2F3D4151-CE25-46BA-9325-50830724C2F4}">
      <dgm:prSet phldrT="[Text]" custT="1"/>
      <dgm:spPr/>
      <dgm:t>
        <a:bodyPr/>
        <a:lstStyle/>
        <a:p>
          <a:r>
            <a:rPr lang="fr-BE" sz="1500" dirty="0"/>
            <a:t>Dossier d’intervention incendie</a:t>
          </a:r>
        </a:p>
      </dgm:t>
    </dgm:pt>
    <dgm:pt modelId="{D1F55F8F-FE7F-4716-9365-CCC7864D3D95}" type="parTrans" cxnId="{16CF50F9-08DA-4688-A62E-0C67C940F514}">
      <dgm:prSet/>
      <dgm:spPr/>
      <dgm:t>
        <a:bodyPr/>
        <a:lstStyle/>
        <a:p>
          <a:endParaRPr lang="fr-BE" sz="1500"/>
        </a:p>
      </dgm:t>
    </dgm:pt>
    <dgm:pt modelId="{6FD0AA64-E895-4A05-A484-189751E97A7A}" type="sibTrans" cxnId="{16CF50F9-08DA-4688-A62E-0C67C940F514}">
      <dgm:prSet/>
      <dgm:spPr/>
      <dgm:t>
        <a:bodyPr/>
        <a:lstStyle/>
        <a:p>
          <a:endParaRPr lang="fr-BE" sz="1500"/>
        </a:p>
      </dgm:t>
    </dgm:pt>
    <dgm:pt modelId="{31A63E7D-D799-4937-8F3A-468CCC398FD0}">
      <dgm:prSet phldrT="[Text]" custT="1"/>
      <dgm:spPr/>
      <dgm:t>
        <a:bodyPr/>
        <a:lstStyle/>
        <a:p>
          <a:r>
            <a:rPr lang="fr-BE" sz="1500" dirty="0"/>
            <a:t>Documents PIU</a:t>
          </a:r>
        </a:p>
      </dgm:t>
    </dgm:pt>
    <dgm:pt modelId="{6A8CA33B-52C3-4273-B8FE-C9076A62BF68}" type="parTrans" cxnId="{C2032E56-1B96-4C4A-ACAD-A608D1A9B131}">
      <dgm:prSet/>
      <dgm:spPr/>
      <dgm:t>
        <a:bodyPr/>
        <a:lstStyle/>
        <a:p>
          <a:endParaRPr lang="fr-BE" sz="1500"/>
        </a:p>
      </dgm:t>
    </dgm:pt>
    <dgm:pt modelId="{2E3B5632-06E0-4869-A113-2242F9F83CD8}" type="sibTrans" cxnId="{C2032E56-1B96-4C4A-ACAD-A608D1A9B131}">
      <dgm:prSet/>
      <dgm:spPr/>
      <dgm:t>
        <a:bodyPr/>
        <a:lstStyle/>
        <a:p>
          <a:endParaRPr lang="fr-BE" sz="1500"/>
        </a:p>
      </dgm:t>
    </dgm:pt>
    <dgm:pt modelId="{54EA79E2-15E7-492C-8ACA-2D313A42258B}">
      <dgm:prSet phldrT="[Text]" custT="1"/>
      <dgm:spPr/>
      <dgm:t>
        <a:bodyPr/>
        <a:lstStyle/>
        <a:p>
          <a:r>
            <a:rPr lang="fr-BE" sz="1500" dirty="0"/>
            <a:t>Validation</a:t>
          </a:r>
        </a:p>
      </dgm:t>
    </dgm:pt>
    <dgm:pt modelId="{630B3572-B869-4720-B4A9-0AE16A9E69D7}" type="parTrans" cxnId="{FFAC1BFC-CFE6-4AB1-BFFF-1408F5654210}">
      <dgm:prSet/>
      <dgm:spPr/>
      <dgm:t>
        <a:bodyPr/>
        <a:lstStyle/>
        <a:p>
          <a:endParaRPr lang="fr-BE" sz="1500"/>
        </a:p>
      </dgm:t>
    </dgm:pt>
    <dgm:pt modelId="{AB1D51A4-A9B7-48E1-9BE4-92BDE3243EA7}" type="sibTrans" cxnId="{FFAC1BFC-CFE6-4AB1-BFFF-1408F5654210}">
      <dgm:prSet/>
      <dgm:spPr/>
      <dgm:t>
        <a:bodyPr/>
        <a:lstStyle/>
        <a:p>
          <a:endParaRPr lang="fr-BE" sz="1500"/>
        </a:p>
      </dgm:t>
    </dgm:pt>
    <dgm:pt modelId="{B0FA78A0-B2B4-4AC1-BC14-9CBACAED9432}">
      <dgm:prSet phldrT="[Text]" custT="1"/>
      <dgm:spPr/>
      <dgm:t>
        <a:bodyPr/>
        <a:lstStyle/>
        <a:p>
          <a:r>
            <a:rPr lang="fr-BE" sz="1500" dirty="0"/>
            <a:t>SIPP</a:t>
          </a:r>
        </a:p>
      </dgm:t>
    </dgm:pt>
    <dgm:pt modelId="{87B2CD60-DBE6-4AA0-8445-F07D8BBB9AC8}" type="parTrans" cxnId="{224DE621-F558-41A3-8C81-675AF5A86C5E}">
      <dgm:prSet/>
      <dgm:spPr/>
      <dgm:t>
        <a:bodyPr/>
        <a:lstStyle/>
        <a:p>
          <a:endParaRPr lang="fr-BE" sz="1500"/>
        </a:p>
      </dgm:t>
    </dgm:pt>
    <dgm:pt modelId="{44B0A690-301B-449D-A9CE-FDA1ACCCB48E}" type="sibTrans" cxnId="{224DE621-F558-41A3-8C81-675AF5A86C5E}">
      <dgm:prSet/>
      <dgm:spPr/>
      <dgm:t>
        <a:bodyPr/>
        <a:lstStyle/>
        <a:p>
          <a:endParaRPr lang="fr-BE" sz="1500"/>
        </a:p>
      </dgm:t>
    </dgm:pt>
    <dgm:pt modelId="{D1BD22BA-3A63-4BE3-9008-DA47758A254A}">
      <dgm:prSet phldrT="[Text]" custT="1"/>
      <dgm:spPr/>
      <dgm:t>
        <a:bodyPr/>
        <a:lstStyle/>
        <a:p>
          <a:r>
            <a:rPr lang="fr-BE" sz="1500" dirty="0"/>
            <a:t>CPPT</a:t>
          </a:r>
        </a:p>
      </dgm:t>
    </dgm:pt>
    <dgm:pt modelId="{FF994DAD-11F2-4EE4-B6B1-CDAAC420AFC1}" type="parTrans" cxnId="{C9CBB378-83D0-4869-BBA7-999341B23C1F}">
      <dgm:prSet/>
      <dgm:spPr/>
      <dgm:t>
        <a:bodyPr/>
        <a:lstStyle/>
        <a:p>
          <a:endParaRPr lang="fr-BE" sz="1500"/>
        </a:p>
      </dgm:t>
    </dgm:pt>
    <dgm:pt modelId="{23FE1F36-CDCA-4C65-A20F-9805839E3917}" type="sibTrans" cxnId="{C9CBB378-83D0-4869-BBA7-999341B23C1F}">
      <dgm:prSet/>
      <dgm:spPr/>
      <dgm:t>
        <a:bodyPr/>
        <a:lstStyle/>
        <a:p>
          <a:endParaRPr lang="fr-BE" sz="1500"/>
        </a:p>
      </dgm:t>
    </dgm:pt>
    <dgm:pt modelId="{0F7FCDE4-5629-4619-B3AB-05F7199CB479}">
      <dgm:prSet phldrT="[Text]" custT="1"/>
      <dgm:spPr/>
      <dgm:t>
        <a:bodyPr/>
        <a:lstStyle/>
        <a:p>
          <a:r>
            <a:rPr lang="fr-BE" sz="1500" dirty="0"/>
            <a:t>Exercices</a:t>
          </a:r>
        </a:p>
      </dgm:t>
    </dgm:pt>
    <dgm:pt modelId="{E58DBDC4-A17F-4069-98A7-541566197E32}" type="parTrans" cxnId="{CEB32F41-240D-4A0A-9BE5-6E850C97AE25}">
      <dgm:prSet/>
      <dgm:spPr/>
      <dgm:t>
        <a:bodyPr/>
        <a:lstStyle/>
        <a:p>
          <a:endParaRPr lang="fr-BE" sz="1500"/>
        </a:p>
      </dgm:t>
    </dgm:pt>
    <dgm:pt modelId="{1D290BDC-119A-4520-BDEC-18BE9CAF7AE8}" type="sibTrans" cxnId="{CEB32F41-240D-4A0A-9BE5-6E850C97AE25}">
      <dgm:prSet/>
      <dgm:spPr/>
      <dgm:t>
        <a:bodyPr/>
        <a:lstStyle/>
        <a:p>
          <a:endParaRPr lang="fr-BE" sz="1500"/>
        </a:p>
      </dgm:t>
    </dgm:pt>
    <dgm:pt modelId="{E18776CA-1011-41AB-A09C-2139B18A300A}">
      <dgm:prSet phldrT="[Text]" custT="1"/>
      <dgm:spPr/>
      <dgm:t>
        <a:bodyPr/>
        <a:lstStyle/>
        <a:p>
          <a:r>
            <a:rPr lang="fr-BE" sz="1500" dirty="0"/>
            <a:t>Adresses</a:t>
          </a:r>
        </a:p>
      </dgm:t>
    </dgm:pt>
    <dgm:pt modelId="{4F414617-5D31-45EC-8465-35768B5022CE}" type="parTrans" cxnId="{034F7654-2E20-4213-B7E9-798781910724}">
      <dgm:prSet/>
      <dgm:spPr/>
      <dgm:t>
        <a:bodyPr/>
        <a:lstStyle/>
        <a:p>
          <a:endParaRPr lang="fr-BE" sz="1500"/>
        </a:p>
      </dgm:t>
    </dgm:pt>
    <dgm:pt modelId="{2FF088E7-61D8-4B3B-8CA4-D87D1371FAAA}" type="sibTrans" cxnId="{034F7654-2E20-4213-B7E9-798781910724}">
      <dgm:prSet/>
      <dgm:spPr/>
      <dgm:t>
        <a:bodyPr/>
        <a:lstStyle/>
        <a:p>
          <a:endParaRPr lang="fr-BE" sz="1500"/>
        </a:p>
      </dgm:t>
    </dgm:pt>
    <dgm:pt modelId="{F0B0D309-52FF-4BD6-B72D-2AF602EA5108}">
      <dgm:prSet phldrT="[Text]" custT="1"/>
      <dgm:spPr/>
      <dgm:t>
        <a:bodyPr/>
        <a:lstStyle/>
        <a:p>
          <a:r>
            <a:rPr lang="fr-BE" sz="1500" dirty="0" err="1"/>
            <a:t>Logbook</a:t>
          </a:r>
          <a:endParaRPr lang="fr-BE" sz="1500" dirty="0"/>
        </a:p>
      </dgm:t>
    </dgm:pt>
    <dgm:pt modelId="{B3E4A97D-29EA-49C5-9674-6D0BE24145C7}" type="parTrans" cxnId="{D1EE6D7E-AAE3-4A09-BDB8-E0B01A079AE0}">
      <dgm:prSet/>
      <dgm:spPr/>
      <dgm:t>
        <a:bodyPr/>
        <a:lstStyle/>
        <a:p>
          <a:endParaRPr lang="fr-BE" sz="1500"/>
        </a:p>
      </dgm:t>
    </dgm:pt>
    <dgm:pt modelId="{DC2CDA24-4B3D-4601-BFBA-A1C25D88664A}" type="sibTrans" cxnId="{D1EE6D7E-AAE3-4A09-BDB8-E0B01A079AE0}">
      <dgm:prSet/>
      <dgm:spPr/>
      <dgm:t>
        <a:bodyPr/>
        <a:lstStyle/>
        <a:p>
          <a:endParaRPr lang="fr-BE" sz="1500"/>
        </a:p>
      </dgm:t>
    </dgm:pt>
    <dgm:pt modelId="{6427033A-A87E-4E1A-AFB9-6405A814B6FA}">
      <dgm:prSet phldrT="[Text]" custT="1"/>
      <dgm:spPr/>
      <dgm:t>
        <a:bodyPr/>
        <a:lstStyle/>
        <a:p>
          <a:r>
            <a:rPr lang="fr-BE" sz="1500" dirty="0"/>
            <a:t>Scénarios hébergés</a:t>
          </a:r>
        </a:p>
      </dgm:t>
    </dgm:pt>
    <dgm:pt modelId="{FF3E2D59-CDD3-4383-8874-585F3DC99BEF}" type="parTrans" cxnId="{0C3B6489-58B9-480A-93BF-DAB0E7882EFD}">
      <dgm:prSet/>
      <dgm:spPr/>
      <dgm:t>
        <a:bodyPr/>
        <a:lstStyle/>
        <a:p>
          <a:endParaRPr lang="fr-BE" sz="1500"/>
        </a:p>
      </dgm:t>
    </dgm:pt>
    <dgm:pt modelId="{D3B540E4-F7CC-48CB-8B93-05613C61C384}" type="sibTrans" cxnId="{0C3B6489-58B9-480A-93BF-DAB0E7882EFD}">
      <dgm:prSet/>
      <dgm:spPr/>
      <dgm:t>
        <a:bodyPr/>
        <a:lstStyle/>
        <a:p>
          <a:endParaRPr lang="fr-BE" sz="1500"/>
        </a:p>
      </dgm:t>
    </dgm:pt>
    <dgm:pt modelId="{2B5E74DD-AD73-47DE-826F-F3C3675DB448}" type="pres">
      <dgm:prSet presAssocID="{9FFE30D8-354D-46C7-95FC-561726DFF60C}" presName="linear" presStyleCnt="0">
        <dgm:presLayoutVars>
          <dgm:animLvl val="lvl"/>
          <dgm:resizeHandles val="exact"/>
        </dgm:presLayoutVars>
      </dgm:prSet>
      <dgm:spPr/>
    </dgm:pt>
    <dgm:pt modelId="{67C3C3B9-963F-41AC-9DF9-A44E172B4BF5}" type="pres">
      <dgm:prSet presAssocID="{1076EC5E-163F-4DE7-A22D-41AAD80F6E1C}" presName="parentText" presStyleLbl="node1" presStyleIdx="0" presStyleCnt="5">
        <dgm:presLayoutVars>
          <dgm:chMax val="0"/>
          <dgm:bulletEnabled val="1"/>
        </dgm:presLayoutVars>
      </dgm:prSet>
      <dgm:spPr/>
    </dgm:pt>
    <dgm:pt modelId="{26BED65D-7E7F-4DD7-9A09-3202F32BCC76}" type="pres">
      <dgm:prSet presAssocID="{1076EC5E-163F-4DE7-A22D-41AAD80F6E1C}" presName="childText" presStyleLbl="revTx" presStyleIdx="0" presStyleCnt="4">
        <dgm:presLayoutVars>
          <dgm:bulletEnabled val="1"/>
        </dgm:presLayoutVars>
      </dgm:prSet>
      <dgm:spPr/>
    </dgm:pt>
    <dgm:pt modelId="{0BE77F7F-C10F-446D-BE7D-781C0B311BDD}" type="pres">
      <dgm:prSet presAssocID="{0E1869C0-C23B-4F16-98CC-A88AE47CA0EC}" presName="parentText" presStyleLbl="node1" presStyleIdx="1" presStyleCnt="5">
        <dgm:presLayoutVars>
          <dgm:chMax val="0"/>
          <dgm:bulletEnabled val="1"/>
        </dgm:presLayoutVars>
      </dgm:prSet>
      <dgm:spPr/>
    </dgm:pt>
    <dgm:pt modelId="{C6E1176A-1BB8-4F36-9618-78C4C1B1CD8C}" type="pres">
      <dgm:prSet presAssocID="{0E1869C0-C23B-4F16-98CC-A88AE47CA0EC}" presName="childText" presStyleLbl="revTx" presStyleIdx="1" presStyleCnt="4">
        <dgm:presLayoutVars>
          <dgm:bulletEnabled val="1"/>
        </dgm:presLayoutVars>
      </dgm:prSet>
      <dgm:spPr/>
    </dgm:pt>
    <dgm:pt modelId="{6D02FA16-4F0C-401F-9213-2A60AA7B79E4}" type="pres">
      <dgm:prSet presAssocID="{2F3D4151-CE25-46BA-9325-50830724C2F4}" presName="parentText" presStyleLbl="node1" presStyleIdx="2" presStyleCnt="5">
        <dgm:presLayoutVars>
          <dgm:chMax val="0"/>
          <dgm:bulletEnabled val="1"/>
        </dgm:presLayoutVars>
      </dgm:prSet>
      <dgm:spPr/>
    </dgm:pt>
    <dgm:pt modelId="{413E9B28-12E8-4832-9385-9D9E28E269F3}" type="pres">
      <dgm:prSet presAssocID="{6FD0AA64-E895-4A05-A484-189751E97A7A}" presName="spacer" presStyleCnt="0"/>
      <dgm:spPr/>
    </dgm:pt>
    <dgm:pt modelId="{58036B68-3E41-412C-BC6B-83843F3F89FC}" type="pres">
      <dgm:prSet presAssocID="{31A63E7D-D799-4937-8F3A-468CCC398FD0}" presName="parentText" presStyleLbl="node1" presStyleIdx="3" presStyleCnt="5">
        <dgm:presLayoutVars>
          <dgm:chMax val="0"/>
          <dgm:bulletEnabled val="1"/>
        </dgm:presLayoutVars>
      </dgm:prSet>
      <dgm:spPr/>
    </dgm:pt>
    <dgm:pt modelId="{4D28B379-EA8A-4295-90BC-6D8F2565E013}" type="pres">
      <dgm:prSet presAssocID="{31A63E7D-D799-4937-8F3A-468CCC398FD0}" presName="childText" presStyleLbl="revTx" presStyleIdx="2" presStyleCnt="4">
        <dgm:presLayoutVars>
          <dgm:bulletEnabled val="1"/>
        </dgm:presLayoutVars>
      </dgm:prSet>
      <dgm:spPr/>
    </dgm:pt>
    <dgm:pt modelId="{FEB09BDC-C0EC-44C0-8FC3-E464D793142F}" type="pres">
      <dgm:prSet presAssocID="{54EA79E2-15E7-492C-8ACA-2D313A42258B}" presName="parentText" presStyleLbl="node1" presStyleIdx="4" presStyleCnt="5">
        <dgm:presLayoutVars>
          <dgm:chMax val="0"/>
          <dgm:bulletEnabled val="1"/>
        </dgm:presLayoutVars>
      </dgm:prSet>
      <dgm:spPr/>
    </dgm:pt>
    <dgm:pt modelId="{29B58136-B11F-48ED-9E04-B8044FE91F45}" type="pres">
      <dgm:prSet presAssocID="{54EA79E2-15E7-492C-8ACA-2D313A42258B}" presName="childText" presStyleLbl="revTx" presStyleIdx="3" presStyleCnt="4">
        <dgm:presLayoutVars>
          <dgm:bulletEnabled val="1"/>
        </dgm:presLayoutVars>
      </dgm:prSet>
      <dgm:spPr/>
    </dgm:pt>
  </dgm:ptLst>
  <dgm:cxnLst>
    <dgm:cxn modelId="{CCDB8C06-7271-4121-A89E-DF74DD7E485F}" type="presOf" srcId="{D1BD22BA-3A63-4BE3-9008-DA47758A254A}" destId="{29B58136-B11F-48ED-9E04-B8044FE91F45}" srcOrd="0" destOrd="1" presId="urn:microsoft.com/office/officeart/2005/8/layout/vList2"/>
    <dgm:cxn modelId="{B198670D-E8E5-4884-8BD3-88B77C7AE483}" type="presOf" srcId="{6427033A-A87E-4E1A-AFB9-6405A814B6FA}" destId="{C6E1176A-1BB8-4F36-9618-78C4C1B1CD8C}" srcOrd="0" destOrd="4" presId="urn:microsoft.com/office/officeart/2005/8/layout/vList2"/>
    <dgm:cxn modelId="{811AE40F-EB64-4A28-B8F1-A859C09A721D}" type="presOf" srcId="{F56D564B-D207-4E93-B187-A34549DEC12C}" destId="{C6E1176A-1BB8-4F36-9618-78C4C1B1CD8C}" srcOrd="0" destOrd="0" presId="urn:microsoft.com/office/officeart/2005/8/layout/vList2"/>
    <dgm:cxn modelId="{ADE42010-6315-4E81-B8A2-362B573C419A}" type="presOf" srcId="{8DB41BCF-ED37-41CD-8F4E-5E9FE86E2C51}" destId="{C6E1176A-1BB8-4F36-9618-78C4C1B1CD8C}" srcOrd="0" destOrd="1" presId="urn:microsoft.com/office/officeart/2005/8/layout/vList2"/>
    <dgm:cxn modelId="{1903AC16-D8FC-46C3-BE58-AA6B99002EDE}" srcId="{9FFE30D8-354D-46C7-95FC-561726DFF60C}" destId="{1076EC5E-163F-4DE7-A22D-41AAD80F6E1C}" srcOrd="0" destOrd="0" parTransId="{628574D5-5783-49D6-A557-EF3BADE922ED}" sibTransId="{C5D15D2A-7A08-4A14-8A68-295CC0373159}"/>
    <dgm:cxn modelId="{224DE621-F558-41A3-8C81-675AF5A86C5E}" srcId="{54EA79E2-15E7-492C-8ACA-2D313A42258B}" destId="{B0FA78A0-B2B4-4AC1-BC14-9CBACAED9432}" srcOrd="0" destOrd="0" parTransId="{87B2CD60-DBE6-4AA0-8445-F07D8BBB9AC8}" sibTransId="{44B0A690-301B-449D-A9CE-FDA1ACCCB48E}"/>
    <dgm:cxn modelId="{BC05F831-1DBD-40F5-92C0-64225E91D60F}" srcId="{1076EC5E-163F-4DE7-A22D-41AAD80F6E1C}" destId="{0471B6B5-1614-439A-916F-F126ED2164B5}" srcOrd="0" destOrd="0" parTransId="{D9028AC0-E33D-4B17-96A1-8F88C58BB704}" sibTransId="{C839BB4F-447A-4FB6-8614-C4B60B314C2D}"/>
    <dgm:cxn modelId="{C2B59F32-26A9-408F-924A-1D7A2576C7C2}" srcId="{9FFE30D8-354D-46C7-95FC-561726DFF60C}" destId="{0E1869C0-C23B-4F16-98CC-A88AE47CA0EC}" srcOrd="1" destOrd="0" parTransId="{092B0D86-F85A-4548-A663-30AFE2B36984}" sibTransId="{359D34BF-B312-450F-940D-FC704FA57498}"/>
    <dgm:cxn modelId="{92F5B93D-75F0-44A8-8FC4-3FC9EF0A7438}" type="presOf" srcId="{E18776CA-1011-41AB-A09C-2139B18A300A}" destId="{4D28B379-EA8A-4295-90BC-6D8F2565E013}" srcOrd="0" destOrd="0" presId="urn:microsoft.com/office/officeart/2005/8/layout/vList2"/>
    <dgm:cxn modelId="{BBECD53D-ABE6-4332-83B0-513B296B830D}" type="presOf" srcId="{F0B0D309-52FF-4BD6-B72D-2AF602EA5108}" destId="{4D28B379-EA8A-4295-90BC-6D8F2565E013}" srcOrd="0" destOrd="1" presId="urn:microsoft.com/office/officeart/2005/8/layout/vList2"/>
    <dgm:cxn modelId="{CEB32F41-240D-4A0A-9BE5-6E850C97AE25}" srcId="{54EA79E2-15E7-492C-8ACA-2D313A42258B}" destId="{0F7FCDE4-5629-4619-B3AB-05F7199CB479}" srcOrd="2" destOrd="0" parTransId="{E58DBDC4-A17F-4069-98A7-541566197E32}" sibTransId="{1D290BDC-119A-4520-BDEC-18BE9CAF7AE8}"/>
    <dgm:cxn modelId="{79AC5F45-40E6-4C0C-99A6-A3627C130DF2}" type="presOf" srcId="{9FFE30D8-354D-46C7-95FC-561726DFF60C}" destId="{2B5E74DD-AD73-47DE-826F-F3C3675DB448}" srcOrd="0" destOrd="0" presId="urn:microsoft.com/office/officeart/2005/8/layout/vList2"/>
    <dgm:cxn modelId="{857F4551-3CDF-4902-829E-091D2155857F}" srcId="{0E1869C0-C23B-4F16-98CC-A88AE47CA0EC}" destId="{05B2195E-C7B4-4BC2-8842-816D41EF47FF}" srcOrd="3" destOrd="0" parTransId="{81DAE4F1-61DB-44B4-8E83-D84D72D8AB62}" sibTransId="{3B20C320-815A-4EBD-BD25-491EF7FB0FAC}"/>
    <dgm:cxn modelId="{034F7654-2E20-4213-B7E9-798781910724}" srcId="{31A63E7D-D799-4937-8F3A-468CCC398FD0}" destId="{E18776CA-1011-41AB-A09C-2139B18A300A}" srcOrd="0" destOrd="0" parTransId="{4F414617-5D31-45EC-8465-35768B5022CE}" sibTransId="{2FF088E7-61D8-4B3B-8CA4-D87D1371FAAA}"/>
    <dgm:cxn modelId="{828DA755-48CF-4F6C-A66D-AB737386C8F1}" type="presOf" srcId="{B4A99BAE-03A5-49C0-99D3-100A904D4BCC}" destId="{C6E1176A-1BB8-4F36-9618-78C4C1B1CD8C}" srcOrd="0" destOrd="2" presId="urn:microsoft.com/office/officeart/2005/8/layout/vList2"/>
    <dgm:cxn modelId="{C2032E56-1B96-4C4A-ACAD-A608D1A9B131}" srcId="{9FFE30D8-354D-46C7-95FC-561726DFF60C}" destId="{31A63E7D-D799-4937-8F3A-468CCC398FD0}" srcOrd="3" destOrd="0" parTransId="{6A8CA33B-52C3-4273-B8FE-C9076A62BF68}" sibTransId="{2E3B5632-06E0-4869-A113-2242F9F83CD8}"/>
    <dgm:cxn modelId="{C9CBB378-83D0-4869-BBA7-999341B23C1F}" srcId="{54EA79E2-15E7-492C-8ACA-2D313A42258B}" destId="{D1BD22BA-3A63-4BE3-9008-DA47758A254A}" srcOrd="1" destOrd="0" parTransId="{FF994DAD-11F2-4EE4-B6B1-CDAAC420AFC1}" sibTransId="{23FE1F36-CDCA-4C65-A20F-9805839E3917}"/>
    <dgm:cxn modelId="{9778475A-6BA8-46DA-B939-6C715B11869A}" type="presOf" srcId="{31A63E7D-D799-4937-8F3A-468CCC398FD0}" destId="{58036B68-3E41-412C-BC6B-83843F3F89FC}" srcOrd="0" destOrd="0" presId="urn:microsoft.com/office/officeart/2005/8/layout/vList2"/>
    <dgm:cxn modelId="{D1EE6D7E-AAE3-4A09-BDB8-E0B01A079AE0}" srcId="{31A63E7D-D799-4937-8F3A-468CCC398FD0}" destId="{F0B0D309-52FF-4BD6-B72D-2AF602EA5108}" srcOrd="1" destOrd="0" parTransId="{B3E4A97D-29EA-49C5-9674-6D0BE24145C7}" sibTransId="{DC2CDA24-4B3D-4601-BFBA-A1C25D88664A}"/>
    <dgm:cxn modelId="{0C3B6489-58B9-480A-93BF-DAB0E7882EFD}" srcId="{0E1869C0-C23B-4F16-98CC-A88AE47CA0EC}" destId="{6427033A-A87E-4E1A-AFB9-6405A814B6FA}" srcOrd="4" destOrd="0" parTransId="{FF3E2D59-CDD3-4383-8874-585F3DC99BEF}" sibTransId="{D3B540E4-F7CC-48CB-8B93-05613C61C384}"/>
    <dgm:cxn modelId="{172CBF99-9CAA-4DAE-BC34-ED1B98AF1A43}" type="presOf" srcId="{1076EC5E-163F-4DE7-A22D-41AAD80F6E1C}" destId="{67C3C3B9-963F-41AC-9DF9-A44E172B4BF5}" srcOrd="0" destOrd="0" presId="urn:microsoft.com/office/officeart/2005/8/layout/vList2"/>
    <dgm:cxn modelId="{28D9E799-2AB1-4856-A926-36CBBFC6267C}" type="presOf" srcId="{05B2195E-C7B4-4BC2-8842-816D41EF47FF}" destId="{C6E1176A-1BB8-4F36-9618-78C4C1B1CD8C}" srcOrd="0" destOrd="3" presId="urn:microsoft.com/office/officeart/2005/8/layout/vList2"/>
    <dgm:cxn modelId="{220618A3-27B2-49FA-968C-717CCB7D7B2D}" type="presOf" srcId="{0471B6B5-1614-439A-916F-F126ED2164B5}" destId="{26BED65D-7E7F-4DD7-9A09-3202F32BCC76}" srcOrd="0" destOrd="0" presId="urn:microsoft.com/office/officeart/2005/8/layout/vList2"/>
    <dgm:cxn modelId="{E4968DA7-E328-4ABD-8743-D8128CBBEBDD}" type="presOf" srcId="{0E1869C0-C23B-4F16-98CC-A88AE47CA0EC}" destId="{0BE77F7F-C10F-446D-BE7D-781C0B311BDD}" srcOrd="0" destOrd="0" presId="urn:microsoft.com/office/officeart/2005/8/layout/vList2"/>
    <dgm:cxn modelId="{47BD2CC2-18A3-44EF-A0C5-5F7ABF82AB95}" type="presOf" srcId="{0F7FCDE4-5629-4619-B3AB-05F7199CB479}" destId="{29B58136-B11F-48ED-9E04-B8044FE91F45}" srcOrd="0" destOrd="2" presId="urn:microsoft.com/office/officeart/2005/8/layout/vList2"/>
    <dgm:cxn modelId="{4E4EDADF-577E-4CA1-95B4-8F72D16FD928}" type="presOf" srcId="{2F3D4151-CE25-46BA-9325-50830724C2F4}" destId="{6D02FA16-4F0C-401F-9213-2A60AA7B79E4}" srcOrd="0" destOrd="0" presId="urn:microsoft.com/office/officeart/2005/8/layout/vList2"/>
    <dgm:cxn modelId="{F71D42E9-6FFE-4D30-BAE5-51522C063BFC}" srcId="{0E1869C0-C23B-4F16-98CC-A88AE47CA0EC}" destId="{8DB41BCF-ED37-41CD-8F4E-5E9FE86E2C51}" srcOrd="1" destOrd="0" parTransId="{A88C00EF-2469-4B5F-9CCB-893DDC35052B}" sibTransId="{708F69E2-45FA-49EF-A05F-5A0D9A698E4C}"/>
    <dgm:cxn modelId="{9A2738EA-6FD6-4A1A-A029-5664FC968809}" type="presOf" srcId="{54EA79E2-15E7-492C-8ACA-2D313A42258B}" destId="{FEB09BDC-C0EC-44C0-8FC3-E464D793142F}" srcOrd="0" destOrd="0" presId="urn:microsoft.com/office/officeart/2005/8/layout/vList2"/>
    <dgm:cxn modelId="{5660A1EA-D87A-47D5-8999-35436AF3772B}" srcId="{0E1869C0-C23B-4F16-98CC-A88AE47CA0EC}" destId="{F56D564B-D207-4E93-B187-A34549DEC12C}" srcOrd="0" destOrd="0" parTransId="{F310FDA6-A806-41E6-9B30-CFAC75A0CD91}" sibTransId="{83155A99-E11C-4DAB-A8B5-0F3185AB02B4}"/>
    <dgm:cxn modelId="{B465E0EB-E728-4FFD-8968-C7B52D5F2A90}" type="presOf" srcId="{B0FA78A0-B2B4-4AC1-BC14-9CBACAED9432}" destId="{29B58136-B11F-48ED-9E04-B8044FE91F45}" srcOrd="0" destOrd="0" presId="urn:microsoft.com/office/officeart/2005/8/layout/vList2"/>
    <dgm:cxn modelId="{236771EC-F5CF-43DF-8621-0FCB9BDE1748}" srcId="{0E1869C0-C23B-4F16-98CC-A88AE47CA0EC}" destId="{B4A99BAE-03A5-49C0-99D3-100A904D4BCC}" srcOrd="2" destOrd="0" parTransId="{380DA84B-F975-437C-9522-0BAF48E33812}" sibTransId="{305668D7-8E31-4F32-ACD6-EE0FF6F523E7}"/>
    <dgm:cxn modelId="{16CF50F9-08DA-4688-A62E-0C67C940F514}" srcId="{9FFE30D8-354D-46C7-95FC-561726DFF60C}" destId="{2F3D4151-CE25-46BA-9325-50830724C2F4}" srcOrd="2" destOrd="0" parTransId="{D1F55F8F-FE7F-4716-9365-CCC7864D3D95}" sibTransId="{6FD0AA64-E895-4A05-A484-189751E97A7A}"/>
    <dgm:cxn modelId="{FFAC1BFC-CFE6-4AB1-BFFF-1408F5654210}" srcId="{9FFE30D8-354D-46C7-95FC-561726DFF60C}" destId="{54EA79E2-15E7-492C-8ACA-2D313A42258B}" srcOrd="4" destOrd="0" parTransId="{630B3572-B869-4720-B4A9-0AE16A9E69D7}" sibTransId="{AB1D51A4-A9B7-48E1-9BE4-92BDE3243EA7}"/>
    <dgm:cxn modelId="{6B8184DB-FE29-4FEC-9B88-2BAD7D6EAEBD}" type="presParOf" srcId="{2B5E74DD-AD73-47DE-826F-F3C3675DB448}" destId="{67C3C3B9-963F-41AC-9DF9-A44E172B4BF5}" srcOrd="0" destOrd="0" presId="urn:microsoft.com/office/officeart/2005/8/layout/vList2"/>
    <dgm:cxn modelId="{5B67A28B-1FE0-4F13-9396-6FD27A224812}" type="presParOf" srcId="{2B5E74DD-AD73-47DE-826F-F3C3675DB448}" destId="{26BED65D-7E7F-4DD7-9A09-3202F32BCC76}" srcOrd="1" destOrd="0" presId="urn:microsoft.com/office/officeart/2005/8/layout/vList2"/>
    <dgm:cxn modelId="{36B03FFE-5077-48A3-AF56-61AD69E890BA}" type="presParOf" srcId="{2B5E74DD-AD73-47DE-826F-F3C3675DB448}" destId="{0BE77F7F-C10F-446D-BE7D-781C0B311BDD}" srcOrd="2" destOrd="0" presId="urn:microsoft.com/office/officeart/2005/8/layout/vList2"/>
    <dgm:cxn modelId="{DC01C071-92C8-4EAA-BD44-4E5D37FE4582}" type="presParOf" srcId="{2B5E74DD-AD73-47DE-826F-F3C3675DB448}" destId="{C6E1176A-1BB8-4F36-9618-78C4C1B1CD8C}" srcOrd="3" destOrd="0" presId="urn:microsoft.com/office/officeart/2005/8/layout/vList2"/>
    <dgm:cxn modelId="{31FB427C-5CC2-40DF-80C6-0D9F17C43A2B}" type="presParOf" srcId="{2B5E74DD-AD73-47DE-826F-F3C3675DB448}" destId="{6D02FA16-4F0C-401F-9213-2A60AA7B79E4}" srcOrd="4" destOrd="0" presId="urn:microsoft.com/office/officeart/2005/8/layout/vList2"/>
    <dgm:cxn modelId="{5C8E9D28-9D3F-407F-A45C-A3BCE2C61D0F}" type="presParOf" srcId="{2B5E74DD-AD73-47DE-826F-F3C3675DB448}" destId="{413E9B28-12E8-4832-9385-9D9E28E269F3}" srcOrd="5" destOrd="0" presId="urn:microsoft.com/office/officeart/2005/8/layout/vList2"/>
    <dgm:cxn modelId="{EB029DD3-3155-43A2-AFD9-1DBCC44B3840}" type="presParOf" srcId="{2B5E74DD-AD73-47DE-826F-F3C3675DB448}" destId="{58036B68-3E41-412C-BC6B-83843F3F89FC}" srcOrd="6" destOrd="0" presId="urn:microsoft.com/office/officeart/2005/8/layout/vList2"/>
    <dgm:cxn modelId="{F92BCBB0-3207-4F82-853A-0A38B592BF46}" type="presParOf" srcId="{2B5E74DD-AD73-47DE-826F-F3C3675DB448}" destId="{4D28B379-EA8A-4295-90BC-6D8F2565E013}" srcOrd="7" destOrd="0" presId="urn:microsoft.com/office/officeart/2005/8/layout/vList2"/>
    <dgm:cxn modelId="{A8789E15-B0A0-449E-BCD3-7D989FD75C84}" type="presParOf" srcId="{2B5E74DD-AD73-47DE-826F-F3C3675DB448}" destId="{FEB09BDC-C0EC-44C0-8FC3-E464D793142F}" srcOrd="8" destOrd="0" presId="urn:microsoft.com/office/officeart/2005/8/layout/vList2"/>
    <dgm:cxn modelId="{83E00D4D-1E21-4AD8-96B0-CCD22D9605C6}" type="presParOf" srcId="{2B5E74DD-AD73-47DE-826F-F3C3675DB448}" destId="{29B58136-B11F-48ED-9E04-B8044FE91F45}" srcOrd="9"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333F445-E49A-4645-BD20-86F5ECBE35E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BE"/>
        </a:p>
      </dgm:t>
    </dgm:pt>
    <dgm:pt modelId="{2D9D2AA7-7C8B-4AD3-A908-FECFA55789DE}">
      <dgm:prSet phldrT="[Text]" custT="1"/>
      <dgm:spPr/>
      <dgm:t>
        <a:bodyPr/>
        <a:lstStyle/>
        <a:p>
          <a:r>
            <a:rPr lang="fr-BE" sz="1600" dirty="0"/>
            <a:t>Documentation</a:t>
          </a:r>
        </a:p>
      </dgm:t>
    </dgm:pt>
    <dgm:pt modelId="{14FEDB0B-10E9-4B4C-AFD9-1730D58039E0}" type="parTrans" cxnId="{16B6A3F2-CD88-4203-B025-9FC65DB118F7}">
      <dgm:prSet/>
      <dgm:spPr/>
      <dgm:t>
        <a:bodyPr/>
        <a:lstStyle/>
        <a:p>
          <a:endParaRPr lang="fr-BE" sz="1600"/>
        </a:p>
      </dgm:t>
    </dgm:pt>
    <dgm:pt modelId="{C85C6CEF-8327-4842-9607-899BBB35C41E}" type="sibTrans" cxnId="{16B6A3F2-CD88-4203-B025-9FC65DB118F7}">
      <dgm:prSet/>
      <dgm:spPr/>
      <dgm:t>
        <a:bodyPr/>
        <a:lstStyle/>
        <a:p>
          <a:endParaRPr lang="fr-BE" sz="1600"/>
        </a:p>
      </dgm:t>
    </dgm:pt>
    <dgm:pt modelId="{CB83E7AE-D611-4FB7-A26D-AA9FA58C1D45}">
      <dgm:prSet phldrT="[Text]" custT="1"/>
      <dgm:spPr/>
      <dgm:t>
        <a:bodyPr/>
        <a:lstStyle/>
        <a:p>
          <a:r>
            <a:rPr lang="fr-BE" sz="1600" dirty="0"/>
            <a:t>Modèles de document</a:t>
          </a:r>
        </a:p>
      </dgm:t>
    </dgm:pt>
    <dgm:pt modelId="{E15922FB-9211-480F-97E6-6BE44C829F6C}" type="parTrans" cxnId="{53B5F89A-C6B3-4940-A619-E60017972E31}">
      <dgm:prSet/>
      <dgm:spPr/>
      <dgm:t>
        <a:bodyPr/>
        <a:lstStyle/>
        <a:p>
          <a:endParaRPr lang="fr-BE" sz="1600"/>
        </a:p>
      </dgm:t>
    </dgm:pt>
    <dgm:pt modelId="{32CE6C7C-653E-46EB-A039-934BF09BC2EA}" type="sibTrans" cxnId="{53B5F89A-C6B3-4940-A619-E60017972E31}">
      <dgm:prSet/>
      <dgm:spPr/>
      <dgm:t>
        <a:bodyPr/>
        <a:lstStyle/>
        <a:p>
          <a:endParaRPr lang="fr-BE" sz="1600"/>
        </a:p>
      </dgm:t>
    </dgm:pt>
    <dgm:pt modelId="{443BD83D-0497-41E7-B5E5-A435CACE418E}">
      <dgm:prSet phldrT="[Text]" custT="1"/>
      <dgm:spPr/>
      <dgm:t>
        <a:bodyPr/>
        <a:lstStyle/>
        <a:p>
          <a:r>
            <a:rPr lang="fr-BE" sz="1600" dirty="0"/>
            <a:t>Ressources</a:t>
          </a:r>
        </a:p>
      </dgm:t>
    </dgm:pt>
    <dgm:pt modelId="{41D7617F-7B9E-4D24-8FF9-C4F9CEFE20DB}" type="parTrans" cxnId="{21288CC8-91BB-4BE9-B40B-304BF336FE70}">
      <dgm:prSet/>
      <dgm:spPr/>
      <dgm:t>
        <a:bodyPr/>
        <a:lstStyle/>
        <a:p>
          <a:endParaRPr lang="fr-BE" sz="1600"/>
        </a:p>
      </dgm:t>
    </dgm:pt>
    <dgm:pt modelId="{CFFC00F7-F767-4A87-9DA5-D3209546A783}" type="sibTrans" cxnId="{21288CC8-91BB-4BE9-B40B-304BF336FE70}">
      <dgm:prSet/>
      <dgm:spPr/>
      <dgm:t>
        <a:bodyPr/>
        <a:lstStyle/>
        <a:p>
          <a:endParaRPr lang="fr-BE" sz="1600"/>
        </a:p>
      </dgm:t>
    </dgm:pt>
    <dgm:pt modelId="{36DE8994-E834-4EFB-A4D0-867E8FC73A5C}">
      <dgm:prSet phldrT="[Text]" custT="1"/>
      <dgm:spPr/>
      <dgm:t>
        <a:bodyPr/>
        <a:lstStyle/>
        <a:p>
          <a:r>
            <a:rPr lang="fr-BE" sz="1600" dirty="0"/>
            <a:t>Fiches réflexes</a:t>
          </a:r>
        </a:p>
      </dgm:t>
    </dgm:pt>
    <dgm:pt modelId="{12C1565C-0C8A-476D-B3A6-22F50A052A9A}" type="parTrans" cxnId="{DF316959-19BA-47EE-9B83-60CD8911DC0C}">
      <dgm:prSet/>
      <dgm:spPr/>
      <dgm:t>
        <a:bodyPr/>
        <a:lstStyle/>
        <a:p>
          <a:endParaRPr lang="fr-BE" sz="1600"/>
        </a:p>
      </dgm:t>
    </dgm:pt>
    <dgm:pt modelId="{8098D53F-D755-4A8E-9A6F-DE905D34E957}" type="sibTrans" cxnId="{DF316959-19BA-47EE-9B83-60CD8911DC0C}">
      <dgm:prSet/>
      <dgm:spPr/>
      <dgm:t>
        <a:bodyPr/>
        <a:lstStyle/>
        <a:p>
          <a:endParaRPr lang="fr-BE" sz="1600"/>
        </a:p>
      </dgm:t>
    </dgm:pt>
    <dgm:pt modelId="{897D403A-B8DF-4D41-8E80-48EECC5E91DC}">
      <dgm:prSet phldrT="[Text]" custT="1"/>
      <dgm:spPr/>
      <dgm:t>
        <a:bodyPr/>
        <a:lstStyle/>
        <a:p>
          <a:r>
            <a:rPr lang="fr-BE" sz="1600" dirty="0"/>
            <a:t>Directives</a:t>
          </a:r>
        </a:p>
      </dgm:t>
    </dgm:pt>
    <dgm:pt modelId="{5CF16849-A25A-408C-9B4F-DE78D4403DB3}" type="parTrans" cxnId="{E60311CD-8853-478E-8759-D5F26DA10A87}">
      <dgm:prSet/>
      <dgm:spPr/>
      <dgm:t>
        <a:bodyPr/>
        <a:lstStyle/>
        <a:p>
          <a:endParaRPr lang="fr-BE"/>
        </a:p>
      </dgm:t>
    </dgm:pt>
    <dgm:pt modelId="{02E35573-F38D-4243-9ED3-B04F7AC6DEB8}" type="sibTrans" cxnId="{E60311CD-8853-478E-8759-D5F26DA10A87}">
      <dgm:prSet/>
      <dgm:spPr/>
      <dgm:t>
        <a:bodyPr/>
        <a:lstStyle/>
        <a:p>
          <a:endParaRPr lang="fr-BE"/>
        </a:p>
      </dgm:t>
    </dgm:pt>
    <dgm:pt modelId="{E8249964-6CD2-4388-A9F2-3619B81B5106}">
      <dgm:prSet phldrT="[Text]" custT="1"/>
      <dgm:spPr/>
      <dgm:t>
        <a:bodyPr/>
        <a:lstStyle/>
        <a:p>
          <a:r>
            <a:rPr lang="fr-BE" sz="1600" dirty="0"/>
            <a:t>Scénarios génériques</a:t>
          </a:r>
        </a:p>
      </dgm:t>
    </dgm:pt>
    <dgm:pt modelId="{870CB1B8-C91E-4ED0-8F71-03CEB77C38F4}" type="parTrans" cxnId="{CBC7398C-4AC3-40FF-8214-A33FB2B7C4EA}">
      <dgm:prSet/>
      <dgm:spPr/>
      <dgm:t>
        <a:bodyPr/>
        <a:lstStyle/>
        <a:p>
          <a:endParaRPr lang="fr-BE"/>
        </a:p>
      </dgm:t>
    </dgm:pt>
    <dgm:pt modelId="{924B39A7-9810-4403-90C3-70F5AA81B404}" type="sibTrans" cxnId="{CBC7398C-4AC3-40FF-8214-A33FB2B7C4EA}">
      <dgm:prSet/>
      <dgm:spPr/>
      <dgm:t>
        <a:bodyPr/>
        <a:lstStyle/>
        <a:p>
          <a:endParaRPr lang="fr-BE"/>
        </a:p>
      </dgm:t>
    </dgm:pt>
    <dgm:pt modelId="{DD3E7770-4C16-4259-B9D8-B31372AC0F75}">
      <dgm:prSet phldrT="[Text]" custT="1"/>
      <dgm:spPr/>
      <dgm:t>
        <a:bodyPr/>
        <a:lstStyle/>
        <a:p>
          <a:r>
            <a:rPr lang="fr-BE" sz="1600" dirty="0"/>
            <a:t>Fiches techniques, notices</a:t>
          </a:r>
        </a:p>
      </dgm:t>
    </dgm:pt>
    <dgm:pt modelId="{5573BD58-9071-4279-AAEA-6A278DB8211C}" type="parTrans" cxnId="{D2384A45-F571-42AE-B65B-E33D75CFED6E}">
      <dgm:prSet/>
      <dgm:spPr/>
      <dgm:t>
        <a:bodyPr/>
        <a:lstStyle/>
        <a:p>
          <a:endParaRPr lang="fr-BE"/>
        </a:p>
      </dgm:t>
    </dgm:pt>
    <dgm:pt modelId="{737528F5-C3FD-4D3B-ABDC-F72808A7A753}" type="sibTrans" cxnId="{D2384A45-F571-42AE-B65B-E33D75CFED6E}">
      <dgm:prSet/>
      <dgm:spPr/>
      <dgm:t>
        <a:bodyPr/>
        <a:lstStyle/>
        <a:p>
          <a:endParaRPr lang="fr-BE"/>
        </a:p>
      </dgm:t>
    </dgm:pt>
    <dgm:pt modelId="{10A05309-D227-4A89-9DA5-F55A8655EDA8}">
      <dgm:prSet phldrT="[Text]" custT="1"/>
      <dgm:spPr/>
      <dgm:t>
        <a:bodyPr/>
        <a:lstStyle/>
        <a:p>
          <a:r>
            <a:rPr lang="fr-BE" sz="1600" dirty="0"/>
            <a:t>Plans</a:t>
          </a:r>
        </a:p>
      </dgm:t>
    </dgm:pt>
    <dgm:pt modelId="{6208F9B0-264F-4093-9C16-9FC24089A089}" type="parTrans" cxnId="{A50A865E-6930-4793-BCC7-6C3C197A7146}">
      <dgm:prSet/>
      <dgm:spPr/>
      <dgm:t>
        <a:bodyPr/>
        <a:lstStyle/>
        <a:p>
          <a:endParaRPr lang="fr-BE"/>
        </a:p>
      </dgm:t>
    </dgm:pt>
    <dgm:pt modelId="{8D5BD675-34C3-47DE-915D-BF01E949AA77}" type="sibTrans" cxnId="{A50A865E-6930-4793-BCC7-6C3C197A7146}">
      <dgm:prSet/>
      <dgm:spPr/>
      <dgm:t>
        <a:bodyPr/>
        <a:lstStyle/>
        <a:p>
          <a:endParaRPr lang="fr-BE"/>
        </a:p>
      </dgm:t>
    </dgm:pt>
    <dgm:pt modelId="{75DAF06E-21B3-47B9-A50C-FCFE903C249E}">
      <dgm:prSet phldrT="[Text]" custT="1"/>
      <dgm:spPr/>
      <dgm:t>
        <a:bodyPr/>
        <a:lstStyle/>
        <a:p>
          <a:r>
            <a:rPr lang="fr-BE" sz="1600" dirty="0"/>
            <a:t>Check-list</a:t>
          </a:r>
        </a:p>
      </dgm:t>
    </dgm:pt>
    <dgm:pt modelId="{F6E4BFCB-8DC7-4F8A-A7CA-6458EF0CF23E}" type="parTrans" cxnId="{91CD6938-8201-4A4D-93A6-76B2C33A21BF}">
      <dgm:prSet/>
      <dgm:spPr/>
      <dgm:t>
        <a:bodyPr/>
        <a:lstStyle/>
        <a:p>
          <a:endParaRPr lang="fr-BE"/>
        </a:p>
      </dgm:t>
    </dgm:pt>
    <dgm:pt modelId="{AD714332-44D8-4E30-BA23-0C5C85C9C273}" type="sibTrans" cxnId="{91CD6938-8201-4A4D-93A6-76B2C33A21BF}">
      <dgm:prSet/>
      <dgm:spPr/>
      <dgm:t>
        <a:bodyPr/>
        <a:lstStyle/>
        <a:p>
          <a:endParaRPr lang="fr-BE"/>
        </a:p>
      </dgm:t>
    </dgm:pt>
    <dgm:pt modelId="{E42F330D-3D04-472E-80DF-F047CF3575E9}">
      <dgm:prSet phldrT="[Text]" custT="1"/>
      <dgm:spPr/>
      <dgm:t>
        <a:bodyPr/>
        <a:lstStyle/>
        <a:p>
          <a:r>
            <a:rPr lang="fr-BE" sz="1600" dirty="0"/>
            <a:t>Formations</a:t>
          </a:r>
        </a:p>
      </dgm:t>
    </dgm:pt>
    <dgm:pt modelId="{8F453DDB-BC02-4E49-B1F2-8438550BDAE3}" type="parTrans" cxnId="{087E6F34-9E8C-47E9-8050-1EBFD36E8189}">
      <dgm:prSet/>
      <dgm:spPr/>
      <dgm:t>
        <a:bodyPr/>
        <a:lstStyle/>
        <a:p>
          <a:endParaRPr lang="fr-BE"/>
        </a:p>
      </dgm:t>
    </dgm:pt>
    <dgm:pt modelId="{65081662-DBC3-4309-B53D-BA3D7F0A271F}" type="sibTrans" cxnId="{087E6F34-9E8C-47E9-8050-1EBFD36E8189}">
      <dgm:prSet/>
      <dgm:spPr/>
      <dgm:t>
        <a:bodyPr/>
        <a:lstStyle/>
        <a:p>
          <a:endParaRPr lang="fr-BE"/>
        </a:p>
      </dgm:t>
    </dgm:pt>
    <dgm:pt modelId="{8F557690-747F-4B1B-8590-D160117FEE71}" type="pres">
      <dgm:prSet presAssocID="{0333F445-E49A-4645-BD20-86F5ECBE35EC}" presName="linear" presStyleCnt="0">
        <dgm:presLayoutVars>
          <dgm:animLvl val="lvl"/>
          <dgm:resizeHandles val="exact"/>
        </dgm:presLayoutVars>
      </dgm:prSet>
      <dgm:spPr/>
    </dgm:pt>
    <dgm:pt modelId="{91AEF988-8A65-4429-B465-4CED638D225D}" type="pres">
      <dgm:prSet presAssocID="{2D9D2AA7-7C8B-4AD3-A908-FECFA55789DE}" presName="parentText" presStyleLbl="node1" presStyleIdx="0" presStyleCnt="2" custScaleY="49638">
        <dgm:presLayoutVars>
          <dgm:chMax val="0"/>
          <dgm:bulletEnabled val="1"/>
        </dgm:presLayoutVars>
      </dgm:prSet>
      <dgm:spPr/>
    </dgm:pt>
    <dgm:pt modelId="{0F1DEE8F-44F7-4F79-A503-66D3FA7BC037}" type="pres">
      <dgm:prSet presAssocID="{2D9D2AA7-7C8B-4AD3-A908-FECFA55789DE}" presName="childText" presStyleLbl="revTx" presStyleIdx="0" presStyleCnt="2">
        <dgm:presLayoutVars>
          <dgm:bulletEnabled val="1"/>
        </dgm:presLayoutVars>
      </dgm:prSet>
      <dgm:spPr/>
    </dgm:pt>
    <dgm:pt modelId="{403C909E-F4AD-4517-B832-BEEAB7C18E76}" type="pres">
      <dgm:prSet presAssocID="{443BD83D-0497-41E7-B5E5-A435CACE418E}" presName="parentText" presStyleLbl="node1" presStyleIdx="1" presStyleCnt="2" custScaleY="51975">
        <dgm:presLayoutVars>
          <dgm:chMax val="0"/>
          <dgm:bulletEnabled val="1"/>
        </dgm:presLayoutVars>
      </dgm:prSet>
      <dgm:spPr/>
    </dgm:pt>
    <dgm:pt modelId="{5D4D3DA1-8D36-49A7-8EA9-D9176110B690}" type="pres">
      <dgm:prSet presAssocID="{443BD83D-0497-41E7-B5E5-A435CACE418E}" presName="childText" presStyleLbl="revTx" presStyleIdx="1" presStyleCnt="2">
        <dgm:presLayoutVars>
          <dgm:bulletEnabled val="1"/>
        </dgm:presLayoutVars>
      </dgm:prSet>
      <dgm:spPr/>
    </dgm:pt>
  </dgm:ptLst>
  <dgm:cxnLst>
    <dgm:cxn modelId="{C7534700-80DA-4DF4-9262-D61700A03830}" type="presOf" srcId="{75DAF06E-21B3-47B9-A50C-FCFE903C249E}" destId="{5D4D3DA1-8D36-49A7-8EA9-D9176110B690}" srcOrd="0" destOrd="3" presId="urn:microsoft.com/office/officeart/2005/8/layout/vList2"/>
    <dgm:cxn modelId="{E025E321-2D1D-4C97-AA5D-ED1911C4EF00}" type="presOf" srcId="{2D9D2AA7-7C8B-4AD3-A908-FECFA55789DE}" destId="{91AEF988-8A65-4429-B465-4CED638D225D}" srcOrd="0" destOrd="0" presId="urn:microsoft.com/office/officeart/2005/8/layout/vList2"/>
    <dgm:cxn modelId="{E16DF130-8E6D-42D6-BF41-0B6294E03CF5}" type="presOf" srcId="{CB83E7AE-D611-4FB7-A26D-AA9FA58C1D45}" destId="{0F1DEE8F-44F7-4F79-A503-66D3FA7BC037}" srcOrd="0" destOrd="0" presId="urn:microsoft.com/office/officeart/2005/8/layout/vList2"/>
    <dgm:cxn modelId="{087E6F34-9E8C-47E9-8050-1EBFD36E8189}" srcId="{2D9D2AA7-7C8B-4AD3-A908-FECFA55789DE}" destId="{E42F330D-3D04-472E-80DF-F047CF3575E9}" srcOrd="3" destOrd="0" parTransId="{8F453DDB-BC02-4E49-B1F2-8438550BDAE3}" sibTransId="{65081662-DBC3-4309-B53D-BA3D7F0A271F}"/>
    <dgm:cxn modelId="{91CD6938-8201-4A4D-93A6-76B2C33A21BF}" srcId="{443BD83D-0497-41E7-B5E5-A435CACE418E}" destId="{75DAF06E-21B3-47B9-A50C-FCFE903C249E}" srcOrd="3" destOrd="0" parTransId="{F6E4BFCB-8DC7-4F8A-A7CA-6458EF0CF23E}" sibTransId="{AD714332-44D8-4E30-BA23-0C5C85C9C273}"/>
    <dgm:cxn modelId="{A50A865E-6930-4793-BCC7-6C3C197A7146}" srcId="{443BD83D-0497-41E7-B5E5-A435CACE418E}" destId="{10A05309-D227-4A89-9DA5-F55A8655EDA8}" srcOrd="2" destOrd="0" parTransId="{6208F9B0-264F-4093-9C16-9FC24089A089}" sibTransId="{8D5BD675-34C3-47DE-915D-BF01E949AA77}"/>
    <dgm:cxn modelId="{D2384A45-F571-42AE-B65B-E33D75CFED6E}" srcId="{443BD83D-0497-41E7-B5E5-A435CACE418E}" destId="{DD3E7770-4C16-4259-B9D8-B31372AC0F75}" srcOrd="1" destOrd="0" parTransId="{5573BD58-9071-4279-AAEA-6A278DB8211C}" sibTransId="{737528F5-C3FD-4D3B-ABDC-F72808A7A753}"/>
    <dgm:cxn modelId="{DD803D52-DD25-4E7B-B531-61DC9A166443}" type="presOf" srcId="{443BD83D-0497-41E7-B5E5-A435CACE418E}" destId="{403C909E-F4AD-4517-B832-BEEAB7C18E76}" srcOrd="0" destOrd="0" presId="urn:microsoft.com/office/officeart/2005/8/layout/vList2"/>
    <dgm:cxn modelId="{DF316959-19BA-47EE-9B83-60CD8911DC0C}" srcId="{443BD83D-0497-41E7-B5E5-A435CACE418E}" destId="{36DE8994-E834-4EFB-A4D0-867E8FC73A5C}" srcOrd="0" destOrd="0" parTransId="{12C1565C-0C8A-476D-B3A6-22F50A052A9A}" sibTransId="{8098D53F-D755-4A8E-9A6F-DE905D34E957}"/>
    <dgm:cxn modelId="{23F7E75A-289E-4072-B92E-453C857068BF}" type="presOf" srcId="{897D403A-B8DF-4D41-8E80-48EECC5E91DC}" destId="{0F1DEE8F-44F7-4F79-A503-66D3FA7BC037}" srcOrd="0" destOrd="1" presId="urn:microsoft.com/office/officeart/2005/8/layout/vList2"/>
    <dgm:cxn modelId="{DDD96B7E-71C4-452B-982A-DD5F60422C60}" type="presOf" srcId="{E8249964-6CD2-4388-A9F2-3619B81B5106}" destId="{0F1DEE8F-44F7-4F79-A503-66D3FA7BC037}" srcOrd="0" destOrd="2" presId="urn:microsoft.com/office/officeart/2005/8/layout/vList2"/>
    <dgm:cxn modelId="{F5BC9B8B-A814-484E-BDFF-95BEFF937499}" type="presOf" srcId="{36DE8994-E834-4EFB-A4D0-867E8FC73A5C}" destId="{5D4D3DA1-8D36-49A7-8EA9-D9176110B690}" srcOrd="0" destOrd="0" presId="urn:microsoft.com/office/officeart/2005/8/layout/vList2"/>
    <dgm:cxn modelId="{CBC7398C-4AC3-40FF-8214-A33FB2B7C4EA}" srcId="{2D9D2AA7-7C8B-4AD3-A908-FECFA55789DE}" destId="{E8249964-6CD2-4388-A9F2-3619B81B5106}" srcOrd="2" destOrd="0" parTransId="{870CB1B8-C91E-4ED0-8F71-03CEB77C38F4}" sibTransId="{924B39A7-9810-4403-90C3-70F5AA81B404}"/>
    <dgm:cxn modelId="{24FC7C8E-247A-4B61-BE91-4FA74E66058F}" type="presOf" srcId="{DD3E7770-4C16-4259-B9D8-B31372AC0F75}" destId="{5D4D3DA1-8D36-49A7-8EA9-D9176110B690}" srcOrd="0" destOrd="1" presId="urn:microsoft.com/office/officeart/2005/8/layout/vList2"/>
    <dgm:cxn modelId="{53B5F89A-C6B3-4940-A619-E60017972E31}" srcId="{2D9D2AA7-7C8B-4AD3-A908-FECFA55789DE}" destId="{CB83E7AE-D611-4FB7-A26D-AA9FA58C1D45}" srcOrd="0" destOrd="0" parTransId="{E15922FB-9211-480F-97E6-6BE44C829F6C}" sibTransId="{32CE6C7C-653E-46EB-A039-934BF09BC2EA}"/>
    <dgm:cxn modelId="{A6550BBB-C7C0-4E2E-BC4C-3D11806D9AA2}" type="presOf" srcId="{E42F330D-3D04-472E-80DF-F047CF3575E9}" destId="{0F1DEE8F-44F7-4F79-A503-66D3FA7BC037}" srcOrd="0" destOrd="3" presId="urn:microsoft.com/office/officeart/2005/8/layout/vList2"/>
    <dgm:cxn modelId="{21288CC8-91BB-4BE9-B40B-304BF336FE70}" srcId="{0333F445-E49A-4645-BD20-86F5ECBE35EC}" destId="{443BD83D-0497-41E7-B5E5-A435CACE418E}" srcOrd="1" destOrd="0" parTransId="{41D7617F-7B9E-4D24-8FF9-C4F9CEFE20DB}" sibTransId="{CFFC00F7-F767-4A87-9DA5-D3209546A783}"/>
    <dgm:cxn modelId="{E60311CD-8853-478E-8759-D5F26DA10A87}" srcId="{2D9D2AA7-7C8B-4AD3-A908-FECFA55789DE}" destId="{897D403A-B8DF-4D41-8E80-48EECC5E91DC}" srcOrd="1" destOrd="0" parTransId="{5CF16849-A25A-408C-9B4F-DE78D4403DB3}" sibTransId="{02E35573-F38D-4243-9ED3-B04F7AC6DEB8}"/>
    <dgm:cxn modelId="{AAEA2AD4-9FE7-4E12-BD1D-D80A8D2D94C6}" type="presOf" srcId="{0333F445-E49A-4645-BD20-86F5ECBE35EC}" destId="{8F557690-747F-4B1B-8590-D160117FEE71}" srcOrd="0" destOrd="0" presId="urn:microsoft.com/office/officeart/2005/8/layout/vList2"/>
    <dgm:cxn modelId="{60ABD8E3-4F40-4A5F-A124-06E0B1257F33}" type="presOf" srcId="{10A05309-D227-4A89-9DA5-F55A8655EDA8}" destId="{5D4D3DA1-8D36-49A7-8EA9-D9176110B690}" srcOrd="0" destOrd="2" presId="urn:microsoft.com/office/officeart/2005/8/layout/vList2"/>
    <dgm:cxn modelId="{16B6A3F2-CD88-4203-B025-9FC65DB118F7}" srcId="{0333F445-E49A-4645-BD20-86F5ECBE35EC}" destId="{2D9D2AA7-7C8B-4AD3-A908-FECFA55789DE}" srcOrd="0" destOrd="0" parTransId="{14FEDB0B-10E9-4B4C-AFD9-1730D58039E0}" sibTransId="{C85C6CEF-8327-4842-9607-899BBB35C41E}"/>
    <dgm:cxn modelId="{BA6FBB34-DCFA-4FA9-9689-E6354A809891}" type="presParOf" srcId="{8F557690-747F-4B1B-8590-D160117FEE71}" destId="{91AEF988-8A65-4429-B465-4CED638D225D}" srcOrd="0" destOrd="0" presId="urn:microsoft.com/office/officeart/2005/8/layout/vList2"/>
    <dgm:cxn modelId="{F18C6C2D-8488-4EE2-BDD2-02A72F0969B3}" type="presParOf" srcId="{8F557690-747F-4B1B-8590-D160117FEE71}" destId="{0F1DEE8F-44F7-4F79-A503-66D3FA7BC037}" srcOrd="1" destOrd="0" presId="urn:microsoft.com/office/officeart/2005/8/layout/vList2"/>
    <dgm:cxn modelId="{C26AFA4C-8A6D-4990-B6D0-69F52815B5FF}" type="presParOf" srcId="{8F557690-747F-4B1B-8590-D160117FEE71}" destId="{403C909E-F4AD-4517-B832-BEEAB7C18E76}" srcOrd="2" destOrd="0" presId="urn:microsoft.com/office/officeart/2005/8/layout/vList2"/>
    <dgm:cxn modelId="{ECF88750-AC3C-46AE-A3F6-127D05D2C793}" type="presParOf" srcId="{8F557690-747F-4B1B-8590-D160117FEE71}" destId="{5D4D3DA1-8D36-49A7-8EA9-D9176110B690}" srcOrd="3"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6A338F-5504-4FF3-9F20-C556C4C4A8B1}">
      <dsp:nvSpPr>
        <dsp:cNvPr id="0" name=""/>
        <dsp:cNvSpPr/>
      </dsp:nvSpPr>
      <dsp:spPr>
        <a:xfrm>
          <a:off x="5283208" y="1715023"/>
          <a:ext cx="3822291" cy="2225651"/>
        </a:xfrm>
        <a:prstGeom prst="roundRect">
          <a:avLst>
            <a:gd name="adj" fmla="val 10000"/>
          </a:avLst>
        </a:prstGeom>
        <a:solidFill>
          <a:schemeClr val="accent4">
            <a:alpha val="50000"/>
          </a:schemeClr>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171450" lvl="1" indent="-171450" algn="l" defTabSz="755650">
            <a:lnSpc>
              <a:spcPct val="90000"/>
            </a:lnSpc>
            <a:spcBef>
              <a:spcPct val="0"/>
            </a:spcBef>
            <a:spcAft>
              <a:spcPct val="15000"/>
            </a:spcAft>
            <a:buChar char="•"/>
          </a:pPr>
          <a:r>
            <a:rPr lang="fr-BE" sz="1700" kern="1200" dirty="0">
              <a:latin typeface="Tw Cen MT" panose="020B0602020104020603" pitchFamily="34" charset="0"/>
            </a:rPr>
            <a:t>ZNIP</a:t>
          </a:r>
        </a:p>
        <a:p>
          <a:pPr marL="171450" lvl="1" indent="-171450" algn="l" defTabSz="755650">
            <a:lnSpc>
              <a:spcPct val="90000"/>
            </a:lnSpc>
            <a:spcBef>
              <a:spcPct val="0"/>
            </a:spcBef>
            <a:spcAft>
              <a:spcPct val="15000"/>
            </a:spcAft>
            <a:buChar char="•"/>
          </a:pPr>
          <a:r>
            <a:rPr lang="nl-BE" sz="1700" kern="1200" noProof="0" dirty="0">
              <a:latin typeface="Tw Cen MT" panose="020B0602020104020603" pitchFamily="34" charset="0"/>
            </a:rPr>
            <a:t>Openbare evenementen</a:t>
          </a:r>
        </a:p>
        <a:p>
          <a:pPr marL="171450" lvl="1" indent="-171450" algn="l" defTabSz="755650">
            <a:lnSpc>
              <a:spcPct val="90000"/>
            </a:lnSpc>
            <a:spcBef>
              <a:spcPct val="0"/>
            </a:spcBef>
            <a:spcAft>
              <a:spcPct val="15000"/>
            </a:spcAft>
            <a:buChar char="•"/>
          </a:pPr>
          <a:r>
            <a:rPr lang="fr-BE" sz="1700" kern="1200" dirty="0">
              <a:latin typeface="Tw Cen MT" panose="020B0602020104020603" pitchFamily="34" charset="0"/>
            </a:rPr>
            <a:t>...</a:t>
          </a:r>
        </a:p>
      </dsp:txBody>
      <dsp:txXfrm>
        <a:off x="6478785" y="2320326"/>
        <a:ext cx="2577824" cy="1571458"/>
      </dsp:txXfrm>
    </dsp:sp>
    <dsp:sp modelId="{2F8A883D-D26F-4EC4-BD02-4641E3A0A671}">
      <dsp:nvSpPr>
        <dsp:cNvPr id="0" name=""/>
        <dsp:cNvSpPr/>
      </dsp:nvSpPr>
      <dsp:spPr>
        <a:xfrm>
          <a:off x="657276" y="1869547"/>
          <a:ext cx="3989776" cy="1916602"/>
        </a:xfrm>
        <a:prstGeom prst="roundRect">
          <a:avLst>
            <a:gd name="adj" fmla="val 10000"/>
          </a:avLst>
        </a:prstGeom>
        <a:solidFill>
          <a:schemeClr val="accent5">
            <a:alpha val="50000"/>
          </a:schemeClr>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171450" lvl="1" indent="-171450" algn="l" defTabSz="755650">
            <a:lnSpc>
              <a:spcPct val="90000"/>
            </a:lnSpc>
            <a:spcBef>
              <a:spcPct val="0"/>
            </a:spcBef>
            <a:spcAft>
              <a:spcPct val="15000"/>
            </a:spcAft>
            <a:buChar char="•"/>
            <a:tabLst/>
          </a:pPr>
          <a:r>
            <a:rPr lang="fr-BE" sz="1700" kern="1200" dirty="0">
              <a:latin typeface="Tw Cen MT" panose="020B0602020104020603" pitchFamily="34" charset="0"/>
            </a:rPr>
            <a:t>Milieu</a:t>
          </a:r>
        </a:p>
        <a:p>
          <a:pPr marL="171450" lvl="1" indent="-171450" algn="l" defTabSz="755650">
            <a:lnSpc>
              <a:spcPct val="90000"/>
            </a:lnSpc>
            <a:spcBef>
              <a:spcPct val="0"/>
            </a:spcBef>
            <a:spcAft>
              <a:spcPct val="15000"/>
            </a:spcAft>
            <a:buChar char="•"/>
            <a:tabLst/>
          </a:pPr>
          <a:r>
            <a:rPr lang="fr-BE" sz="1700" kern="1200" dirty="0">
              <a:latin typeface="Tw Cen MT" panose="020B0602020104020603" pitchFamily="34" charset="0"/>
            </a:rPr>
            <a:t>ATEX</a:t>
          </a:r>
        </a:p>
        <a:p>
          <a:pPr marL="171450" lvl="1" indent="-171450" algn="l" defTabSz="755650">
            <a:lnSpc>
              <a:spcPct val="90000"/>
            </a:lnSpc>
            <a:spcBef>
              <a:spcPct val="0"/>
            </a:spcBef>
            <a:spcAft>
              <a:spcPct val="15000"/>
            </a:spcAft>
            <a:buChar char="•"/>
            <a:tabLst/>
          </a:pPr>
          <a:r>
            <a:rPr lang="fr-BE" sz="1700" kern="1200" dirty="0">
              <a:latin typeface="Tw Cen MT" panose="020B0602020104020603" pitchFamily="34" charset="0"/>
            </a:rPr>
            <a:t>SEVESO</a:t>
          </a:r>
        </a:p>
        <a:p>
          <a:pPr marL="171450" lvl="1" indent="-171450" algn="l" defTabSz="755650">
            <a:lnSpc>
              <a:spcPct val="90000"/>
            </a:lnSpc>
            <a:spcBef>
              <a:spcPct val="0"/>
            </a:spcBef>
            <a:spcAft>
              <a:spcPct val="15000"/>
            </a:spcAft>
            <a:buChar char="•"/>
            <a:tabLst/>
          </a:pPr>
          <a:r>
            <a:rPr lang="fr-BE" sz="1700" kern="1200" dirty="0" err="1">
              <a:latin typeface="Tw Cen MT" panose="020B0602020104020603" pitchFamily="34" charset="0"/>
            </a:rPr>
            <a:t>Bijzonder</a:t>
          </a:r>
          <a:r>
            <a:rPr lang="fr-BE" sz="1700" kern="1200" dirty="0">
              <a:latin typeface="Tw Cen MT" panose="020B0602020104020603" pitchFamily="34" charset="0"/>
            </a:rPr>
            <a:t> </a:t>
          </a:r>
          <a:r>
            <a:rPr lang="fr-BE" sz="1700" kern="1200" dirty="0" err="1">
              <a:latin typeface="Tw Cen MT" panose="020B0602020104020603" pitchFamily="34" charset="0"/>
            </a:rPr>
            <a:t>Nood</a:t>
          </a:r>
          <a:r>
            <a:rPr lang="fr-BE" sz="1700" kern="1200" dirty="0">
              <a:latin typeface="Tw Cen MT" panose="020B0602020104020603" pitchFamily="34" charset="0"/>
            </a:rPr>
            <a:t>-en </a:t>
          </a:r>
          <a:r>
            <a:rPr lang="fr-BE" sz="1700" kern="1200" dirty="0" err="1">
              <a:latin typeface="Tw Cen MT" panose="020B0602020104020603" pitchFamily="34" charset="0"/>
            </a:rPr>
            <a:t>interventieplan</a:t>
          </a:r>
          <a:r>
            <a:rPr lang="fr-BE" sz="1700" kern="1200" dirty="0">
              <a:latin typeface="Tw Cen MT" panose="020B0602020104020603" pitchFamily="34" charset="0"/>
            </a:rPr>
            <a:t> (BNIP)</a:t>
          </a:r>
        </a:p>
        <a:p>
          <a:pPr marL="171450" lvl="1" indent="-171450" algn="l" defTabSz="755650">
            <a:lnSpc>
              <a:spcPct val="90000"/>
            </a:lnSpc>
            <a:spcBef>
              <a:spcPct val="0"/>
            </a:spcBef>
            <a:spcAft>
              <a:spcPct val="15000"/>
            </a:spcAft>
            <a:buChar char="•"/>
            <a:tabLst/>
          </a:pPr>
          <a:r>
            <a:rPr lang="fr-BE" sz="1700" kern="1200" dirty="0">
              <a:latin typeface="Tw Cen MT" panose="020B0602020104020603" pitchFamily="34" charset="0"/>
            </a:rPr>
            <a:t>...</a:t>
          </a:r>
        </a:p>
      </dsp:txBody>
      <dsp:txXfrm>
        <a:off x="699378" y="2390800"/>
        <a:ext cx="2708639" cy="1353248"/>
      </dsp:txXfrm>
    </dsp:sp>
    <dsp:sp modelId="{E65F5690-621A-479A-A0C1-41D5C3E98D6F}">
      <dsp:nvSpPr>
        <dsp:cNvPr id="0" name=""/>
        <dsp:cNvSpPr/>
      </dsp:nvSpPr>
      <dsp:spPr>
        <a:xfrm>
          <a:off x="5274311" y="-574188"/>
          <a:ext cx="3840086" cy="2225651"/>
        </a:xfrm>
        <a:prstGeom prst="roundRect">
          <a:avLst>
            <a:gd name="adj" fmla="val 10000"/>
          </a:avLst>
        </a:prstGeom>
        <a:solidFill>
          <a:schemeClr val="accent2">
            <a:alpha val="50000"/>
          </a:schemeClr>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171450" lvl="1" indent="-171450" algn="l" defTabSz="755650">
            <a:lnSpc>
              <a:spcPct val="90000"/>
            </a:lnSpc>
            <a:spcBef>
              <a:spcPct val="0"/>
            </a:spcBef>
            <a:spcAft>
              <a:spcPct val="15000"/>
            </a:spcAft>
            <a:buFont typeface="Arial" panose="020B0604020202020204" pitchFamily="34" charset="0"/>
            <a:buNone/>
          </a:pPr>
          <a:r>
            <a:rPr lang="fr-BE" sz="1700" b="1" kern="1200" dirty="0">
              <a:latin typeface="Tw Cen MT" panose="020B0602020104020603" pitchFamily="34" charset="0"/>
            </a:rPr>
            <a:t>CODE</a:t>
          </a:r>
          <a:r>
            <a:rPr lang="fr-BE" sz="1700" kern="1200" dirty="0">
              <a:latin typeface="Tw Cen MT" panose="020B0602020104020603" pitchFamily="34" charset="0"/>
            </a:rPr>
            <a:t> </a:t>
          </a:r>
          <a:r>
            <a:rPr lang="fr-BE" sz="1700" b="1" kern="1200" dirty="0">
              <a:latin typeface="Tw Cen MT" panose="020B0602020104020603" pitchFamily="34" charset="0"/>
            </a:rPr>
            <a:t>BET</a:t>
          </a:r>
        </a:p>
        <a:p>
          <a:pPr marL="171450" lvl="1" indent="-171450" algn="l" defTabSz="755650">
            <a:lnSpc>
              <a:spcPct val="90000"/>
            </a:lnSpc>
            <a:spcBef>
              <a:spcPct val="0"/>
            </a:spcBef>
            <a:spcAft>
              <a:spcPct val="15000"/>
            </a:spcAft>
            <a:buFont typeface="Arial" panose="020B0604020202020204" pitchFamily="34" charset="0"/>
            <a:buChar char="•"/>
          </a:pPr>
          <a:r>
            <a:rPr lang="nl-BE" sz="1700" kern="1200" noProof="0" dirty="0">
              <a:latin typeface="Tw Cen MT" panose="020B0602020104020603" pitchFamily="34" charset="0"/>
            </a:rPr>
            <a:t>Brand</a:t>
          </a:r>
        </a:p>
        <a:p>
          <a:pPr marL="171450" lvl="1" indent="-171450" algn="l" defTabSz="755650">
            <a:lnSpc>
              <a:spcPct val="90000"/>
            </a:lnSpc>
            <a:spcBef>
              <a:spcPct val="0"/>
            </a:spcBef>
            <a:spcAft>
              <a:spcPct val="15000"/>
            </a:spcAft>
            <a:buChar char="•"/>
          </a:pPr>
          <a:r>
            <a:rPr lang="nl-BE" sz="1700" kern="1200" noProof="0" dirty="0">
              <a:latin typeface="Tw Cen MT" panose="020B0602020104020603" pitchFamily="34" charset="0"/>
            </a:rPr>
            <a:t>Evacuatie</a:t>
          </a:r>
        </a:p>
        <a:p>
          <a:pPr marL="171450" lvl="1" indent="-171450" algn="l" defTabSz="755650">
            <a:lnSpc>
              <a:spcPct val="90000"/>
            </a:lnSpc>
            <a:spcBef>
              <a:spcPct val="0"/>
            </a:spcBef>
            <a:spcAft>
              <a:spcPct val="15000"/>
            </a:spcAft>
            <a:buChar char="•"/>
          </a:pPr>
          <a:r>
            <a:rPr lang="nl-BE" sz="1700" kern="1200" noProof="0" dirty="0">
              <a:latin typeface="Tw Cen MT" panose="020B0602020104020603" pitchFamily="34" charset="0"/>
            </a:rPr>
            <a:t>Ongevallen - EHBO</a:t>
          </a:r>
        </a:p>
        <a:p>
          <a:pPr marL="171450" lvl="1" indent="-171450" algn="l" defTabSz="755650">
            <a:lnSpc>
              <a:spcPct val="90000"/>
            </a:lnSpc>
            <a:spcBef>
              <a:spcPct val="0"/>
            </a:spcBef>
            <a:spcAft>
              <a:spcPct val="15000"/>
            </a:spcAft>
            <a:buChar char="•"/>
          </a:pPr>
          <a:r>
            <a:rPr lang="nl-BE" sz="1700" kern="1200" noProof="0" dirty="0">
              <a:latin typeface="Tw Cen MT" panose="020B0602020104020603" pitchFamily="34" charset="0"/>
            </a:rPr>
            <a:t>Gevaarlijke stoffen</a:t>
          </a:r>
        </a:p>
        <a:p>
          <a:pPr marL="171450" lvl="1" indent="-171450" algn="l" defTabSz="755650">
            <a:lnSpc>
              <a:spcPct val="90000"/>
            </a:lnSpc>
            <a:spcBef>
              <a:spcPct val="0"/>
            </a:spcBef>
            <a:spcAft>
              <a:spcPct val="15000"/>
            </a:spcAft>
            <a:buChar char="•"/>
          </a:pPr>
          <a:r>
            <a:rPr lang="fr-BE" sz="1700" kern="1200" dirty="0">
              <a:latin typeface="Tw Cen MT" panose="020B0602020104020603" pitchFamily="34" charset="0"/>
            </a:rPr>
            <a:t>...</a:t>
          </a:r>
        </a:p>
      </dsp:txBody>
      <dsp:txXfrm>
        <a:off x="6475226" y="-525298"/>
        <a:ext cx="2590280" cy="1571458"/>
      </dsp:txXfrm>
    </dsp:sp>
    <dsp:sp modelId="{D9141152-A9BC-4E25-BAC4-26B8F012EC4F}">
      <dsp:nvSpPr>
        <dsp:cNvPr id="0" name=""/>
        <dsp:cNvSpPr/>
      </dsp:nvSpPr>
      <dsp:spPr>
        <a:xfrm>
          <a:off x="622868" y="-566657"/>
          <a:ext cx="4058593" cy="2225651"/>
        </a:xfrm>
        <a:prstGeom prst="roundRect">
          <a:avLst>
            <a:gd name="adj" fmla="val 10000"/>
          </a:avLst>
        </a:prstGeom>
        <a:solidFill>
          <a:schemeClr val="accent6">
            <a:alpha val="50000"/>
          </a:schemeClr>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171450" lvl="1" indent="-171450" algn="l" defTabSz="755650">
            <a:lnSpc>
              <a:spcPct val="90000"/>
            </a:lnSpc>
            <a:spcBef>
              <a:spcPct val="0"/>
            </a:spcBef>
            <a:spcAft>
              <a:spcPct val="15000"/>
            </a:spcAft>
            <a:buChar char="•"/>
          </a:pPr>
          <a:r>
            <a:rPr lang="fr-BE" sz="1700" b="1" kern="1200" dirty="0">
              <a:latin typeface="Tw Cen MT" panose="020B0602020104020603" pitchFamily="34" charset="0"/>
            </a:rPr>
            <a:t>OPERATIONS / EXERCICES</a:t>
          </a:r>
        </a:p>
        <a:p>
          <a:pPr marL="171450" lvl="1" indent="-171450" algn="l" defTabSz="755650">
            <a:lnSpc>
              <a:spcPct val="90000"/>
            </a:lnSpc>
            <a:spcBef>
              <a:spcPct val="0"/>
            </a:spcBef>
            <a:spcAft>
              <a:spcPct val="15000"/>
            </a:spcAft>
            <a:buChar char="•"/>
          </a:pPr>
          <a:r>
            <a:rPr lang="fr-BE" sz="1700" kern="1200" dirty="0">
              <a:latin typeface="Tw Cen MT" panose="020B0602020104020603" pitchFamily="34" charset="0"/>
            </a:rPr>
            <a:t>STANAG 3.14</a:t>
          </a:r>
        </a:p>
      </dsp:txBody>
      <dsp:txXfrm>
        <a:off x="671758" y="-517767"/>
        <a:ext cx="2743235" cy="1571458"/>
      </dsp:txXfrm>
    </dsp:sp>
    <dsp:sp modelId="{79AF858B-E9BF-4514-8E84-56A33FD12BFC}">
      <dsp:nvSpPr>
        <dsp:cNvPr id="0" name=""/>
        <dsp:cNvSpPr/>
      </dsp:nvSpPr>
      <dsp:spPr>
        <a:xfrm>
          <a:off x="3328360" y="191889"/>
          <a:ext cx="1457688" cy="1457688"/>
        </a:xfrm>
        <a:prstGeom prst="pieWedg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fr-BE" sz="1700" kern="1200" dirty="0">
              <a:latin typeface="Tw Cen MT" panose="020B0602020104020603" pitchFamily="34" charset="0"/>
            </a:rPr>
            <a:t>INP</a:t>
          </a:r>
        </a:p>
      </dsp:txBody>
      <dsp:txXfrm>
        <a:off x="3755307" y="618836"/>
        <a:ext cx="1030741" cy="1030741"/>
      </dsp:txXfrm>
    </dsp:sp>
    <dsp:sp modelId="{773E5049-1D0C-4FEB-96C9-A910FC22365A}">
      <dsp:nvSpPr>
        <dsp:cNvPr id="0" name=""/>
        <dsp:cNvSpPr/>
      </dsp:nvSpPr>
      <dsp:spPr>
        <a:xfrm rot="5400000">
          <a:off x="4853379" y="191889"/>
          <a:ext cx="1457688" cy="1457688"/>
        </a:xfrm>
        <a:prstGeom prst="pieWedg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fr-BE" sz="1700" kern="1200" dirty="0">
              <a:latin typeface="Tw Cen MT" panose="020B0602020104020603" pitchFamily="34" charset="0"/>
            </a:rPr>
            <a:t>INP</a:t>
          </a:r>
        </a:p>
      </dsp:txBody>
      <dsp:txXfrm rot="-5400000">
        <a:off x="4853379" y="618836"/>
        <a:ext cx="1030741" cy="1030741"/>
      </dsp:txXfrm>
    </dsp:sp>
    <dsp:sp modelId="{0CABC1A8-1C67-4BA0-96D1-D68B440D1A1C}">
      <dsp:nvSpPr>
        <dsp:cNvPr id="0" name=""/>
        <dsp:cNvSpPr/>
      </dsp:nvSpPr>
      <dsp:spPr>
        <a:xfrm rot="10800000">
          <a:off x="4853379" y="1716908"/>
          <a:ext cx="1457688" cy="1457688"/>
        </a:xfrm>
        <a:prstGeom prst="pieWedg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fr-BE" sz="1700" kern="1200" dirty="0">
              <a:latin typeface="Tw Cen MT" panose="020B0602020104020603" pitchFamily="34" charset="0"/>
            </a:rPr>
            <a:t>INP</a:t>
          </a:r>
        </a:p>
      </dsp:txBody>
      <dsp:txXfrm rot="10800000">
        <a:off x="4853379" y="1716908"/>
        <a:ext cx="1030741" cy="1030741"/>
      </dsp:txXfrm>
    </dsp:sp>
    <dsp:sp modelId="{376BE989-2C3B-4471-922F-FB9C79962938}">
      <dsp:nvSpPr>
        <dsp:cNvPr id="0" name=""/>
        <dsp:cNvSpPr/>
      </dsp:nvSpPr>
      <dsp:spPr>
        <a:xfrm rot="16200000">
          <a:off x="3328360" y="1716908"/>
          <a:ext cx="1457688" cy="1457688"/>
        </a:xfrm>
        <a:prstGeom prst="pieWedg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fr-BE" sz="1700" kern="1200" dirty="0">
              <a:latin typeface="Tw Cen MT" panose="020B0602020104020603" pitchFamily="34" charset="0"/>
            </a:rPr>
            <a:t>INP</a:t>
          </a:r>
        </a:p>
      </dsp:txBody>
      <dsp:txXfrm rot="5400000">
        <a:off x="3755307" y="1716908"/>
        <a:ext cx="1030741" cy="1030741"/>
      </dsp:txXfrm>
    </dsp:sp>
    <dsp:sp modelId="{4D7E3FD9-7076-48FA-9C83-41F74395741F}">
      <dsp:nvSpPr>
        <dsp:cNvPr id="0" name=""/>
        <dsp:cNvSpPr/>
      </dsp:nvSpPr>
      <dsp:spPr>
        <a:xfrm>
          <a:off x="4568069" y="1380259"/>
          <a:ext cx="503289" cy="437643"/>
        </a:xfrm>
        <a:prstGeom prst="circular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D29FE69-94FC-44A3-8F8E-121DA576A901}">
      <dsp:nvSpPr>
        <dsp:cNvPr id="0" name=""/>
        <dsp:cNvSpPr/>
      </dsp:nvSpPr>
      <dsp:spPr>
        <a:xfrm rot="10800000">
          <a:off x="4568069" y="1548584"/>
          <a:ext cx="503289" cy="437643"/>
        </a:xfrm>
        <a:prstGeom prst="circular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34B73B-5594-4045-9042-C2731B1BA385}">
      <dsp:nvSpPr>
        <dsp:cNvPr id="0" name=""/>
        <dsp:cNvSpPr/>
      </dsp:nvSpPr>
      <dsp:spPr>
        <a:xfrm>
          <a:off x="0" y="1666352"/>
          <a:ext cx="2270369" cy="46308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BE" sz="1600" kern="1200" dirty="0"/>
            <a:t>Liste des Quartier</a:t>
          </a:r>
        </a:p>
      </dsp:txBody>
      <dsp:txXfrm>
        <a:off x="22606" y="1688958"/>
        <a:ext cx="2225157" cy="417869"/>
      </dsp:txXfrm>
    </dsp:sp>
    <dsp:sp modelId="{EE083901-CCB9-422D-AC30-A21EADB1EF3F}">
      <dsp:nvSpPr>
        <dsp:cNvPr id="0" name=""/>
        <dsp:cNvSpPr/>
      </dsp:nvSpPr>
      <dsp:spPr>
        <a:xfrm>
          <a:off x="0" y="2129434"/>
          <a:ext cx="2270369" cy="1622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084"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fr-BE" sz="1600" kern="1200" dirty="0"/>
            <a:t>Dénomination</a:t>
          </a:r>
        </a:p>
        <a:p>
          <a:pPr marL="171450" lvl="1" indent="-171450" algn="l" defTabSz="711200">
            <a:lnSpc>
              <a:spcPct val="90000"/>
            </a:lnSpc>
            <a:spcBef>
              <a:spcPct val="0"/>
            </a:spcBef>
            <a:spcAft>
              <a:spcPct val="20000"/>
            </a:spcAft>
            <a:buChar char="•"/>
          </a:pPr>
          <a:r>
            <a:rPr lang="fr-BE" sz="1600" b="1" kern="1200" dirty="0">
              <a:solidFill>
                <a:srgbClr val="C00000"/>
              </a:solidFill>
            </a:rPr>
            <a:t>Code</a:t>
          </a:r>
        </a:p>
        <a:p>
          <a:pPr marL="171450" lvl="1" indent="-171450" algn="l" defTabSz="711200">
            <a:lnSpc>
              <a:spcPct val="90000"/>
            </a:lnSpc>
            <a:spcBef>
              <a:spcPct val="0"/>
            </a:spcBef>
            <a:spcAft>
              <a:spcPct val="20000"/>
            </a:spcAft>
            <a:buChar char="•"/>
          </a:pPr>
          <a:r>
            <a:rPr lang="fr-BE" sz="1600" kern="1200" dirty="0"/>
            <a:t>Commune</a:t>
          </a:r>
        </a:p>
        <a:p>
          <a:pPr marL="171450" lvl="1" indent="-171450" algn="l" defTabSz="711200">
            <a:lnSpc>
              <a:spcPct val="90000"/>
            </a:lnSpc>
            <a:spcBef>
              <a:spcPct val="0"/>
            </a:spcBef>
            <a:spcAft>
              <a:spcPct val="20000"/>
            </a:spcAft>
            <a:buChar char="•"/>
          </a:pPr>
          <a:r>
            <a:rPr lang="fr-BE" sz="1600" kern="1200" dirty="0"/>
            <a:t>Province</a:t>
          </a:r>
        </a:p>
      </dsp:txBody>
      <dsp:txXfrm>
        <a:off x="0" y="2129434"/>
        <a:ext cx="2270369" cy="162288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C3C3B9-963F-41AC-9DF9-A44E172B4BF5}">
      <dsp:nvSpPr>
        <dsp:cNvPr id="0" name=""/>
        <dsp:cNvSpPr/>
      </dsp:nvSpPr>
      <dsp:spPr>
        <a:xfrm>
          <a:off x="0" y="5198"/>
          <a:ext cx="3898738" cy="46503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fr-BE" sz="1500" kern="1200" dirty="0"/>
            <a:t>Domaines du bien-être</a:t>
          </a:r>
        </a:p>
      </dsp:txBody>
      <dsp:txXfrm>
        <a:off x="22701" y="27899"/>
        <a:ext cx="3853336" cy="419629"/>
      </dsp:txXfrm>
    </dsp:sp>
    <dsp:sp modelId="{0BE77F7F-C10F-446D-BE7D-781C0B311BDD}">
      <dsp:nvSpPr>
        <dsp:cNvPr id="0" name=""/>
        <dsp:cNvSpPr/>
      </dsp:nvSpPr>
      <dsp:spPr>
        <a:xfrm>
          <a:off x="0" y="483857"/>
          <a:ext cx="3898738" cy="46503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fr-BE" sz="1500" kern="1200" dirty="0"/>
            <a:t>Documents légaux</a:t>
          </a:r>
        </a:p>
      </dsp:txBody>
      <dsp:txXfrm>
        <a:off x="22701" y="506558"/>
        <a:ext cx="3853336" cy="419629"/>
      </dsp:txXfrm>
    </dsp:sp>
    <dsp:sp modelId="{C6E1176A-1BB8-4F36-9618-78C4C1B1CD8C}">
      <dsp:nvSpPr>
        <dsp:cNvPr id="0" name=""/>
        <dsp:cNvSpPr/>
      </dsp:nvSpPr>
      <dsp:spPr>
        <a:xfrm>
          <a:off x="0" y="948889"/>
          <a:ext cx="3898738" cy="10578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785" tIns="19050" rIns="106680" bIns="19050" numCol="1" spcCol="1270" anchor="t" anchorCtr="0">
          <a:noAutofit/>
        </a:bodyPr>
        <a:lstStyle/>
        <a:p>
          <a:pPr marL="114300" lvl="1" indent="-114300" algn="l" defTabSz="666750">
            <a:lnSpc>
              <a:spcPct val="90000"/>
            </a:lnSpc>
            <a:spcBef>
              <a:spcPct val="0"/>
            </a:spcBef>
            <a:spcAft>
              <a:spcPct val="20000"/>
            </a:spcAft>
            <a:buChar char="•"/>
          </a:pPr>
          <a:r>
            <a:rPr lang="fr-BE" sz="1500" kern="1200" dirty="0"/>
            <a:t>Analyses</a:t>
          </a:r>
        </a:p>
        <a:p>
          <a:pPr marL="114300" lvl="1" indent="-114300" algn="l" defTabSz="666750">
            <a:lnSpc>
              <a:spcPct val="90000"/>
            </a:lnSpc>
            <a:spcBef>
              <a:spcPct val="0"/>
            </a:spcBef>
            <a:spcAft>
              <a:spcPct val="20000"/>
            </a:spcAft>
            <a:buChar char="•"/>
          </a:pPr>
          <a:r>
            <a:rPr lang="fr-BE" sz="1500" b="1" kern="1200" dirty="0">
              <a:solidFill>
                <a:srgbClr val="C00000"/>
              </a:solidFill>
            </a:rPr>
            <a:t>Enquêtes</a:t>
          </a:r>
        </a:p>
        <a:p>
          <a:pPr marL="114300" lvl="1" indent="-114300" algn="l" defTabSz="666750">
            <a:lnSpc>
              <a:spcPct val="90000"/>
            </a:lnSpc>
            <a:spcBef>
              <a:spcPct val="0"/>
            </a:spcBef>
            <a:spcAft>
              <a:spcPct val="20000"/>
            </a:spcAft>
            <a:buChar char="•"/>
          </a:pPr>
          <a:r>
            <a:rPr lang="fr-BE" sz="1500" kern="1200" dirty="0"/>
            <a:t>Rapports</a:t>
          </a:r>
        </a:p>
      </dsp:txBody>
      <dsp:txXfrm>
        <a:off x="0" y="948889"/>
        <a:ext cx="3898738" cy="1057819"/>
      </dsp:txXfrm>
    </dsp:sp>
    <dsp:sp modelId="{6D02FA16-4F0C-401F-9213-2A60AA7B79E4}">
      <dsp:nvSpPr>
        <dsp:cNvPr id="0" name=""/>
        <dsp:cNvSpPr/>
      </dsp:nvSpPr>
      <dsp:spPr>
        <a:xfrm>
          <a:off x="0" y="2006708"/>
          <a:ext cx="3898738" cy="46503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fr-BE" sz="1500" kern="1200" dirty="0"/>
            <a:t>Outils</a:t>
          </a:r>
        </a:p>
      </dsp:txBody>
      <dsp:txXfrm>
        <a:off x="22701" y="2029409"/>
        <a:ext cx="3853336" cy="419629"/>
      </dsp:txXfrm>
    </dsp:sp>
    <dsp:sp modelId="{1620BEC5-76B6-432C-9EF8-F2DE41FCF28B}">
      <dsp:nvSpPr>
        <dsp:cNvPr id="0" name=""/>
        <dsp:cNvSpPr/>
      </dsp:nvSpPr>
      <dsp:spPr>
        <a:xfrm>
          <a:off x="0" y="2471740"/>
          <a:ext cx="3898738" cy="10578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785" tIns="19050" rIns="106680" bIns="19050" numCol="1" spcCol="1270" anchor="t" anchorCtr="0">
          <a:noAutofit/>
        </a:bodyPr>
        <a:lstStyle/>
        <a:p>
          <a:pPr marL="114300" lvl="1" indent="-114300" algn="l" defTabSz="666750">
            <a:lnSpc>
              <a:spcPct val="90000"/>
            </a:lnSpc>
            <a:spcBef>
              <a:spcPct val="0"/>
            </a:spcBef>
            <a:spcAft>
              <a:spcPct val="20000"/>
            </a:spcAft>
            <a:buChar char="•"/>
          </a:pPr>
          <a:r>
            <a:rPr lang="fr-BE" sz="1500" kern="1200" dirty="0"/>
            <a:t>Application</a:t>
          </a:r>
        </a:p>
        <a:p>
          <a:pPr marL="114300" lvl="1" indent="-114300" algn="l" defTabSz="666750">
            <a:lnSpc>
              <a:spcPct val="90000"/>
            </a:lnSpc>
            <a:spcBef>
              <a:spcPct val="0"/>
            </a:spcBef>
            <a:spcAft>
              <a:spcPct val="20000"/>
            </a:spcAft>
            <a:buChar char="•"/>
          </a:pPr>
          <a:r>
            <a:rPr lang="fr-BE" sz="1500" kern="1200" dirty="0"/>
            <a:t>Procédures</a:t>
          </a:r>
        </a:p>
        <a:p>
          <a:pPr marL="114300" lvl="1" indent="-114300" algn="l" defTabSz="666750">
            <a:lnSpc>
              <a:spcPct val="90000"/>
            </a:lnSpc>
            <a:spcBef>
              <a:spcPct val="0"/>
            </a:spcBef>
            <a:spcAft>
              <a:spcPct val="20000"/>
            </a:spcAft>
            <a:buChar char="•"/>
          </a:pPr>
          <a:r>
            <a:rPr lang="fr-BE" sz="1500" kern="1200" dirty="0"/>
            <a:t>Métiers</a:t>
          </a:r>
        </a:p>
      </dsp:txBody>
      <dsp:txXfrm>
        <a:off x="0" y="2471740"/>
        <a:ext cx="3898738" cy="1057819"/>
      </dsp:txXfrm>
    </dsp:sp>
    <dsp:sp modelId="{58036B68-3E41-412C-BC6B-83843F3F89FC}">
      <dsp:nvSpPr>
        <dsp:cNvPr id="0" name=""/>
        <dsp:cNvSpPr/>
      </dsp:nvSpPr>
      <dsp:spPr>
        <a:xfrm>
          <a:off x="0" y="3529559"/>
          <a:ext cx="3898738" cy="46503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fr-BE" sz="1500" kern="1200" dirty="0"/>
            <a:t>Politique</a:t>
          </a:r>
        </a:p>
      </dsp:txBody>
      <dsp:txXfrm>
        <a:off x="22701" y="3552260"/>
        <a:ext cx="3853336" cy="419629"/>
      </dsp:txXfrm>
    </dsp:sp>
    <dsp:sp modelId="{4D28B379-EA8A-4295-90BC-6D8F2565E013}">
      <dsp:nvSpPr>
        <dsp:cNvPr id="0" name=""/>
        <dsp:cNvSpPr/>
      </dsp:nvSpPr>
      <dsp:spPr>
        <a:xfrm>
          <a:off x="0" y="3994591"/>
          <a:ext cx="3898738" cy="70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785" tIns="19050" rIns="106680" bIns="19050" numCol="1" spcCol="1270" anchor="t" anchorCtr="0">
          <a:noAutofit/>
        </a:bodyPr>
        <a:lstStyle/>
        <a:p>
          <a:pPr marL="114300" lvl="1" indent="-114300" algn="l" defTabSz="666750">
            <a:lnSpc>
              <a:spcPct val="90000"/>
            </a:lnSpc>
            <a:spcBef>
              <a:spcPct val="0"/>
            </a:spcBef>
            <a:spcAft>
              <a:spcPct val="20000"/>
            </a:spcAft>
            <a:buChar char="•"/>
          </a:pPr>
          <a:r>
            <a:rPr lang="fr-BE" sz="1500" kern="1200" dirty="0"/>
            <a:t>Culture de sécurité</a:t>
          </a:r>
        </a:p>
        <a:p>
          <a:pPr marL="114300" lvl="1" indent="-114300" algn="l" defTabSz="666750">
            <a:lnSpc>
              <a:spcPct val="90000"/>
            </a:lnSpc>
            <a:spcBef>
              <a:spcPct val="0"/>
            </a:spcBef>
            <a:spcAft>
              <a:spcPct val="20000"/>
            </a:spcAft>
            <a:buChar char="•"/>
          </a:pPr>
          <a:r>
            <a:rPr lang="fr-BE" sz="1500" kern="1200" dirty="0"/>
            <a:t>PGP – PAA - PLP</a:t>
          </a:r>
        </a:p>
      </dsp:txBody>
      <dsp:txXfrm>
        <a:off x="0" y="3994591"/>
        <a:ext cx="3898738" cy="705212"/>
      </dsp:txXfrm>
    </dsp:sp>
    <dsp:sp modelId="{A28B90FF-23FE-4479-9D3F-2ACDE77D78DA}">
      <dsp:nvSpPr>
        <dsp:cNvPr id="0" name=""/>
        <dsp:cNvSpPr/>
      </dsp:nvSpPr>
      <dsp:spPr>
        <a:xfrm>
          <a:off x="0" y="4699804"/>
          <a:ext cx="3898738" cy="46503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fr-BE" sz="1500" kern="1200" dirty="0" err="1"/>
            <a:t>actoren</a:t>
          </a:r>
          <a:endParaRPr lang="fr-BE" sz="1500" kern="1200" dirty="0"/>
        </a:p>
      </dsp:txBody>
      <dsp:txXfrm>
        <a:off x="22701" y="4722505"/>
        <a:ext cx="3853336" cy="419629"/>
      </dsp:txXfrm>
    </dsp:sp>
    <dsp:sp modelId="{FEB09BDC-C0EC-44C0-8FC3-E464D793142F}">
      <dsp:nvSpPr>
        <dsp:cNvPr id="0" name=""/>
        <dsp:cNvSpPr/>
      </dsp:nvSpPr>
      <dsp:spPr>
        <a:xfrm>
          <a:off x="0" y="5178463"/>
          <a:ext cx="3898738" cy="46503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fr-BE" sz="1500" kern="1200" dirty="0"/>
            <a:t>Concertation</a:t>
          </a:r>
        </a:p>
      </dsp:txBody>
      <dsp:txXfrm>
        <a:off x="22701" y="5201164"/>
        <a:ext cx="3853336" cy="419629"/>
      </dsp:txXfrm>
    </dsp:sp>
    <dsp:sp modelId="{29B58136-B11F-48ED-9E04-B8044FE91F45}">
      <dsp:nvSpPr>
        <dsp:cNvPr id="0" name=""/>
        <dsp:cNvSpPr/>
      </dsp:nvSpPr>
      <dsp:spPr>
        <a:xfrm>
          <a:off x="0" y="5643495"/>
          <a:ext cx="3898738" cy="70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785" tIns="19050" rIns="106680" bIns="19050" numCol="1" spcCol="1270" anchor="t" anchorCtr="0">
          <a:noAutofit/>
        </a:bodyPr>
        <a:lstStyle/>
        <a:p>
          <a:pPr marL="114300" lvl="1" indent="-114300" algn="l" defTabSz="666750">
            <a:lnSpc>
              <a:spcPct val="90000"/>
            </a:lnSpc>
            <a:spcBef>
              <a:spcPct val="0"/>
            </a:spcBef>
            <a:spcAft>
              <a:spcPct val="20000"/>
            </a:spcAft>
            <a:buChar char="•"/>
          </a:pPr>
          <a:r>
            <a:rPr lang="fr-BE" sz="1500" kern="1200" dirty="0"/>
            <a:t>CCB</a:t>
          </a:r>
        </a:p>
        <a:p>
          <a:pPr marL="114300" lvl="1" indent="-114300" algn="l" defTabSz="666750">
            <a:lnSpc>
              <a:spcPct val="90000"/>
            </a:lnSpc>
            <a:spcBef>
              <a:spcPct val="0"/>
            </a:spcBef>
            <a:spcAft>
              <a:spcPct val="20000"/>
            </a:spcAft>
            <a:buChar char="•"/>
          </a:pPr>
          <a:r>
            <a:rPr lang="fr-BE" sz="1500" kern="1200" dirty="0"/>
            <a:t>BOC</a:t>
          </a:r>
        </a:p>
      </dsp:txBody>
      <dsp:txXfrm>
        <a:off x="0" y="5643495"/>
        <a:ext cx="3898738" cy="70521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AEF988-8A65-4429-B465-4CED638D225D}">
      <dsp:nvSpPr>
        <dsp:cNvPr id="0" name=""/>
        <dsp:cNvSpPr/>
      </dsp:nvSpPr>
      <dsp:spPr>
        <a:xfrm>
          <a:off x="0" y="109523"/>
          <a:ext cx="3372338" cy="60399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BE" sz="1600" kern="1200" dirty="0"/>
            <a:t>Documentation</a:t>
          </a:r>
        </a:p>
      </dsp:txBody>
      <dsp:txXfrm>
        <a:off x="29485" y="139008"/>
        <a:ext cx="3313368" cy="545025"/>
      </dsp:txXfrm>
    </dsp:sp>
    <dsp:sp modelId="{0F1DEE8F-44F7-4F79-A503-66D3FA7BC037}">
      <dsp:nvSpPr>
        <dsp:cNvPr id="0" name=""/>
        <dsp:cNvSpPr/>
      </dsp:nvSpPr>
      <dsp:spPr>
        <a:xfrm>
          <a:off x="0" y="713518"/>
          <a:ext cx="3372338" cy="1614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072"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fr-BE" sz="1600" kern="1200" dirty="0"/>
            <a:t>Modèles de document</a:t>
          </a:r>
        </a:p>
        <a:p>
          <a:pPr marL="171450" lvl="1" indent="-171450" algn="l" defTabSz="711200">
            <a:lnSpc>
              <a:spcPct val="90000"/>
            </a:lnSpc>
            <a:spcBef>
              <a:spcPct val="0"/>
            </a:spcBef>
            <a:spcAft>
              <a:spcPct val="20000"/>
            </a:spcAft>
            <a:buChar char="•"/>
          </a:pPr>
          <a:r>
            <a:rPr lang="fr-BE" sz="1600" kern="1200" dirty="0"/>
            <a:t>Directives</a:t>
          </a:r>
        </a:p>
        <a:p>
          <a:pPr marL="171450" lvl="1" indent="-171450" algn="l" defTabSz="711200">
            <a:lnSpc>
              <a:spcPct val="90000"/>
            </a:lnSpc>
            <a:spcBef>
              <a:spcPct val="0"/>
            </a:spcBef>
            <a:spcAft>
              <a:spcPct val="20000"/>
            </a:spcAft>
            <a:buChar char="•"/>
          </a:pPr>
          <a:r>
            <a:rPr lang="fr-BE" sz="1600" kern="1200" dirty="0"/>
            <a:t>Fiches de vulgarisation</a:t>
          </a:r>
        </a:p>
        <a:p>
          <a:pPr marL="171450" lvl="1" indent="-171450" algn="l" defTabSz="711200">
            <a:lnSpc>
              <a:spcPct val="90000"/>
            </a:lnSpc>
            <a:spcBef>
              <a:spcPct val="0"/>
            </a:spcBef>
            <a:spcAft>
              <a:spcPct val="20000"/>
            </a:spcAft>
            <a:buChar char="•"/>
          </a:pPr>
          <a:r>
            <a:rPr lang="fr-BE" sz="1600" kern="1200" dirty="0"/>
            <a:t>Formations</a:t>
          </a:r>
        </a:p>
      </dsp:txBody>
      <dsp:txXfrm>
        <a:off x="0" y="713518"/>
        <a:ext cx="3372338" cy="1614600"/>
      </dsp:txXfrm>
    </dsp:sp>
    <dsp:sp modelId="{403C909E-F4AD-4517-B832-BEEAB7C18E76}">
      <dsp:nvSpPr>
        <dsp:cNvPr id="0" name=""/>
        <dsp:cNvSpPr/>
      </dsp:nvSpPr>
      <dsp:spPr>
        <a:xfrm>
          <a:off x="0" y="2328118"/>
          <a:ext cx="3372338" cy="63243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BE" sz="1600" kern="1200" dirty="0"/>
            <a:t>Ressources</a:t>
          </a:r>
        </a:p>
      </dsp:txBody>
      <dsp:txXfrm>
        <a:off x="30873" y="2358991"/>
        <a:ext cx="3310592" cy="570685"/>
      </dsp:txXfrm>
    </dsp:sp>
    <dsp:sp modelId="{5D4D3DA1-8D36-49A7-8EA9-D9176110B690}">
      <dsp:nvSpPr>
        <dsp:cNvPr id="0" name=""/>
        <dsp:cNvSpPr/>
      </dsp:nvSpPr>
      <dsp:spPr>
        <a:xfrm>
          <a:off x="0" y="2960549"/>
          <a:ext cx="3372338" cy="1614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072"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fr-BE" sz="1600" kern="1200" dirty="0"/>
            <a:t>Fiches réflexes</a:t>
          </a:r>
        </a:p>
        <a:p>
          <a:pPr marL="171450" lvl="1" indent="-171450" algn="l" defTabSz="711200">
            <a:lnSpc>
              <a:spcPct val="90000"/>
            </a:lnSpc>
            <a:spcBef>
              <a:spcPct val="0"/>
            </a:spcBef>
            <a:spcAft>
              <a:spcPct val="20000"/>
            </a:spcAft>
            <a:buChar char="•"/>
          </a:pPr>
          <a:r>
            <a:rPr lang="fr-BE" sz="1600" kern="1200" dirty="0"/>
            <a:t>Fiches techniques, notices</a:t>
          </a:r>
        </a:p>
        <a:p>
          <a:pPr marL="171450" lvl="1" indent="-171450" algn="l" defTabSz="711200">
            <a:lnSpc>
              <a:spcPct val="90000"/>
            </a:lnSpc>
            <a:spcBef>
              <a:spcPct val="0"/>
            </a:spcBef>
            <a:spcAft>
              <a:spcPct val="20000"/>
            </a:spcAft>
            <a:buChar char="•"/>
          </a:pPr>
          <a:r>
            <a:rPr lang="fr-BE" sz="1600" kern="1200" dirty="0"/>
            <a:t>Plans</a:t>
          </a:r>
        </a:p>
        <a:p>
          <a:pPr marL="171450" lvl="1" indent="-171450" algn="l" defTabSz="711200">
            <a:lnSpc>
              <a:spcPct val="90000"/>
            </a:lnSpc>
            <a:spcBef>
              <a:spcPct val="0"/>
            </a:spcBef>
            <a:spcAft>
              <a:spcPct val="20000"/>
            </a:spcAft>
            <a:buChar char="•"/>
          </a:pPr>
          <a:r>
            <a:rPr lang="fr-BE" sz="1600" kern="1200" dirty="0"/>
            <a:t>Check-list</a:t>
          </a:r>
        </a:p>
      </dsp:txBody>
      <dsp:txXfrm>
        <a:off x="0" y="2960549"/>
        <a:ext cx="3372338" cy="16146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4678E2-54DE-4F12-99D5-EEB8E2341440}">
      <dsp:nvSpPr>
        <dsp:cNvPr id="0" name=""/>
        <dsp:cNvSpPr/>
      </dsp:nvSpPr>
      <dsp:spPr>
        <a:xfrm>
          <a:off x="6214" y="2100585"/>
          <a:ext cx="1161286" cy="1161286"/>
        </a:xfrm>
        <a:prstGeom prst="donut">
          <a:avLst>
            <a:gd name="adj" fmla="val 2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2C8E05-A91D-41CF-A3E6-C23618A0AAA1}">
      <dsp:nvSpPr>
        <dsp:cNvPr id="0" name=""/>
        <dsp:cNvSpPr/>
      </dsp:nvSpPr>
      <dsp:spPr>
        <a:xfrm rot="17700000">
          <a:off x="415399" y="1153899"/>
          <a:ext cx="1443608" cy="6957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0" rIns="0" bIns="0" numCol="1" spcCol="1270" anchor="ctr" anchorCtr="0">
          <a:noAutofit/>
        </a:bodyPr>
        <a:lstStyle/>
        <a:p>
          <a:pPr marL="0" lvl="0" indent="0" algn="l" defTabSz="711200">
            <a:lnSpc>
              <a:spcPct val="90000"/>
            </a:lnSpc>
            <a:spcBef>
              <a:spcPct val="0"/>
            </a:spcBef>
            <a:spcAft>
              <a:spcPct val="35000"/>
            </a:spcAft>
            <a:buNone/>
          </a:pPr>
          <a:r>
            <a:rPr lang="nl-BE" sz="1600" kern="1200" noProof="0" dirty="0"/>
            <a:t>Implementatie</a:t>
          </a:r>
        </a:p>
      </dsp:txBody>
      <dsp:txXfrm>
        <a:off x="415399" y="1153899"/>
        <a:ext cx="1443608" cy="695707"/>
      </dsp:txXfrm>
    </dsp:sp>
    <dsp:sp modelId="{B00878EC-14DB-477D-8393-5AC7D70F5451}">
      <dsp:nvSpPr>
        <dsp:cNvPr id="0" name=""/>
        <dsp:cNvSpPr/>
      </dsp:nvSpPr>
      <dsp:spPr>
        <a:xfrm>
          <a:off x="1305023" y="2385981"/>
          <a:ext cx="602781" cy="60278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4A8E729-D073-47F9-BCB5-CD957C591A6F}">
      <dsp:nvSpPr>
        <dsp:cNvPr id="0" name=""/>
        <dsp:cNvSpPr/>
      </dsp:nvSpPr>
      <dsp:spPr>
        <a:xfrm rot="17700000">
          <a:off x="464017" y="3308704"/>
          <a:ext cx="1502978" cy="7008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5400" bIns="0" numCol="1" spcCol="1270" anchor="ctr" anchorCtr="0">
          <a:noAutofit/>
        </a:bodyPr>
        <a:lstStyle/>
        <a:p>
          <a:pPr marL="0" lvl="0" indent="0" algn="r" defTabSz="444500">
            <a:lnSpc>
              <a:spcPct val="90000"/>
            </a:lnSpc>
            <a:spcBef>
              <a:spcPct val="0"/>
            </a:spcBef>
            <a:spcAft>
              <a:spcPct val="35000"/>
            </a:spcAft>
            <a:buNone/>
          </a:pPr>
          <a:r>
            <a:rPr lang="nl-BE" sz="1000" kern="1200" noProof="0" dirty="0"/>
            <a:t>Verantwoordelijkheden</a:t>
          </a:r>
        </a:p>
      </dsp:txBody>
      <dsp:txXfrm>
        <a:off x="464017" y="3308704"/>
        <a:ext cx="1502978" cy="700850"/>
      </dsp:txXfrm>
    </dsp:sp>
    <dsp:sp modelId="{158E6941-9872-44E2-9CF0-B06EEFA2E3C2}">
      <dsp:nvSpPr>
        <dsp:cNvPr id="0" name=""/>
        <dsp:cNvSpPr/>
      </dsp:nvSpPr>
      <dsp:spPr>
        <a:xfrm rot="17700000">
          <a:off x="1421330" y="1354053"/>
          <a:ext cx="1248789" cy="602119"/>
        </a:xfrm>
        <a:prstGeom prst="rect">
          <a:avLst/>
        </a:prstGeom>
        <a:noFill/>
        <a:ln>
          <a:noFill/>
        </a:ln>
        <a:effectLst/>
      </dsp:spPr>
      <dsp:style>
        <a:lnRef idx="0">
          <a:scrgbClr r="0" g="0" b="0"/>
        </a:lnRef>
        <a:fillRef idx="0">
          <a:scrgbClr r="0" g="0" b="0"/>
        </a:fillRef>
        <a:effectRef idx="0">
          <a:scrgbClr r="0" g="0" b="0"/>
        </a:effectRef>
        <a:fontRef idx="minor"/>
      </dsp:style>
    </dsp:sp>
    <dsp:sp modelId="{BF37027D-17DA-42F4-BF32-04E94A8BBA28}">
      <dsp:nvSpPr>
        <dsp:cNvPr id="0" name=""/>
        <dsp:cNvSpPr/>
      </dsp:nvSpPr>
      <dsp:spPr>
        <a:xfrm>
          <a:off x="2043587" y="2379837"/>
          <a:ext cx="602781" cy="60278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0B7FEE-3883-4E80-85FD-4A5F1628243B}">
      <dsp:nvSpPr>
        <dsp:cNvPr id="0" name=""/>
        <dsp:cNvSpPr/>
      </dsp:nvSpPr>
      <dsp:spPr>
        <a:xfrm rot="17700000">
          <a:off x="1329675" y="3218814"/>
          <a:ext cx="1248789" cy="602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5400" bIns="0" numCol="1" spcCol="1270" anchor="ctr" anchorCtr="0">
          <a:noAutofit/>
        </a:bodyPr>
        <a:lstStyle/>
        <a:p>
          <a:pPr marL="0" lvl="0" indent="0" algn="r" defTabSz="444500">
            <a:lnSpc>
              <a:spcPct val="90000"/>
            </a:lnSpc>
            <a:spcBef>
              <a:spcPct val="0"/>
            </a:spcBef>
            <a:spcAft>
              <a:spcPct val="35000"/>
            </a:spcAft>
            <a:buNone/>
          </a:pPr>
          <a:r>
            <a:rPr lang="nl-BE" sz="1000" kern="1200" noProof="0" dirty="0"/>
            <a:t>Directiecomité</a:t>
          </a:r>
          <a:endParaRPr lang="nl-BE" sz="800" kern="1200" noProof="0" dirty="0"/>
        </a:p>
      </dsp:txBody>
      <dsp:txXfrm>
        <a:off x="1329675" y="3218814"/>
        <a:ext cx="1248789" cy="602119"/>
      </dsp:txXfrm>
    </dsp:sp>
    <dsp:sp modelId="{B98F01BA-64D3-42E6-BC9A-BF30B64C8F60}">
      <dsp:nvSpPr>
        <dsp:cNvPr id="0" name=""/>
        <dsp:cNvSpPr/>
      </dsp:nvSpPr>
      <dsp:spPr>
        <a:xfrm rot="17700000">
          <a:off x="2111491" y="1541523"/>
          <a:ext cx="1248789" cy="602119"/>
        </a:xfrm>
        <a:prstGeom prst="rect">
          <a:avLst/>
        </a:prstGeom>
        <a:noFill/>
        <a:ln>
          <a:noFill/>
        </a:ln>
        <a:effectLst/>
      </dsp:spPr>
      <dsp:style>
        <a:lnRef idx="0">
          <a:scrgbClr r="0" g="0" b="0"/>
        </a:lnRef>
        <a:fillRef idx="0">
          <a:scrgbClr r="0" g="0" b="0"/>
        </a:fillRef>
        <a:effectRef idx="0">
          <a:scrgbClr r="0" g="0" b="0"/>
        </a:effectRef>
        <a:fontRef idx="minor"/>
      </dsp:style>
    </dsp:sp>
    <dsp:sp modelId="{50B742FF-1B06-4873-A533-F40C5F73AACF}">
      <dsp:nvSpPr>
        <dsp:cNvPr id="0" name=""/>
        <dsp:cNvSpPr/>
      </dsp:nvSpPr>
      <dsp:spPr>
        <a:xfrm>
          <a:off x="2733748" y="2379837"/>
          <a:ext cx="602781" cy="60278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C0E477C-508F-4339-B97A-A1111D023B9B}">
      <dsp:nvSpPr>
        <dsp:cNvPr id="0" name=""/>
        <dsp:cNvSpPr/>
      </dsp:nvSpPr>
      <dsp:spPr>
        <a:xfrm rot="17700000">
          <a:off x="2019836" y="3218814"/>
          <a:ext cx="1248789" cy="602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marL="0" lvl="0" indent="0" algn="r" defTabSz="622300">
            <a:lnSpc>
              <a:spcPct val="90000"/>
            </a:lnSpc>
            <a:spcBef>
              <a:spcPct val="0"/>
            </a:spcBef>
            <a:spcAft>
              <a:spcPct val="35000"/>
            </a:spcAft>
            <a:buNone/>
          </a:pPr>
          <a:r>
            <a:rPr lang="nl-BE" sz="1400" kern="1200" noProof="0" dirty="0"/>
            <a:t>actoren</a:t>
          </a:r>
        </a:p>
      </dsp:txBody>
      <dsp:txXfrm>
        <a:off x="2019836" y="3218814"/>
        <a:ext cx="1248789" cy="602119"/>
      </dsp:txXfrm>
    </dsp:sp>
    <dsp:sp modelId="{6F84FAD4-CFF3-4BD8-B4FB-C8BBA6B0F7AF}">
      <dsp:nvSpPr>
        <dsp:cNvPr id="0" name=""/>
        <dsp:cNvSpPr/>
      </dsp:nvSpPr>
      <dsp:spPr>
        <a:xfrm rot="17700000">
          <a:off x="2801652" y="1541523"/>
          <a:ext cx="1248789" cy="602119"/>
        </a:xfrm>
        <a:prstGeom prst="rect">
          <a:avLst/>
        </a:prstGeom>
        <a:noFill/>
        <a:ln>
          <a:noFill/>
        </a:ln>
        <a:effectLst/>
      </dsp:spPr>
      <dsp:style>
        <a:lnRef idx="0">
          <a:scrgbClr r="0" g="0" b="0"/>
        </a:lnRef>
        <a:fillRef idx="0">
          <a:scrgbClr r="0" g="0" b="0"/>
        </a:fillRef>
        <a:effectRef idx="0">
          <a:scrgbClr r="0" g="0" b="0"/>
        </a:effectRef>
        <a:fontRef idx="minor"/>
      </dsp:style>
    </dsp:sp>
    <dsp:sp modelId="{513DD27A-404B-4FE2-91FE-B1A9C8DBA5E4}">
      <dsp:nvSpPr>
        <dsp:cNvPr id="0" name=""/>
        <dsp:cNvSpPr/>
      </dsp:nvSpPr>
      <dsp:spPr>
        <a:xfrm>
          <a:off x="3424001" y="2100585"/>
          <a:ext cx="1161286" cy="1161286"/>
        </a:xfrm>
        <a:prstGeom prst="donut">
          <a:avLst>
            <a:gd name="adj" fmla="val 2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12FA533-E120-4714-99B3-D4309827F55A}">
      <dsp:nvSpPr>
        <dsp:cNvPr id="0" name=""/>
        <dsp:cNvSpPr/>
      </dsp:nvSpPr>
      <dsp:spPr>
        <a:xfrm rot="17700000">
          <a:off x="3833186" y="1153899"/>
          <a:ext cx="1443608" cy="6957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0" rIns="0" bIns="0" numCol="1" spcCol="1270" anchor="ctr" anchorCtr="0">
          <a:noAutofit/>
        </a:bodyPr>
        <a:lstStyle/>
        <a:p>
          <a:pPr marL="0" lvl="0" indent="0" algn="l" defTabSz="711200">
            <a:lnSpc>
              <a:spcPct val="90000"/>
            </a:lnSpc>
            <a:spcBef>
              <a:spcPct val="0"/>
            </a:spcBef>
            <a:spcAft>
              <a:spcPct val="35000"/>
            </a:spcAft>
            <a:buNone/>
          </a:pPr>
          <a:r>
            <a:rPr lang="nl-BE" sz="1600" kern="1200" noProof="0" dirty="0"/>
            <a:t>Scenario</a:t>
          </a:r>
        </a:p>
      </dsp:txBody>
      <dsp:txXfrm>
        <a:off x="3833186" y="1153899"/>
        <a:ext cx="1443608" cy="695707"/>
      </dsp:txXfrm>
    </dsp:sp>
    <dsp:sp modelId="{FC8DFDFD-A2E9-434D-AA8E-8EE6B1D40611}">
      <dsp:nvSpPr>
        <dsp:cNvPr id="0" name=""/>
        <dsp:cNvSpPr/>
      </dsp:nvSpPr>
      <dsp:spPr>
        <a:xfrm>
          <a:off x="4672760" y="2379837"/>
          <a:ext cx="602781" cy="60278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CA02A0-79A5-440C-894F-2CF74EAF6ECF}">
      <dsp:nvSpPr>
        <dsp:cNvPr id="0" name=""/>
        <dsp:cNvSpPr/>
      </dsp:nvSpPr>
      <dsp:spPr>
        <a:xfrm rot="17700000">
          <a:off x="3958848" y="3218814"/>
          <a:ext cx="1248789" cy="602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marL="0" lvl="0" indent="0" algn="r" defTabSz="622300">
            <a:lnSpc>
              <a:spcPct val="90000"/>
            </a:lnSpc>
            <a:spcBef>
              <a:spcPct val="0"/>
            </a:spcBef>
            <a:spcAft>
              <a:spcPct val="35000"/>
            </a:spcAft>
            <a:buNone/>
          </a:pPr>
          <a:r>
            <a:rPr lang="nl-BE" sz="1400" kern="1200" noProof="0" dirty="0"/>
            <a:t>Identificeer risico's</a:t>
          </a:r>
        </a:p>
      </dsp:txBody>
      <dsp:txXfrm>
        <a:off x="3958848" y="3218814"/>
        <a:ext cx="1248789" cy="602119"/>
      </dsp:txXfrm>
    </dsp:sp>
    <dsp:sp modelId="{EE0E5855-2F0E-41AD-B369-8050BC6E6942}">
      <dsp:nvSpPr>
        <dsp:cNvPr id="0" name=""/>
        <dsp:cNvSpPr/>
      </dsp:nvSpPr>
      <dsp:spPr>
        <a:xfrm rot="17700000">
          <a:off x="4740664" y="1541523"/>
          <a:ext cx="1248789" cy="602119"/>
        </a:xfrm>
        <a:prstGeom prst="rect">
          <a:avLst/>
        </a:prstGeom>
        <a:noFill/>
        <a:ln>
          <a:noFill/>
        </a:ln>
        <a:effectLst/>
      </dsp:spPr>
      <dsp:style>
        <a:lnRef idx="0">
          <a:scrgbClr r="0" g="0" b="0"/>
        </a:lnRef>
        <a:fillRef idx="0">
          <a:scrgbClr r="0" g="0" b="0"/>
        </a:fillRef>
        <a:effectRef idx="0">
          <a:scrgbClr r="0" g="0" b="0"/>
        </a:effectRef>
        <a:fontRef idx="minor"/>
      </dsp:style>
    </dsp:sp>
    <dsp:sp modelId="{4D89FBFB-C8B4-4B02-BF48-423E2F9216F8}">
      <dsp:nvSpPr>
        <dsp:cNvPr id="0" name=""/>
        <dsp:cNvSpPr/>
      </dsp:nvSpPr>
      <dsp:spPr>
        <a:xfrm>
          <a:off x="5362921" y="2379837"/>
          <a:ext cx="602781" cy="60278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40C220D-892F-4887-B927-4729D6368A04}">
      <dsp:nvSpPr>
        <dsp:cNvPr id="0" name=""/>
        <dsp:cNvSpPr/>
      </dsp:nvSpPr>
      <dsp:spPr>
        <a:xfrm rot="17700000">
          <a:off x="4649009" y="3218814"/>
          <a:ext cx="1248789" cy="602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marL="0" lvl="0" indent="0" algn="r" defTabSz="622300">
            <a:lnSpc>
              <a:spcPct val="90000"/>
            </a:lnSpc>
            <a:spcBef>
              <a:spcPct val="0"/>
            </a:spcBef>
            <a:spcAft>
              <a:spcPct val="35000"/>
            </a:spcAft>
            <a:buNone/>
          </a:pPr>
          <a:r>
            <a:rPr lang="nl-BE" sz="1400" kern="1200" noProof="0" dirty="0"/>
            <a:t>Beoordeling van de risico's</a:t>
          </a:r>
        </a:p>
      </dsp:txBody>
      <dsp:txXfrm>
        <a:off x="4649009" y="3218814"/>
        <a:ext cx="1248789" cy="602119"/>
      </dsp:txXfrm>
    </dsp:sp>
    <dsp:sp modelId="{CBB7A817-BB11-48E4-AC06-A7B174251E3E}">
      <dsp:nvSpPr>
        <dsp:cNvPr id="0" name=""/>
        <dsp:cNvSpPr/>
      </dsp:nvSpPr>
      <dsp:spPr>
        <a:xfrm rot="17700000">
          <a:off x="5430825" y="1541523"/>
          <a:ext cx="1248789" cy="602119"/>
        </a:xfrm>
        <a:prstGeom prst="rect">
          <a:avLst/>
        </a:prstGeom>
        <a:noFill/>
        <a:ln>
          <a:noFill/>
        </a:ln>
        <a:effectLst/>
      </dsp:spPr>
      <dsp:style>
        <a:lnRef idx="0">
          <a:scrgbClr r="0" g="0" b="0"/>
        </a:lnRef>
        <a:fillRef idx="0">
          <a:scrgbClr r="0" g="0" b="0"/>
        </a:fillRef>
        <a:effectRef idx="0">
          <a:scrgbClr r="0" g="0" b="0"/>
        </a:effectRef>
        <a:fontRef idx="minor"/>
      </dsp:style>
    </dsp:sp>
    <dsp:sp modelId="{CD3D7FB3-0168-4409-8B40-CF1F5B6B70C0}">
      <dsp:nvSpPr>
        <dsp:cNvPr id="0" name=""/>
        <dsp:cNvSpPr/>
      </dsp:nvSpPr>
      <dsp:spPr>
        <a:xfrm>
          <a:off x="6053174" y="2100585"/>
          <a:ext cx="1161286" cy="1161286"/>
        </a:xfrm>
        <a:prstGeom prst="donut">
          <a:avLst>
            <a:gd name="adj" fmla="val 2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9E4806-9726-4175-AEBE-54C684614980}">
      <dsp:nvSpPr>
        <dsp:cNvPr id="0" name=""/>
        <dsp:cNvSpPr/>
      </dsp:nvSpPr>
      <dsp:spPr>
        <a:xfrm rot="17700000">
          <a:off x="6462359" y="1153899"/>
          <a:ext cx="1443608" cy="6957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0" rIns="0" bIns="0" numCol="1" spcCol="1270" anchor="ctr" anchorCtr="0">
          <a:noAutofit/>
        </a:bodyPr>
        <a:lstStyle/>
        <a:p>
          <a:pPr marL="0" lvl="0" indent="0" algn="l" defTabSz="711200">
            <a:lnSpc>
              <a:spcPct val="90000"/>
            </a:lnSpc>
            <a:spcBef>
              <a:spcPct val="0"/>
            </a:spcBef>
            <a:spcAft>
              <a:spcPct val="35000"/>
            </a:spcAft>
            <a:buNone/>
          </a:pPr>
          <a:r>
            <a:rPr lang="nl-BE" sz="1600" kern="1200" noProof="0" dirty="0"/>
            <a:t>Module</a:t>
          </a:r>
        </a:p>
      </dsp:txBody>
      <dsp:txXfrm>
        <a:off x="6462359" y="1153899"/>
        <a:ext cx="1443608" cy="695707"/>
      </dsp:txXfrm>
    </dsp:sp>
    <dsp:sp modelId="{F92AF874-E9CE-4FB9-8354-62F39F0D306B}">
      <dsp:nvSpPr>
        <dsp:cNvPr id="0" name=""/>
        <dsp:cNvSpPr/>
      </dsp:nvSpPr>
      <dsp:spPr>
        <a:xfrm>
          <a:off x="7301933" y="2379837"/>
          <a:ext cx="602781" cy="60278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9793D7-15E3-4C29-8FD4-F57CE9E925DE}">
      <dsp:nvSpPr>
        <dsp:cNvPr id="0" name=""/>
        <dsp:cNvSpPr/>
      </dsp:nvSpPr>
      <dsp:spPr>
        <a:xfrm rot="17700000">
          <a:off x="6588021" y="3218814"/>
          <a:ext cx="1248789" cy="602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marL="0" lvl="0" indent="0" algn="r" defTabSz="622300">
            <a:lnSpc>
              <a:spcPct val="90000"/>
            </a:lnSpc>
            <a:spcBef>
              <a:spcPct val="0"/>
            </a:spcBef>
            <a:spcAft>
              <a:spcPct val="35000"/>
            </a:spcAft>
            <a:buNone/>
          </a:pPr>
          <a:r>
            <a:rPr lang="nl-BE" sz="1400" kern="1200" noProof="0" dirty="0"/>
            <a:t>6 fasen van een crisis</a:t>
          </a:r>
        </a:p>
      </dsp:txBody>
      <dsp:txXfrm>
        <a:off x="6588021" y="3218814"/>
        <a:ext cx="1248789" cy="602119"/>
      </dsp:txXfrm>
    </dsp:sp>
    <dsp:sp modelId="{5892E9C1-78E8-4858-B1AD-C60AA7D19730}">
      <dsp:nvSpPr>
        <dsp:cNvPr id="0" name=""/>
        <dsp:cNvSpPr/>
      </dsp:nvSpPr>
      <dsp:spPr>
        <a:xfrm rot="17700000">
          <a:off x="7369837" y="1541523"/>
          <a:ext cx="1248789" cy="602119"/>
        </a:xfrm>
        <a:prstGeom prst="rect">
          <a:avLst/>
        </a:prstGeom>
        <a:noFill/>
        <a:ln>
          <a:noFill/>
        </a:ln>
        <a:effectLst/>
      </dsp:spPr>
      <dsp:style>
        <a:lnRef idx="0">
          <a:scrgbClr r="0" g="0" b="0"/>
        </a:lnRef>
        <a:fillRef idx="0">
          <a:scrgbClr r="0" g="0" b="0"/>
        </a:fillRef>
        <a:effectRef idx="0">
          <a:scrgbClr r="0" g="0" b="0"/>
        </a:effectRef>
        <a:fontRef idx="minor"/>
      </dsp:style>
    </dsp:sp>
    <dsp:sp modelId="{A95EDBC6-DC6E-46EA-9EEB-766BA3F09C87}">
      <dsp:nvSpPr>
        <dsp:cNvPr id="0" name=""/>
        <dsp:cNvSpPr/>
      </dsp:nvSpPr>
      <dsp:spPr>
        <a:xfrm>
          <a:off x="7992186" y="2100585"/>
          <a:ext cx="1161286" cy="1161286"/>
        </a:xfrm>
        <a:prstGeom prst="donut">
          <a:avLst>
            <a:gd name="adj" fmla="val 2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8DA5E6A-6048-4A21-A0AF-CA9C70B897CA}">
      <dsp:nvSpPr>
        <dsp:cNvPr id="0" name=""/>
        <dsp:cNvSpPr/>
      </dsp:nvSpPr>
      <dsp:spPr>
        <a:xfrm rot="17700000">
          <a:off x="8401371" y="1153899"/>
          <a:ext cx="1443608" cy="6957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0" rIns="0" bIns="0" numCol="1" spcCol="1270" anchor="ctr" anchorCtr="0">
          <a:noAutofit/>
        </a:bodyPr>
        <a:lstStyle/>
        <a:p>
          <a:pPr marL="0" lvl="0" indent="0" algn="l" defTabSz="711200">
            <a:lnSpc>
              <a:spcPct val="90000"/>
            </a:lnSpc>
            <a:spcBef>
              <a:spcPct val="0"/>
            </a:spcBef>
            <a:spcAft>
              <a:spcPct val="35000"/>
            </a:spcAft>
            <a:buNone/>
          </a:pPr>
          <a:r>
            <a:rPr lang="nl-BE" sz="1600" kern="1200" noProof="0" dirty="0"/>
            <a:t>Personeels-middelen</a:t>
          </a:r>
        </a:p>
      </dsp:txBody>
      <dsp:txXfrm>
        <a:off x="8401371" y="1153899"/>
        <a:ext cx="1443608" cy="695707"/>
      </dsp:txXfrm>
    </dsp:sp>
    <dsp:sp modelId="{4B061586-BC35-4D1B-81A0-A340FA97A97A}">
      <dsp:nvSpPr>
        <dsp:cNvPr id="0" name=""/>
        <dsp:cNvSpPr/>
      </dsp:nvSpPr>
      <dsp:spPr>
        <a:xfrm>
          <a:off x="9240945" y="2379837"/>
          <a:ext cx="602781" cy="60278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3B43050-A70D-4173-A8C6-8ACEA06CB3AE}">
      <dsp:nvSpPr>
        <dsp:cNvPr id="0" name=""/>
        <dsp:cNvSpPr/>
      </dsp:nvSpPr>
      <dsp:spPr>
        <a:xfrm rot="17700000">
          <a:off x="8527033" y="3218814"/>
          <a:ext cx="1248789" cy="602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marL="0" lvl="0" indent="0" algn="r" defTabSz="622300">
            <a:lnSpc>
              <a:spcPct val="90000"/>
            </a:lnSpc>
            <a:spcBef>
              <a:spcPct val="0"/>
            </a:spcBef>
            <a:spcAft>
              <a:spcPct val="35000"/>
            </a:spcAft>
            <a:buNone/>
          </a:pPr>
          <a:r>
            <a:rPr lang="nl-BE" sz="1400" kern="1200" noProof="0" dirty="0"/>
            <a:t>Personeel</a:t>
          </a:r>
        </a:p>
      </dsp:txBody>
      <dsp:txXfrm>
        <a:off x="8527033" y="3218814"/>
        <a:ext cx="1248789" cy="602119"/>
      </dsp:txXfrm>
    </dsp:sp>
    <dsp:sp modelId="{36D8FF6D-6665-4F2A-BCB3-429DBE624E10}">
      <dsp:nvSpPr>
        <dsp:cNvPr id="0" name=""/>
        <dsp:cNvSpPr/>
      </dsp:nvSpPr>
      <dsp:spPr>
        <a:xfrm rot="17700000">
          <a:off x="9308849" y="1541523"/>
          <a:ext cx="1248789" cy="602119"/>
        </a:xfrm>
        <a:prstGeom prst="rect">
          <a:avLst/>
        </a:prstGeom>
        <a:noFill/>
        <a:ln>
          <a:noFill/>
        </a:ln>
        <a:effectLst/>
      </dsp:spPr>
      <dsp:style>
        <a:lnRef idx="0">
          <a:scrgbClr r="0" g="0" b="0"/>
        </a:lnRef>
        <a:fillRef idx="0">
          <a:scrgbClr r="0" g="0" b="0"/>
        </a:fillRef>
        <a:effectRef idx="0">
          <a:scrgbClr r="0" g="0" b="0"/>
        </a:effectRef>
        <a:fontRef idx="minor"/>
      </dsp:style>
    </dsp:sp>
    <dsp:sp modelId="{680809B2-32AC-4FA0-BBBA-023C1830927E}">
      <dsp:nvSpPr>
        <dsp:cNvPr id="0" name=""/>
        <dsp:cNvSpPr/>
      </dsp:nvSpPr>
      <dsp:spPr>
        <a:xfrm>
          <a:off x="9931106" y="2379837"/>
          <a:ext cx="602781" cy="60278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B92FD3-2CB8-454B-8C2A-454C5560DB42}">
      <dsp:nvSpPr>
        <dsp:cNvPr id="0" name=""/>
        <dsp:cNvSpPr/>
      </dsp:nvSpPr>
      <dsp:spPr>
        <a:xfrm rot="17700000">
          <a:off x="9217194" y="3218814"/>
          <a:ext cx="1248789" cy="602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marL="0" lvl="0" indent="0" algn="r" defTabSz="622300">
            <a:lnSpc>
              <a:spcPct val="90000"/>
            </a:lnSpc>
            <a:spcBef>
              <a:spcPct val="0"/>
            </a:spcBef>
            <a:spcAft>
              <a:spcPct val="35000"/>
            </a:spcAft>
            <a:buNone/>
          </a:pPr>
          <a:r>
            <a:rPr lang="nl-BE" sz="1400" kern="1200" noProof="0" dirty="0"/>
            <a:t>Reflex Kaarten</a:t>
          </a:r>
        </a:p>
      </dsp:txBody>
      <dsp:txXfrm>
        <a:off x="9217194" y="3218814"/>
        <a:ext cx="1248789" cy="602119"/>
      </dsp:txXfrm>
    </dsp:sp>
    <dsp:sp modelId="{F9296F5B-984C-4077-AEC7-0775FD2C7B77}">
      <dsp:nvSpPr>
        <dsp:cNvPr id="0" name=""/>
        <dsp:cNvSpPr/>
      </dsp:nvSpPr>
      <dsp:spPr>
        <a:xfrm rot="17700000">
          <a:off x="9999010" y="1541523"/>
          <a:ext cx="1248789" cy="602119"/>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9939C3-ED47-4693-924F-96673ABC2610}">
      <dsp:nvSpPr>
        <dsp:cNvPr id="0" name=""/>
        <dsp:cNvSpPr/>
      </dsp:nvSpPr>
      <dsp:spPr>
        <a:xfrm>
          <a:off x="5975" y="2083412"/>
          <a:ext cx="1044679" cy="1044679"/>
        </a:xfrm>
        <a:prstGeom prst="donut">
          <a:avLst>
            <a:gd name="adj" fmla="val 2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78B395C-C2D1-4C22-91F7-9D422786C48F}">
      <dsp:nvSpPr>
        <dsp:cNvPr id="0" name=""/>
        <dsp:cNvSpPr/>
      </dsp:nvSpPr>
      <dsp:spPr>
        <a:xfrm rot="17700000">
          <a:off x="374072" y="1231786"/>
          <a:ext cx="1298652" cy="625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0" rIns="0" bIns="0" numCol="1" spcCol="1270" anchor="ctr" anchorCtr="0">
          <a:noAutofit/>
        </a:bodyPr>
        <a:lstStyle/>
        <a:p>
          <a:pPr marL="0" lvl="0" indent="0" algn="l" defTabSz="622300">
            <a:lnSpc>
              <a:spcPct val="90000"/>
            </a:lnSpc>
            <a:spcBef>
              <a:spcPct val="0"/>
            </a:spcBef>
            <a:spcAft>
              <a:spcPct val="35000"/>
            </a:spcAft>
            <a:buNone/>
          </a:pPr>
          <a:r>
            <a:rPr lang="nl-BE" sz="1400" kern="1200" noProof="0" dirty="0"/>
            <a:t>Materiaal-resources</a:t>
          </a:r>
        </a:p>
      </dsp:txBody>
      <dsp:txXfrm>
        <a:off x="374072" y="1231786"/>
        <a:ext cx="1298652" cy="625849"/>
      </dsp:txXfrm>
    </dsp:sp>
    <dsp:sp modelId="{A21E3A5F-E273-49B5-8126-B27A21099ADB}">
      <dsp:nvSpPr>
        <dsp:cNvPr id="0" name=""/>
        <dsp:cNvSpPr/>
      </dsp:nvSpPr>
      <dsp:spPr>
        <a:xfrm>
          <a:off x="1129343" y="2334625"/>
          <a:ext cx="542254" cy="54225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3D8CA40-5503-411C-9061-ABD8B836927C}">
      <dsp:nvSpPr>
        <dsp:cNvPr id="0" name=""/>
        <dsp:cNvSpPr/>
      </dsp:nvSpPr>
      <dsp:spPr>
        <a:xfrm rot="17700000">
          <a:off x="487116" y="3089357"/>
          <a:ext cx="1123395" cy="5416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marL="0" lvl="0" indent="0" algn="r" defTabSz="622300">
            <a:lnSpc>
              <a:spcPct val="90000"/>
            </a:lnSpc>
            <a:spcBef>
              <a:spcPct val="0"/>
            </a:spcBef>
            <a:spcAft>
              <a:spcPct val="35000"/>
            </a:spcAft>
            <a:buNone/>
          </a:pPr>
          <a:r>
            <a:rPr lang="nl-BE" sz="1400" kern="1200" noProof="0" dirty="0"/>
            <a:t>Fysieke middelen</a:t>
          </a:r>
        </a:p>
      </dsp:txBody>
      <dsp:txXfrm>
        <a:off x="487116" y="3089357"/>
        <a:ext cx="1123395" cy="541659"/>
      </dsp:txXfrm>
    </dsp:sp>
    <dsp:sp modelId="{254AD35F-F78D-441E-B3BD-9EA5CB3F8AA6}">
      <dsp:nvSpPr>
        <dsp:cNvPr id="0" name=""/>
        <dsp:cNvSpPr/>
      </dsp:nvSpPr>
      <dsp:spPr>
        <a:xfrm rot="17700000">
          <a:off x="1190428" y="1580488"/>
          <a:ext cx="1123395" cy="541659"/>
        </a:xfrm>
        <a:prstGeom prst="rect">
          <a:avLst/>
        </a:prstGeom>
        <a:noFill/>
        <a:ln>
          <a:noFill/>
        </a:ln>
        <a:effectLst/>
      </dsp:spPr>
      <dsp:style>
        <a:lnRef idx="0">
          <a:scrgbClr r="0" g="0" b="0"/>
        </a:lnRef>
        <a:fillRef idx="0">
          <a:scrgbClr r="0" g="0" b="0"/>
        </a:fillRef>
        <a:effectRef idx="0">
          <a:scrgbClr r="0" g="0" b="0"/>
        </a:effectRef>
        <a:fontRef idx="minor"/>
      </dsp:style>
    </dsp:sp>
    <dsp:sp modelId="{5733C8DD-2AD2-469E-974D-0F7E136DA7A5}">
      <dsp:nvSpPr>
        <dsp:cNvPr id="0" name=""/>
        <dsp:cNvSpPr/>
      </dsp:nvSpPr>
      <dsp:spPr>
        <a:xfrm>
          <a:off x="1750203" y="2334625"/>
          <a:ext cx="542254" cy="54225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2597644-A911-4A82-9E63-45BC92D9B43B}">
      <dsp:nvSpPr>
        <dsp:cNvPr id="0" name=""/>
        <dsp:cNvSpPr/>
      </dsp:nvSpPr>
      <dsp:spPr>
        <a:xfrm rot="17700000">
          <a:off x="1107976" y="3089357"/>
          <a:ext cx="1123395" cy="5416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marL="0" lvl="0" indent="0" algn="r" defTabSz="622300">
            <a:lnSpc>
              <a:spcPct val="90000"/>
            </a:lnSpc>
            <a:spcBef>
              <a:spcPct val="0"/>
            </a:spcBef>
            <a:spcAft>
              <a:spcPct val="35000"/>
            </a:spcAft>
            <a:buNone/>
          </a:pPr>
          <a:r>
            <a:rPr lang="nl-BE" sz="1400" kern="1200" noProof="0" dirty="0"/>
            <a:t>Fiches technieken</a:t>
          </a:r>
        </a:p>
      </dsp:txBody>
      <dsp:txXfrm>
        <a:off x="1107976" y="3089357"/>
        <a:ext cx="1123395" cy="541659"/>
      </dsp:txXfrm>
    </dsp:sp>
    <dsp:sp modelId="{A33D0688-2F07-4590-9230-8E850F2DBAF7}">
      <dsp:nvSpPr>
        <dsp:cNvPr id="0" name=""/>
        <dsp:cNvSpPr/>
      </dsp:nvSpPr>
      <dsp:spPr>
        <a:xfrm rot="17700000">
          <a:off x="1811288" y="1580488"/>
          <a:ext cx="1123395" cy="541659"/>
        </a:xfrm>
        <a:prstGeom prst="rect">
          <a:avLst/>
        </a:prstGeom>
        <a:noFill/>
        <a:ln>
          <a:noFill/>
        </a:ln>
        <a:effectLst/>
      </dsp:spPr>
      <dsp:style>
        <a:lnRef idx="0">
          <a:scrgbClr r="0" g="0" b="0"/>
        </a:lnRef>
        <a:fillRef idx="0">
          <a:scrgbClr r="0" g="0" b="0"/>
        </a:fillRef>
        <a:effectRef idx="0">
          <a:scrgbClr r="0" g="0" b="0"/>
        </a:effectRef>
        <a:fontRef idx="minor"/>
      </dsp:style>
    </dsp:sp>
    <dsp:sp modelId="{3F8BCCDD-4BD8-4160-8FD5-0D9AA6A0EB0D}">
      <dsp:nvSpPr>
        <dsp:cNvPr id="0" name=""/>
        <dsp:cNvSpPr/>
      </dsp:nvSpPr>
      <dsp:spPr>
        <a:xfrm>
          <a:off x="2371063" y="2334625"/>
          <a:ext cx="542254" cy="54225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06F6B40-52A2-4AB2-B6B4-B0CB97927AB7}">
      <dsp:nvSpPr>
        <dsp:cNvPr id="0" name=""/>
        <dsp:cNvSpPr/>
      </dsp:nvSpPr>
      <dsp:spPr>
        <a:xfrm rot="17700000">
          <a:off x="1728836" y="3089357"/>
          <a:ext cx="1123395" cy="5416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marL="0" lvl="0" indent="0" algn="r" defTabSz="622300">
            <a:lnSpc>
              <a:spcPct val="90000"/>
            </a:lnSpc>
            <a:spcBef>
              <a:spcPct val="0"/>
            </a:spcBef>
            <a:spcAft>
              <a:spcPct val="35000"/>
            </a:spcAft>
            <a:buNone/>
          </a:pPr>
          <a:r>
            <a:rPr lang="nl-BE" sz="1400" kern="1200" noProof="0" dirty="0"/>
            <a:t>Plannen</a:t>
          </a:r>
        </a:p>
      </dsp:txBody>
      <dsp:txXfrm>
        <a:off x="1728836" y="3089357"/>
        <a:ext cx="1123395" cy="541659"/>
      </dsp:txXfrm>
    </dsp:sp>
    <dsp:sp modelId="{BB8EEEF2-2ABE-45A1-931D-2B5DA924E5C8}">
      <dsp:nvSpPr>
        <dsp:cNvPr id="0" name=""/>
        <dsp:cNvSpPr/>
      </dsp:nvSpPr>
      <dsp:spPr>
        <a:xfrm rot="17700000">
          <a:off x="2432148" y="1580488"/>
          <a:ext cx="1123395" cy="541659"/>
        </a:xfrm>
        <a:prstGeom prst="rect">
          <a:avLst/>
        </a:prstGeom>
        <a:noFill/>
        <a:ln>
          <a:noFill/>
        </a:ln>
        <a:effectLst/>
      </dsp:spPr>
      <dsp:style>
        <a:lnRef idx="0">
          <a:scrgbClr r="0" g="0" b="0"/>
        </a:lnRef>
        <a:fillRef idx="0">
          <a:scrgbClr r="0" g="0" b="0"/>
        </a:fillRef>
        <a:effectRef idx="0">
          <a:scrgbClr r="0" g="0" b="0"/>
        </a:effectRef>
        <a:fontRef idx="minor"/>
      </dsp:style>
    </dsp:sp>
    <dsp:sp modelId="{8A17D321-6D6E-42D2-BED1-1960BA6D5C0B}">
      <dsp:nvSpPr>
        <dsp:cNvPr id="0" name=""/>
        <dsp:cNvSpPr/>
      </dsp:nvSpPr>
      <dsp:spPr>
        <a:xfrm>
          <a:off x="2992006" y="2083412"/>
          <a:ext cx="1044679" cy="1044679"/>
        </a:xfrm>
        <a:prstGeom prst="donut">
          <a:avLst>
            <a:gd name="adj" fmla="val 2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095BBB-66CD-4F10-B1B4-F63A6ED8A097}">
      <dsp:nvSpPr>
        <dsp:cNvPr id="0" name=""/>
        <dsp:cNvSpPr/>
      </dsp:nvSpPr>
      <dsp:spPr>
        <a:xfrm rot="17700000">
          <a:off x="3360104" y="1231786"/>
          <a:ext cx="1298652" cy="625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0" rIns="0" bIns="0" numCol="1" spcCol="1270" anchor="ctr" anchorCtr="0">
          <a:noAutofit/>
        </a:bodyPr>
        <a:lstStyle/>
        <a:p>
          <a:pPr marL="0" lvl="0" indent="0" algn="l" defTabSz="622300">
            <a:lnSpc>
              <a:spcPct val="90000"/>
            </a:lnSpc>
            <a:spcBef>
              <a:spcPct val="0"/>
            </a:spcBef>
            <a:spcAft>
              <a:spcPct val="35000"/>
            </a:spcAft>
            <a:buNone/>
          </a:pPr>
          <a:r>
            <a:rPr lang="nl-BE" sz="1400" kern="1200" noProof="0" dirty="0"/>
            <a:t>Wetgeving</a:t>
          </a:r>
        </a:p>
      </dsp:txBody>
      <dsp:txXfrm>
        <a:off x="3360104" y="1231786"/>
        <a:ext cx="1298652" cy="625849"/>
      </dsp:txXfrm>
    </dsp:sp>
    <dsp:sp modelId="{AF7156E0-6685-4BD0-9F0B-253B2255A801}">
      <dsp:nvSpPr>
        <dsp:cNvPr id="0" name=""/>
        <dsp:cNvSpPr/>
      </dsp:nvSpPr>
      <dsp:spPr>
        <a:xfrm>
          <a:off x="4115374" y="2334625"/>
          <a:ext cx="542254" cy="54225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779A2F-4ABB-457D-B3AF-71AEE06445D2}">
      <dsp:nvSpPr>
        <dsp:cNvPr id="0" name=""/>
        <dsp:cNvSpPr/>
      </dsp:nvSpPr>
      <dsp:spPr>
        <a:xfrm rot="17700000">
          <a:off x="3473148" y="3089357"/>
          <a:ext cx="1123395" cy="5416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marL="0" lvl="0" indent="0" algn="r" defTabSz="622300">
            <a:lnSpc>
              <a:spcPct val="90000"/>
            </a:lnSpc>
            <a:spcBef>
              <a:spcPct val="0"/>
            </a:spcBef>
            <a:spcAft>
              <a:spcPct val="35000"/>
            </a:spcAft>
            <a:buNone/>
          </a:pPr>
          <a:r>
            <a:rPr lang="nl-BE" sz="1400" kern="1200" noProof="0" dirty="0"/>
            <a:t>DRBS</a:t>
          </a:r>
        </a:p>
      </dsp:txBody>
      <dsp:txXfrm>
        <a:off x="3473148" y="3089357"/>
        <a:ext cx="1123395" cy="541659"/>
      </dsp:txXfrm>
    </dsp:sp>
    <dsp:sp modelId="{6CAF774C-492B-447D-9B79-4293E9662819}">
      <dsp:nvSpPr>
        <dsp:cNvPr id="0" name=""/>
        <dsp:cNvSpPr/>
      </dsp:nvSpPr>
      <dsp:spPr>
        <a:xfrm rot="17700000">
          <a:off x="4176460" y="1580488"/>
          <a:ext cx="1123395" cy="541659"/>
        </a:xfrm>
        <a:prstGeom prst="rect">
          <a:avLst/>
        </a:prstGeom>
        <a:noFill/>
        <a:ln>
          <a:noFill/>
        </a:ln>
        <a:effectLst/>
      </dsp:spPr>
      <dsp:style>
        <a:lnRef idx="0">
          <a:scrgbClr r="0" g="0" b="0"/>
        </a:lnRef>
        <a:fillRef idx="0">
          <a:scrgbClr r="0" g="0" b="0"/>
        </a:fillRef>
        <a:effectRef idx="0">
          <a:scrgbClr r="0" g="0" b="0"/>
        </a:effectRef>
        <a:fontRef idx="minor"/>
      </dsp:style>
    </dsp:sp>
    <dsp:sp modelId="{6371FB5D-06D0-40F8-B81A-CD028789C1BB}">
      <dsp:nvSpPr>
        <dsp:cNvPr id="0" name=""/>
        <dsp:cNvSpPr/>
      </dsp:nvSpPr>
      <dsp:spPr>
        <a:xfrm>
          <a:off x="4736234" y="2334625"/>
          <a:ext cx="542254" cy="54225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7555B0B-3F74-4A3E-B49E-454C646EA2A4}">
      <dsp:nvSpPr>
        <dsp:cNvPr id="0" name=""/>
        <dsp:cNvSpPr/>
      </dsp:nvSpPr>
      <dsp:spPr>
        <a:xfrm rot="17700000">
          <a:off x="4094008" y="3089357"/>
          <a:ext cx="1123395" cy="5416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marL="0" lvl="0" indent="0" algn="r" defTabSz="622300">
            <a:lnSpc>
              <a:spcPct val="90000"/>
            </a:lnSpc>
            <a:spcBef>
              <a:spcPct val="0"/>
            </a:spcBef>
            <a:spcAft>
              <a:spcPct val="35000"/>
            </a:spcAft>
            <a:buNone/>
          </a:pPr>
          <a:r>
            <a:rPr lang="nl-BE" sz="1400" kern="1200" noProof="0" dirty="0"/>
            <a:t>Validering</a:t>
          </a:r>
        </a:p>
      </dsp:txBody>
      <dsp:txXfrm>
        <a:off x="4094008" y="3089357"/>
        <a:ext cx="1123395" cy="541659"/>
      </dsp:txXfrm>
    </dsp:sp>
    <dsp:sp modelId="{FEB36781-D7A0-4199-AC71-48E17E873B9D}">
      <dsp:nvSpPr>
        <dsp:cNvPr id="0" name=""/>
        <dsp:cNvSpPr/>
      </dsp:nvSpPr>
      <dsp:spPr>
        <a:xfrm rot="17700000">
          <a:off x="4797320" y="1580488"/>
          <a:ext cx="1123395" cy="541659"/>
        </a:xfrm>
        <a:prstGeom prst="rect">
          <a:avLst/>
        </a:prstGeom>
        <a:noFill/>
        <a:ln>
          <a:noFill/>
        </a:ln>
        <a:effectLst/>
      </dsp:spPr>
      <dsp:style>
        <a:lnRef idx="0">
          <a:scrgbClr r="0" g="0" b="0"/>
        </a:lnRef>
        <a:fillRef idx="0">
          <a:scrgbClr r="0" g="0" b="0"/>
        </a:fillRef>
        <a:effectRef idx="0">
          <a:scrgbClr r="0" g="0" b="0"/>
        </a:effectRef>
        <a:fontRef idx="minor"/>
      </dsp:style>
    </dsp:sp>
    <dsp:sp modelId="{6A180AA4-F49A-4CF7-A0F5-0CB535248460}">
      <dsp:nvSpPr>
        <dsp:cNvPr id="0" name=""/>
        <dsp:cNvSpPr/>
      </dsp:nvSpPr>
      <dsp:spPr>
        <a:xfrm>
          <a:off x="5357094" y="2334625"/>
          <a:ext cx="542254" cy="54225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0B35481-91A8-4C5E-B78B-64ADC0DEBAE0}">
      <dsp:nvSpPr>
        <dsp:cNvPr id="0" name=""/>
        <dsp:cNvSpPr/>
      </dsp:nvSpPr>
      <dsp:spPr>
        <a:xfrm rot="17700000">
          <a:off x="4714868" y="3089357"/>
          <a:ext cx="1123395" cy="5416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marL="0" lvl="0" indent="0" algn="r" defTabSz="622300">
            <a:lnSpc>
              <a:spcPct val="90000"/>
            </a:lnSpc>
            <a:spcBef>
              <a:spcPct val="0"/>
            </a:spcBef>
            <a:spcAft>
              <a:spcPct val="35000"/>
            </a:spcAft>
            <a:buNone/>
          </a:pPr>
          <a:r>
            <a:rPr lang="nl-BE" sz="1400" kern="1200" noProof="0" dirty="0"/>
            <a:t>Archief</a:t>
          </a:r>
        </a:p>
      </dsp:txBody>
      <dsp:txXfrm>
        <a:off x="4714868" y="3089357"/>
        <a:ext cx="1123395" cy="541659"/>
      </dsp:txXfrm>
    </dsp:sp>
    <dsp:sp modelId="{5CC10F63-A6EA-4490-98F6-B1DD70556D23}">
      <dsp:nvSpPr>
        <dsp:cNvPr id="0" name=""/>
        <dsp:cNvSpPr/>
      </dsp:nvSpPr>
      <dsp:spPr>
        <a:xfrm rot="17700000">
          <a:off x="5418180" y="1580488"/>
          <a:ext cx="1123395" cy="541659"/>
        </a:xfrm>
        <a:prstGeom prst="rect">
          <a:avLst/>
        </a:prstGeom>
        <a:noFill/>
        <a:ln>
          <a:noFill/>
        </a:ln>
        <a:effectLst/>
      </dsp:spPr>
      <dsp:style>
        <a:lnRef idx="0">
          <a:scrgbClr r="0" g="0" b="0"/>
        </a:lnRef>
        <a:fillRef idx="0">
          <a:scrgbClr r="0" g="0" b="0"/>
        </a:fillRef>
        <a:effectRef idx="0">
          <a:scrgbClr r="0" g="0" b="0"/>
        </a:effectRef>
        <a:fontRef idx="minor"/>
      </dsp:style>
    </dsp:sp>
    <dsp:sp modelId="{41A8218F-17B4-4AAA-BB83-6A106291B070}">
      <dsp:nvSpPr>
        <dsp:cNvPr id="0" name=""/>
        <dsp:cNvSpPr/>
      </dsp:nvSpPr>
      <dsp:spPr>
        <a:xfrm>
          <a:off x="5977954" y="2334625"/>
          <a:ext cx="542254" cy="54225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617A4F-E2CC-4747-A6E4-8AD30DF4E2C6}">
      <dsp:nvSpPr>
        <dsp:cNvPr id="0" name=""/>
        <dsp:cNvSpPr/>
      </dsp:nvSpPr>
      <dsp:spPr>
        <a:xfrm rot="17700000">
          <a:off x="5335728" y="3089357"/>
          <a:ext cx="1123395" cy="5416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marL="0" lvl="0" indent="0" algn="r" defTabSz="622300">
            <a:lnSpc>
              <a:spcPct val="90000"/>
            </a:lnSpc>
            <a:spcBef>
              <a:spcPct val="0"/>
            </a:spcBef>
            <a:spcAft>
              <a:spcPct val="35000"/>
            </a:spcAft>
            <a:buNone/>
          </a:pPr>
          <a:r>
            <a:rPr lang="nl-BE" sz="1400" kern="1200" noProof="0" dirty="0"/>
            <a:t>Integratie</a:t>
          </a:r>
        </a:p>
      </dsp:txBody>
      <dsp:txXfrm>
        <a:off x="5335728" y="3089357"/>
        <a:ext cx="1123395" cy="541659"/>
      </dsp:txXfrm>
    </dsp:sp>
    <dsp:sp modelId="{C30A67C7-2D05-4304-8F34-9D61C54FF127}">
      <dsp:nvSpPr>
        <dsp:cNvPr id="0" name=""/>
        <dsp:cNvSpPr/>
      </dsp:nvSpPr>
      <dsp:spPr>
        <a:xfrm rot="17700000">
          <a:off x="6039040" y="1580488"/>
          <a:ext cx="1123395" cy="541659"/>
        </a:xfrm>
        <a:prstGeom prst="rect">
          <a:avLst/>
        </a:prstGeom>
        <a:noFill/>
        <a:ln>
          <a:noFill/>
        </a:ln>
        <a:effectLst/>
      </dsp:spPr>
      <dsp:style>
        <a:lnRef idx="0">
          <a:scrgbClr r="0" g="0" b="0"/>
        </a:lnRef>
        <a:fillRef idx="0">
          <a:scrgbClr r="0" g="0" b="0"/>
        </a:fillRef>
        <a:effectRef idx="0">
          <a:scrgbClr r="0" g="0" b="0"/>
        </a:effectRef>
        <a:fontRef idx="minor"/>
      </dsp:style>
    </dsp:sp>
    <dsp:sp modelId="{0C9C2DA9-7707-41C5-85B3-CB586C86133D}">
      <dsp:nvSpPr>
        <dsp:cNvPr id="0" name=""/>
        <dsp:cNvSpPr/>
      </dsp:nvSpPr>
      <dsp:spPr>
        <a:xfrm>
          <a:off x="6598898" y="2083412"/>
          <a:ext cx="1044679" cy="1044679"/>
        </a:xfrm>
        <a:prstGeom prst="donut">
          <a:avLst>
            <a:gd name="adj" fmla="val 2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9AE565-E194-42B0-BEC4-37ED886BD598}">
      <dsp:nvSpPr>
        <dsp:cNvPr id="0" name=""/>
        <dsp:cNvSpPr/>
      </dsp:nvSpPr>
      <dsp:spPr>
        <a:xfrm rot="17700000">
          <a:off x="6966995" y="1231786"/>
          <a:ext cx="1298652" cy="625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0" rIns="0" bIns="0" numCol="1" spcCol="1270" anchor="ctr" anchorCtr="0">
          <a:noAutofit/>
        </a:bodyPr>
        <a:lstStyle/>
        <a:p>
          <a:pPr marL="0" lvl="0" indent="0" algn="l" defTabSz="622300">
            <a:lnSpc>
              <a:spcPct val="90000"/>
            </a:lnSpc>
            <a:spcBef>
              <a:spcPct val="0"/>
            </a:spcBef>
            <a:spcAft>
              <a:spcPct val="35000"/>
            </a:spcAft>
            <a:buNone/>
          </a:pPr>
          <a:r>
            <a:rPr lang="nl-BE" sz="1400" kern="1200" noProof="0" dirty="0"/>
            <a:t>Opleiding</a:t>
          </a:r>
        </a:p>
      </dsp:txBody>
      <dsp:txXfrm>
        <a:off x="6966995" y="1231786"/>
        <a:ext cx="1298652" cy="625849"/>
      </dsp:txXfrm>
    </dsp:sp>
    <dsp:sp modelId="{DEA5698B-07A0-4955-92D7-21C54939F5C2}">
      <dsp:nvSpPr>
        <dsp:cNvPr id="0" name=""/>
        <dsp:cNvSpPr/>
      </dsp:nvSpPr>
      <dsp:spPr>
        <a:xfrm>
          <a:off x="7722266" y="2334625"/>
          <a:ext cx="542254" cy="54225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14195D-B508-4543-B70F-A5584D8321A6}">
      <dsp:nvSpPr>
        <dsp:cNvPr id="0" name=""/>
        <dsp:cNvSpPr/>
      </dsp:nvSpPr>
      <dsp:spPr>
        <a:xfrm rot="17700000">
          <a:off x="7080039" y="3089357"/>
          <a:ext cx="1123395" cy="5416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marL="0" lvl="0" indent="0" algn="r" defTabSz="622300">
            <a:lnSpc>
              <a:spcPct val="90000"/>
            </a:lnSpc>
            <a:spcBef>
              <a:spcPct val="0"/>
            </a:spcBef>
            <a:spcAft>
              <a:spcPct val="35000"/>
            </a:spcAft>
            <a:buNone/>
          </a:pPr>
          <a:r>
            <a:rPr lang="nl-BE" sz="1400" kern="1200" noProof="0" dirty="0" err="1"/>
            <a:t>Table</a:t>
          </a:r>
          <a:r>
            <a:rPr lang="nl-BE" sz="1400" kern="1200" noProof="0" dirty="0"/>
            <a:t> Top </a:t>
          </a:r>
          <a:r>
            <a:rPr lang="nl-BE" sz="1400" kern="1200" noProof="0" dirty="0" err="1"/>
            <a:t>Exercice</a:t>
          </a:r>
          <a:endParaRPr lang="nl-BE" sz="1400" kern="1200" noProof="0" dirty="0"/>
        </a:p>
      </dsp:txBody>
      <dsp:txXfrm>
        <a:off x="7080039" y="3089357"/>
        <a:ext cx="1123395" cy="541659"/>
      </dsp:txXfrm>
    </dsp:sp>
    <dsp:sp modelId="{36FADBB0-3C04-4FD1-BAD1-28DEF204EB34}">
      <dsp:nvSpPr>
        <dsp:cNvPr id="0" name=""/>
        <dsp:cNvSpPr/>
      </dsp:nvSpPr>
      <dsp:spPr>
        <a:xfrm rot="17700000">
          <a:off x="7783351" y="1580488"/>
          <a:ext cx="1123395" cy="541659"/>
        </a:xfrm>
        <a:prstGeom prst="rect">
          <a:avLst/>
        </a:prstGeom>
        <a:noFill/>
        <a:ln>
          <a:noFill/>
        </a:ln>
        <a:effectLst/>
      </dsp:spPr>
      <dsp:style>
        <a:lnRef idx="0">
          <a:scrgbClr r="0" g="0" b="0"/>
        </a:lnRef>
        <a:fillRef idx="0">
          <a:scrgbClr r="0" g="0" b="0"/>
        </a:fillRef>
        <a:effectRef idx="0">
          <a:scrgbClr r="0" g="0" b="0"/>
        </a:effectRef>
        <a:fontRef idx="minor"/>
      </dsp:style>
    </dsp:sp>
    <dsp:sp modelId="{D9D368C2-ECE3-4EF4-8014-C87925FB1C67}">
      <dsp:nvSpPr>
        <dsp:cNvPr id="0" name=""/>
        <dsp:cNvSpPr/>
      </dsp:nvSpPr>
      <dsp:spPr>
        <a:xfrm>
          <a:off x="8343126" y="2334625"/>
          <a:ext cx="542254" cy="54225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FDBCF3-7749-47B4-8643-5757EE514BBE}">
      <dsp:nvSpPr>
        <dsp:cNvPr id="0" name=""/>
        <dsp:cNvSpPr/>
      </dsp:nvSpPr>
      <dsp:spPr>
        <a:xfrm rot="17700000">
          <a:off x="7700899" y="3089357"/>
          <a:ext cx="1123395" cy="5416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marL="0" lvl="0" indent="0" algn="r" defTabSz="622300">
            <a:lnSpc>
              <a:spcPct val="90000"/>
            </a:lnSpc>
            <a:spcBef>
              <a:spcPct val="0"/>
            </a:spcBef>
            <a:spcAft>
              <a:spcPct val="35000"/>
            </a:spcAft>
            <a:buNone/>
          </a:pPr>
          <a:r>
            <a:rPr lang="nl-BE" sz="1400" kern="1200" noProof="0" dirty="0"/>
            <a:t>Reële oefening</a:t>
          </a:r>
        </a:p>
      </dsp:txBody>
      <dsp:txXfrm>
        <a:off x="7700899" y="3089357"/>
        <a:ext cx="1123395" cy="541659"/>
      </dsp:txXfrm>
    </dsp:sp>
    <dsp:sp modelId="{EE69048E-1E8C-419D-BCEC-A4F97DD21D8A}">
      <dsp:nvSpPr>
        <dsp:cNvPr id="0" name=""/>
        <dsp:cNvSpPr/>
      </dsp:nvSpPr>
      <dsp:spPr>
        <a:xfrm rot="17700000">
          <a:off x="8404211" y="1580488"/>
          <a:ext cx="1123395" cy="541659"/>
        </a:xfrm>
        <a:prstGeom prst="rect">
          <a:avLst/>
        </a:prstGeom>
        <a:noFill/>
        <a:ln>
          <a:noFill/>
        </a:ln>
        <a:effectLst/>
      </dsp:spPr>
      <dsp:style>
        <a:lnRef idx="0">
          <a:scrgbClr r="0" g="0" b="0"/>
        </a:lnRef>
        <a:fillRef idx="0">
          <a:scrgbClr r="0" g="0" b="0"/>
        </a:fillRef>
        <a:effectRef idx="0">
          <a:scrgbClr r="0" g="0" b="0"/>
        </a:effectRef>
        <a:fontRef idx="minor"/>
      </dsp:style>
    </dsp:sp>
    <dsp:sp modelId="{10CE4979-FC39-4363-BBA1-DFF844B72604}">
      <dsp:nvSpPr>
        <dsp:cNvPr id="0" name=""/>
        <dsp:cNvSpPr/>
      </dsp:nvSpPr>
      <dsp:spPr>
        <a:xfrm>
          <a:off x="8963986" y="2334625"/>
          <a:ext cx="542254" cy="54225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F6FA6AB-8852-4DBA-985A-D1DAE4143671}">
      <dsp:nvSpPr>
        <dsp:cNvPr id="0" name=""/>
        <dsp:cNvSpPr/>
      </dsp:nvSpPr>
      <dsp:spPr>
        <a:xfrm rot="17700000">
          <a:off x="8321759" y="3089357"/>
          <a:ext cx="1123395" cy="5416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marL="0" lvl="0" indent="0" algn="r" defTabSz="622300">
            <a:lnSpc>
              <a:spcPct val="90000"/>
            </a:lnSpc>
            <a:spcBef>
              <a:spcPct val="0"/>
            </a:spcBef>
            <a:spcAft>
              <a:spcPct val="35000"/>
            </a:spcAft>
            <a:buNone/>
          </a:pPr>
          <a:r>
            <a:rPr lang="nl-BE" sz="1400" kern="1200" noProof="0" dirty="0"/>
            <a:t>Heruitvoering oefening</a:t>
          </a:r>
        </a:p>
      </dsp:txBody>
      <dsp:txXfrm>
        <a:off x="8321759" y="3089357"/>
        <a:ext cx="1123395" cy="541659"/>
      </dsp:txXfrm>
    </dsp:sp>
    <dsp:sp modelId="{11E04CAF-44CC-4739-B36C-EF2FBF87A15A}">
      <dsp:nvSpPr>
        <dsp:cNvPr id="0" name=""/>
        <dsp:cNvSpPr/>
      </dsp:nvSpPr>
      <dsp:spPr>
        <a:xfrm rot="17700000">
          <a:off x="9025071" y="1580488"/>
          <a:ext cx="1123395" cy="541659"/>
        </a:xfrm>
        <a:prstGeom prst="rect">
          <a:avLst/>
        </a:prstGeom>
        <a:noFill/>
        <a:ln>
          <a:noFill/>
        </a:ln>
        <a:effectLst/>
      </dsp:spPr>
      <dsp:style>
        <a:lnRef idx="0">
          <a:scrgbClr r="0" g="0" b="0"/>
        </a:lnRef>
        <a:fillRef idx="0">
          <a:scrgbClr r="0" g="0" b="0"/>
        </a:fillRef>
        <a:effectRef idx="0">
          <a:scrgbClr r="0" g="0" b="0"/>
        </a:effectRef>
        <a:fontRef idx="minor"/>
      </dsp:style>
    </dsp:sp>
    <dsp:sp modelId="{8D967D84-4554-4883-992A-F2E551EC6A22}">
      <dsp:nvSpPr>
        <dsp:cNvPr id="0" name=""/>
        <dsp:cNvSpPr/>
      </dsp:nvSpPr>
      <dsp:spPr>
        <a:xfrm>
          <a:off x="9584929" y="2083412"/>
          <a:ext cx="1044679" cy="1044679"/>
        </a:xfrm>
        <a:prstGeom prst="donut">
          <a:avLst>
            <a:gd name="adj" fmla="val 2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AA699F7-F08E-41C9-9179-DF9DBA8128A5}">
      <dsp:nvSpPr>
        <dsp:cNvPr id="0" name=""/>
        <dsp:cNvSpPr/>
      </dsp:nvSpPr>
      <dsp:spPr>
        <a:xfrm rot="17700000">
          <a:off x="9953027" y="1231786"/>
          <a:ext cx="1298652" cy="625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0" rIns="0" bIns="0" numCol="1" spcCol="1270" anchor="ctr" anchorCtr="0">
          <a:noAutofit/>
        </a:bodyPr>
        <a:lstStyle/>
        <a:p>
          <a:pPr marL="0" lvl="0" indent="0" algn="l" defTabSz="622300">
            <a:lnSpc>
              <a:spcPct val="90000"/>
            </a:lnSpc>
            <a:spcBef>
              <a:spcPct val="0"/>
            </a:spcBef>
            <a:spcAft>
              <a:spcPct val="35000"/>
            </a:spcAft>
            <a:buNone/>
          </a:pPr>
          <a:r>
            <a:rPr lang="nl-BE" sz="1400" kern="1200" noProof="0" dirty="0"/>
            <a:t>Herziening</a:t>
          </a:r>
        </a:p>
      </dsp:txBody>
      <dsp:txXfrm>
        <a:off x="9953027" y="1231786"/>
        <a:ext cx="1298652" cy="62584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4CE714-4CE3-447B-AD03-DC6BDED559A0}">
      <dsp:nvSpPr>
        <dsp:cNvPr id="0" name=""/>
        <dsp:cNvSpPr/>
      </dsp:nvSpPr>
      <dsp:spPr>
        <a:xfrm>
          <a:off x="4599318" y="1645668"/>
          <a:ext cx="249284" cy="814399"/>
        </a:xfrm>
        <a:custGeom>
          <a:avLst/>
          <a:gdLst/>
          <a:ahLst/>
          <a:cxnLst/>
          <a:rect l="0" t="0" r="0" b="0"/>
          <a:pathLst>
            <a:path>
              <a:moveTo>
                <a:pt x="249284" y="0"/>
              </a:moveTo>
              <a:lnTo>
                <a:pt x="249284" y="814399"/>
              </a:lnTo>
              <a:lnTo>
                <a:pt x="0" y="814399"/>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31D1B66-D590-46B7-8F1C-EF48B95739D3}">
      <dsp:nvSpPr>
        <dsp:cNvPr id="0" name=""/>
        <dsp:cNvSpPr/>
      </dsp:nvSpPr>
      <dsp:spPr>
        <a:xfrm>
          <a:off x="4852747" y="4049758"/>
          <a:ext cx="4014404" cy="597836"/>
        </a:xfrm>
        <a:custGeom>
          <a:avLst/>
          <a:gdLst/>
          <a:ahLst/>
          <a:cxnLst/>
          <a:rect l="0" t="0" r="0" b="0"/>
          <a:pathLst>
            <a:path>
              <a:moveTo>
                <a:pt x="0" y="0"/>
              </a:moveTo>
              <a:lnTo>
                <a:pt x="0" y="421523"/>
              </a:lnTo>
              <a:lnTo>
                <a:pt x="4014404" y="421523"/>
              </a:lnTo>
              <a:lnTo>
                <a:pt x="4014404" y="597836"/>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DC141AD-5DEA-49D0-B1BC-BFA0994E06DE}">
      <dsp:nvSpPr>
        <dsp:cNvPr id="0" name=""/>
        <dsp:cNvSpPr/>
      </dsp:nvSpPr>
      <dsp:spPr>
        <a:xfrm>
          <a:off x="4852747" y="4049758"/>
          <a:ext cx="2056403" cy="597836"/>
        </a:xfrm>
        <a:custGeom>
          <a:avLst/>
          <a:gdLst/>
          <a:ahLst/>
          <a:cxnLst/>
          <a:rect l="0" t="0" r="0" b="0"/>
          <a:pathLst>
            <a:path>
              <a:moveTo>
                <a:pt x="0" y="0"/>
              </a:moveTo>
              <a:lnTo>
                <a:pt x="0" y="421523"/>
              </a:lnTo>
              <a:lnTo>
                <a:pt x="2056403" y="421523"/>
              </a:lnTo>
              <a:lnTo>
                <a:pt x="2056403" y="597836"/>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F05A38-92E1-4FE7-BF44-B9C7A39ABD6F}">
      <dsp:nvSpPr>
        <dsp:cNvPr id="0" name=""/>
        <dsp:cNvSpPr/>
      </dsp:nvSpPr>
      <dsp:spPr>
        <a:xfrm>
          <a:off x="4852747" y="4049758"/>
          <a:ext cx="98402" cy="597836"/>
        </a:xfrm>
        <a:custGeom>
          <a:avLst/>
          <a:gdLst/>
          <a:ahLst/>
          <a:cxnLst/>
          <a:rect l="0" t="0" r="0" b="0"/>
          <a:pathLst>
            <a:path>
              <a:moveTo>
                <a:pt x="0" y="0"/>
              </a:moveTo>
              <a:lnTo>
                <a:pt x="0" y="421523"/>
              </a:lnTo>
              <a:lnTo>
                <a:pt x="98402" y="421523"/>
              </a:lnTo>
              <a:lnTo>
                <a:pt x="98402" y="597836"/>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1227B26-DF2B-4A81-83AB-27A21FE01FA4}">
      <dsp:nvSpPr>
        <dsp:cNvPr id="0" name=""/>
        <dsp:cNvSpPr/>
      </dsp:nvSpPr>
      <dsp:spPr>
        <a:xfrm>
          <a:off x="2993149" y="4049758"/>
          <a:ext cx="1859598" cy="597836"/>
        </a:xfrm>
        <a:custGeom>
          <a:avLst/>
          <a:gdLst/>
          <a:ahLst/>
          <a:cxnLst/>
          <a:rect l="0" t="0" r="0" b="0"/>
          <a:pathLst>
            <a:path>
              <a:moveTo>
                <a:pt x="1859598" y="0"/>
              </a:moveTo>
              <a:lnTo>
                <a:pt x="1859598" y="421523"/>
              </a:lnTo>
              <a:lnTo>
                <a:pt x="0" y="421523"/>
              </a:lnTo>
              <a:lnTo>
                <a:pt x="0" y="597836"/>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6C49F9F-9655-4805-83AC-9BFFDE04FC1F}">
      <dsp:nvSpPr>
        <dsp:cNvPr id="0" name=""/>
        <dsp:cNvSpPr/>
      </dsp:nvSpPr>
      <dsp:spPr>
        <a:xfrm>
          <a:off x="830053" y="4049758"/>
          <a:ext cx="4022693" cy="597836"/>
        </a:xfrm>
        <a:custGeom>
          <a:avLst/>
          <a:gdLst/>
          <a:ahLst/>
          <a:cxnLst/>
          <a:rect l="0" t="0" r="0" b="0"/>
          <a:pathLst>
            <a:path>
              <a:moveTo>
                <a:pt x="4022693" y="0"/>
              </a:moveTo>
              <a:lnTo>
                <a:pt x="4022693" y="421523"/>
              </a:lnTo>
              <a:lnTo>
                <a:pt x="0" y="421523"/>
              </a:lnTo>
              <a:lnTo>
                <a:pt x="0" y="597836"/>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2B86400-2B9F-4DE6-8160-CB8C39B4E1D3}">
      <dsp:nvSpPr>
        <dsp:cNvPr id="0" name=""/>
        <dsp:cNvSpPr/>
      </dsp:nvSpPr>
      <dsp:spPr>
        <a:xfrm>
          <a:off x="4802882" y="1645668"/>
          <a:ext cx="91440" cy="1648461"/>
        </a:xfrm>
        <a:custGeom>
          <a:avLst/>
          <a:gdLst/>
          <a:ahLst/>
          <a:cxnLst/>
          <a:rect l="0" t="0" r="0" b="0"/>
          <a:pathLst>
            <a:path>
              <a:moveTo>
                <a:pt x="45720" y="0"/>
              </a:moveTo>
              <a:lnTo>
                <a:pt x="45720" y="1472147"/>
              </a:lnTo>
              <a:lnTo>
                <a:pt x="49864" y="1472147"/>
              </a:lnTo>
              <a:lnTo>
                <a:pt x="49864" y="1648461"/>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4FD59CB-213A-47E5-868C-E52237E6C8F2}">
      <dsp:nvSpPr>
        <dsp:cNvPr id="0" name=""/>
        <dsp:cNvSpPr/>
      </dsp:nvSpPr>
      <dsp:spPr>
        <a:xfrm>
          <a:off x="4118887" y="890040"/>
          <a:ext cx="1459431" cy="755628"/>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06628" numCol="1" spcCol="1270" anchor="ctr" anchorCtr="0">
          <a:noAutofit/>
        </a:bodyPr>
        <a:lstStyle/>
        <a:p>
          <a:pPr marL="0" lvl="0" indent="0" algn="ctr" defTabSz="889000">
            <a:lnSpc>
              <a:spcPct val="90000"/>
            </a:lnSpc>
            <a:spcBef>
              <a:spcPct val="0"/>
            </a:spcBef>
            <a:spcAft>
              <a:spcPct val="35000"/>
            </a:spcAft>
            <a:buNone/>
          </a:pPr>
          <a:r>
            <a:rPr lang="fr-FR" sz="2000" kern="1200" dirty="0">
              <a:latin typeface="Tw Cen MT" panose="020B0602020104020603" pitchFamily="34" charset="0"/>
            </a:rPr>
            <a:t>Strat</a:t>
          </a:r>
          <a:endParaRPr lang="fr-BE" sz="2000" kern="1200" dirty="0">
            <a:latin typeface="Tw Cen MT" panose="020B0602020104020603" pitchFamily="34" charset="0"/>
          </a:endParaRPr>
        </a:p>
      </dsp:txBody>
      <dsp:txXfrm>
        <a:off x="4118887" y="890040"/>
        <a:ext cx="1459431" cy="755628"/>
      </dsp:txXfrm>
    </dsp:sp>
    <dsp:sp modelId="{2FED1A8E-0D33-43A0-9732-CCA55B4B5EC2}">
      <dsp:nvSpPr>
        <dsp:cNvPr id="0" name=""/>
        <dsp:cNvSpPr/>
      </dsp:nvSpPr>
      <dsp:spPr>
        <a:xfrm>
          <a:off x="4410773" y="1477751"/>
          <a:ext cx="1313487" cy="251876"/>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marL="0" lvl="0" indent="0" algn="r" defTabSz="889000">
            <a:lnSpc>
              <a:spcPct val="90000"/>
            </a:lnSpc>
            <a:spcBef>
              <a:spcPct val="0"/>
            </a:spcBef>
            <a:spcAft>
              <a:spcPct val="35000"/>
            </a:spcAft>
            <a:buNone/>
          </a:pPr>
          <a:r>
            <a:rPr lang="fr-FR" sz="2000" kern="1200" dirty="0">
              <a:latin typeface="Tw Cen MT" panose="020B0602020104020603" pitchFamily="34" charset="0"/>
            </a:rPr>
            <a:t>CO</a:t>
          </a:r>
          <a:endParaRPr lang="fr-BE" sz="2000" kern="1200" dirty="0">
            <a:latin typeface="Tw Cen MT" panose="020B0602020104020603" pitchFamily="34" charset="0"/>
          </a:endParaRPr>
        </a:p>
      </dsp:txBody>
      <dsp:txXfrm>
        <a:off x="4410773" y="1477751"/>
        <a:ext cx="1313487" cy="251876"/>
      </dsp:txXfrm>
    </dsp:sp>
    <dsp:sp modelId="{B5F82858-F604-4394-9D2A-0BE2E8C63581}">
      <dsp:nvSpPr>
        <dsp:cNvPr id="0" name=""/>
        <dsp:cNvSpPr/>
      </dsp:nvSpPr>
      <dsp:spPr>
        <a:xfrm>
          <a:off x="3693361" y="3294129"/>
          <a:ext cx="2318773" cy="755628"/>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06628" numCol="1" spcCol="1270" anchor="ctr" anchorCtr="0">
          <a:noAutofit/>
        </a:bodyPr>
        <a:lstStyle/>
        <a:p>
          <a:pPr marL="0" lvl="0" indent="0" algn="ctr" defTabSz="889000">
            <a:lnSpc>
              <a:spcPct val="90000"/>
            </a:lnSpc>
            <a:spcBef>
              <a:spcPct val="0"/>
            </a:spcBef>
            <a:spcAft>
              <a:spcPct val="35000"/>
            </a:spcAft>
            <a:buNone/>
          </a:pPr>
          <a:r>
            <a:rPr lang="fr-FR" sz="2000" kern="1200" dirty="0">
              <a:latin typeface="Tw Cen MT" panose="020B0602020104020603" pitchFamily="34" charset="0"/>
            </a:rPr>
            <a:t>Ops</a:t>
          </a:r>
          <a:endParaRPr lang="fr-BE" sz="2000" kern="1200" dirty="0">
            <a:latin typeface="Tw Cen MT" panose="020B0602020104020603" pitchFamily="34" charset="0"/>
          </a:endParaRPr>
        </a:p>
      </dsp:txBody>
      <dsp:txXfrm>
        <a:off x="3693361" y="3294129"/>
        <a:ext cx="2318773" cy="755628"/>
      </dsp:txXfrm>
    </dsp:sp>
    <dsp:sp modelId="{C068F57C-9B42-4C4F-906D-0590812D11FE}">
      <dsp:nvSpPr>
        <dsp:cNvPr id="0" name=""/>
        <dsp:cNvSpPr/>
      </dsp:nvSpPr>
      <dsp:spPr>
        <a:xfrm>
          <a:off x="4365104" y="3750092"/>
          <a:ext cx="1845726" cy="613701"/>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11430" rIns="45720" bIns="11430" numCol="1" spcCol="1270" anchor="ctr" anchorCtr="0">
          <a:noAutofit/>
        </a:bodyPr>
        <a:lstStyle/>
        <a:p>
          <a:pPr marL="0" lvl="0" indent="0" algn="r" defTabSz="800100">
            <a:lnSpc>
              <a:spcPct val="90000"/>
            </a:lnSpc>
            <a:spcBef>
              <a:spcPct val="0"/>
            </a:spcBef>
            <a:spcAft>
              <a:spcPct val="35000"/>
            </a:spcAft>
            <a:buNone/>
          </a:pPr>
          <a:r>
            <a:rPr lang="fr-FR" sz="1800" kern="1200" dirty="0">
              <a:latin typeface="Tw Cen MT" panose="020B0602020104020603" pitchFamily="34" charset="0"/>
            </a:rPr>
            <a:t>Brandweer-bestrijdingsdienst</a:t>
          </a:r>
          <a:endParaRPr lang="fr-BE" sz="2000" kern="1200" dirty="0">
            <a:latin typeface="Tw Cen MT" panose="020B0602020104020603" pitchFamily="34" charset="0"/>
          </a:endParaRPr>
        </a:p>
      </dsp:txBody>
      <dsp:txXfrm>
        <a:off x="4365104" y="3750092"/>
        <a:ext cx="1845726" cy="613701"/>
      </dsp:txXfrm>
    </dsp:sp>
    <dsp:sp modelId="{8ED00942-AB90-4D3B-BCBD-18217A64D7D7}">
      <dsp:nvSpPr>
        <dsp:cNvPr id="0" name=""/>
        <dsp:cNvSpPr/>
      </dsp:nvSpPr>
      <dsp:spPr>
        <a:xfrm>
          <a:off x="100338" y="4647595"/>
          <a:ext cx="1459431" cy="755628"/>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06628" numCol="1" spcCol="1270" anchor="ctr" anchorCtr="0">
          <a:noAutofit/>
        </a:bodyPr>
        <a:lstStyle/>
        <a:p>
          <a:pPr marL="0" lvl="0" indent="0" algn="ctr" defTabSz="889000">
            <a:lnSpc>
              <a:spcPct val="90000"/>
            </a:lnSpc>
            <a:spcBef>
              <a:spcPct val="0"/>
            </a:spcBef>
            <a:spcAft>
              <a:spcPct val="35000"/>
            </a:spcAft>
            <a:buNone/>
          </a:pPr>
          <a:r>
            <a:rPr lang="fr-FR" sz="2000" kern="1200" dirty="0">
              <a:latin typeface="Tw Cen MT" panose="020B0602020104020603" pitchFamily="34" charset="0"/>
            </a:rPr>
            <a:t>D1</a:t>
          </a:r>
        </a:p>
      </dsp:txBody>
      <dsp:txXfrm>
        <a:off x="100338" y="4647595"/>
        <a:ext cx="1459431" cy="755628"/>
      </dsp:txXfrm>
    </dsp:sp>
    <dsp:sp modelId="{8424E16A-86A9-4D24-ACA6-C529843842B2}">
      <dsp:nvSpPr>
        <dsp:cNvPr id="0" name=""/>
        <dsp:cNvSpPr/>
      </dsp:nvSpPr>
      <dsp:spPr>
        <a:xfrm>
          <a:off x="324783" y="5104091"/>
          <a:ext cx="1723677" cy="651956"/>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11430" rIns="45720" bIns="11430" numCol="1" spcCol="1270" anchor="ctr" anchorCtr="0">
          <a:noAutofit/>
        </a:bodyPr>
        <a:lstStyle/>
        <a:p>
          <a:pPr marL="0" lvl="0" indent="0" algn="r" defTabSz="800100">
            <a:lnSpc>
              <a:spcPct val="90000"/>
            </a:lnSpc>
            <a:spcBef>
              <a:spcPct val="0"/>
            </a:spcBef>
            <a:spcAft>
              <a:spcPct val="35000"/>
            </a:spcAft>
            <a:buNone/>
          </a:pPr>
          <a:r>
            <a:rPr lang="fr-FR" sz="1800" kern="1200" dirty="0">
              <a:latin typeface="Tw Cen MT" panose="020B0602020104020603" pitchFamily="34" charset="0"/>
            </a:rPr>
            <a:t>Brandweer-bestrijdingsdienst</a:t>
          </a:r>
          <a:endParaRPr lang="fr-BE" sz="2000" kern="1200" dirty="0">
            <a:latin typeface="Tw Cen MT" panose="020B0602020104020603" pitchFamily="34" charset="0"/>
          </a:endParaRPr>
        </a:p>
      </dsp:txBody>
      <dsp:txXfrm>
        <a:off x="324783" y="5104091"/>
        <a:ext cx="1723677" cy="651956"/>
      </dsp:txXfrm>
    </dsp:sp>
    <dsp:sp modelId="{B10A900A-F079-4D99-A3AD-2E1C14803F52}">
      <dsp:nvSpPr>
        <dsp:cNvPr id="0" name=""/>
        <dsp:cNvSpPr/>
      </dsp:nvSpPr>
      <dsp:spPr>
        <a:xfrm>
          <a:off x="2263433" y="4647595"/>
          <a:ext cx="1459431" cy="755628"/>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06628" numCol="1" spcCol="1270" anchor="ctr" anchorCtr="0">
          <a:noAutofit/>
        </a:bodyPr>
        <a:lstStyle/>
        <a:p>
          <a:pPr marL="0" lvl="0" indent="0" algn="ctr" defTabSz="889000">
            <a:lnSpc>
              <a:spcPct val="90000"/>
            </a:lnSpc>
            <a:spcBef>
              <a:spcPct val="0"/>
            </a:spcBef>
            <a:spcAft>
              <a:spcPct val="35000"/>
            </a:spcAft>
            <a:buNone/>
          </a:pPr>
          <a:r>
            <a:rPr lang="fr-FR" sz="2000" kern="1200" dirty="0">
              <a:latin typeface="Tw Cen MT" panose="020B0602020104020603" pitchFamily="34" charset="0"/>
            </a:rPr>
            <a:t>D2</a:t>
          </a:r>
          <a:endParaRPr lang="fr-BE" sz="2000" kern="1200" dirty="0">
            <a:latin typeface="Tw Cen MT" panose="020B0602020104020603" pitchFamily="34" charset="0"/>
          </a:endParaRPr>
        </a:p>
      </dsp:txBody>
      <dsp:txXfrm>
        <a:off x="2263433" y="4647595"/>
        <a:ext cx="1459431" cy="755628"/>
      </dsp:txXfrm>
    </dsp:sp>
    <dsp:sp modelId="{8144510A-5404-44C2-B470-01E50CCD08E2}">
      <dsp:nvSpPr>
        <dsp:cNvPr id="0" name=""/>
        <dsp:cNvSpPr/>
      </dsp:nvSpPr>
      <dsp:spPr>
        <a:xfrm>
          <a:off x="2555320" y="5235306"/>
          <a:ext cx="1313487" cy="251876"/>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marL="0" lvl="0" indent="0" algn="r" defTabSz="889000">
            <a:lnSpc>
              <a:spcPct val="90000"/>
            </a:lnSpc>
            <a:spcBef>
              <a:spcPct val="0"/>
            </a:spcBef>
            <a:spcAft>
              <a:spcPct val="35000"/>
            </a:spcAft>
            <a:buNone/>
          </a:pPr>
          <a:r>
            <a:rPr lang="fr-FR" sz="2000" kern="1200" dirty="0">
              <a:latin typeface="Tw Cen MT" panose="020B0602020104020603" pitchFamily="34" charset="0"/>
            </a:rPr>
            <a:t>EHBO / Psy</a:t>
          </a:r>
          <a:endParaRPr lang="fr-BE" sz="2000" kern="1200" dirty="0">
            <a:latin typeface="Tw Cen MT" panose="020B0602020104020603" pitchFamily="34" charset="0"/>
          </a:endParaRPr>
        </a:p>
      </dsp:txBody>
      <dsp:txXfrm>
        <a:off x="2555320" y="5235306"/>
        <a:ext cx="1313487" cy="251876"/>
      </dsp:txXfrm>
    </dsp:sp>
    <dsp:sp modelId="{DF370E17-2A70-4474-A61F-CC4E7FE7EFAC}">
      <dsp:nvSpPr>
        <dsp:cNvPr id="0" name=""/>
        <dsp:cNvSpPr/>
      </dsp:nvSpPr>
      <dsp:spPr>
        <a:xfrm>
          <a:off x="4221434" y="4647595"/>
          <a:ext cx="1459431" cy="755628"/>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06628" numCol="1" spcCol="1270" anchor="ctr" anchorCtr="0">
          <a:noAutofit/>
        </a:bodyPr>
        <a:lstStyle/>
        <a:p>
          <a:pPr marL="0" lvl="0" indent="0" algn="ctr" defTabSz="889000">
            <a:lnSpc>
              <a:spcPct val="90000"/>
            </a:lnSpc>
            <a:spcBef>
              <a:spcPct val="0"/>
            </a:spcBef>
            <a:spcAft>
              <a:spcPct val="35000"/>
            </a:spcAft>
            <a:buNone/>
          </a:pPr>
          <a:r>
            <a:rPr lang="fr-FR" sz="2000" kern="1200" dirty="0">
              <a:latin typeface="Tw Cen MT" panose="020B0602020104020603" pitchFamily="34" charset="0"/>
            </a:rPr>
            <a:t>D3</a:t>
          </a:r>
          <a:endParaRPr lang="fr-BE" sz="2000" kern="1200" dirty="0">
            <a:latin typeface="Tw Cen MT" panose="020B0602020104020603" pitchFamily="34" charset="0"/>
          </a:endParaRPr>
        </a:p>
      </dsp:txBody>
      <dsp:txXfrm>
        <a:off x="4221434" y="4647595"/>
        <a:ext cx="1459431" cy="755628"/>
      </dsp:txXfrm>
    </dsp:sp>
    <dsp:sp modelId="{9F712CD6-AA1E-4310-B377-BC199134BBA1}">
      <dsp:nvSpPr>
        <dsp:cNvPr id="0" name=""/>
        <dsp:cNvSpPr/>
      </dsp:nvSpPr>
      <dsp:spPr>
        <a:xfrm>
          <a:off x="4513320" y="5235306"/>
          <a:ext cx="1313487" cy="251876"/>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marL="0" lvl="0" indent="0" algn="r" defTabSz="889000">
            <a:lnSpc>
              <a:spcPct val="90000"/>
            </a:lnSpc>
            <a:spcBef>
              <a:spcPct val="0"/>
            </a:spcBef>
            <a:spcAft>
              <a:spcPct val="35000"/>
            </a:spcAft>
            <a:buNone/>
          </a:pPr>
          <a:r>
            <a:rPr lang="fr-FR" sz="2000" kern="1200" dirty="0">
              <a:latin typeface="Tw Cen MT" panose="020B0602020104020603" pitchFamily="34" charset="0"/>
            </a:rPr>
            <a:t>Wacht</a:t>
          </a:r>
          <a:endParaRPr lang="fr-BE" sz="2000" kern="1200" dirty="0">
            <a:latin typeface="Tw Cen MT" panose="020B0602020104020603" pitchFamily="34" charset="0"/>
          </a:endParaRPr>
        </a:p>
      </dsp:txBody>
      <dsp:txXfrm>
        <a:off x="4513320" y="5235306"/>
        <a:ext cx="1313487" cy="251876"/>
      </dsp:txXfrm>
    </dsp:sp>
    <dsp:sp modelId="{CE841F13-1DBC-4C61-9F34-26F04929E79A}">
      <dsp:nvSpPr>
        <dsp:cNvPr id="0" name=""/>
        <dsp:cNvSpPr/>
      </dsp:nvSpPr>
      <dsp:spPr>
        <a:xfrm>
          <a:off x="6179435" y="4647595"/>
          <a:ext cx="1459431" cy="755628"/>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06628" numCol="1" spcCol="1270" anchor="ctr" anchorCtr="0">
          <a:noAutofit/>
        </a:bodyPr>
        <a:lstStyle/>
        <a:p>
          <a:pPr marL="0" lvl="0" indent="0" algn="ctr" defTabSz="889000">
            <a:lnSpc>
              <a:spcPct val="90000"/>
            </a:lnSpc>
            <a:spcBef>
              <a:spcPct val="0"/>
            </a:spcBef>
            <a:spcAft>
              <a:spcPct val="35000"/>
            </a:spcAft>
            <a:buNone/>
          </a:pPr>
          <a:r>
            <a:rPr lang="fr-FR" sz="2000" kern="1200" dirty="0">
              <a:latin typeface="Tw Cen MT" panose="020B0602020104020603" pitchFamily="34" charset="0"/>
            </a:rPr>
            <a:t>D4</a:t>
          </a:r>
          <a:endParaRPr lang="fr-BE" sz="2000" kern="1200" dirty="0">
            <a:latin typeface="Tw Cen MT" panose="020B0602020104020603" pitchFamily="34" charset="0"/>
          </a:endParaRPr>
        </a:p>
      </dsp:txBody>
      <dsp:txXfrm>
        <a:off x="6179435" y="4647595"/>
        <a:ext cx="1459431" cy="755628"/>
      </dsp:txXfrm>
    </dsp:sp>
    <dsp:sp modelId="{3DBAA134-F94F-4683-9DA9-31EDC87432CC}">
      <dsp:nvSpPr>
        <dsp:cNvPr id="0" name=""/>
        <dsp:cNvSpPr/>
      </dsp:nvSpPr>
      <dsp:spPr>
        <a:xfrm>
          <a:off x="6471321" y="5235306"/>
          <a:ext cx="1313487" cy="251876"/>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marL="0" lvl="0" indent="0" algn="r" defTabSz="889000">
            <a:lnSpc>
              <a:spcPct val="90000"/>
            </a:lnSpc>
            <a:spcBef>
              <a:spcPct val="0"/>
            </a:spcBef>
            <a:spcAft>
              <a:spcPct val="35000"/>
            </a:spcAft>
            <a:buNone/>
          </a:pPr>
          <a:r>
            <a:rPr lang="fr-FR" sz="2000" kern="1200" dirty="0">
              <a:latin typeface="Tw Cen MT" panose="020B0602020104020603" pitchFamily="34" charset="0"/>
            </a:rPr>
            <a:t>S4 - Infra</a:t>
          </a:r>
          <a:endParaRPr lang="fr-BE" sz="2000" kern="1200" dirty="0">
            <a:latin typeface="Tw Cen MT" panose="020B0602020104020603" pitchFamily="34" charset="0"/>
          </a:endParaRPr>
        </a:p>
      </dsp:txBody>
      <dsp:txXfrm>
        <a:off x="6471321" y="5235306"/>
        <a:ext cx="1313487" cy="251876"/>
      </dsp:txXfrm>
    </dsp:sp>
    <dsp:sp modelId="{0A174549-790E-4E7B-9C1E-6E8C5921183B}">
      <dsp:nvSpPr>
        <dsp:cNvPr id="0" name=""/>
        <dsp:cNvSpPr/>
      </dsp:nvSpPr>
      <dsp:spPr>
        <a:xfrm>
          <a:off x="8137436" y="4647595"/>
          <a:ext cx="1459431" cy="755628"/>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06628" numCol="1" spcCol="1270" anchor="ctr" anchorCtr="0">
          <a:noAutofit/>
        </a:bodyPr>
        <a:lstStyle/>
        <a:p>
          <a:pPr marL="0" lvl="0" indent="0" algn="ctr" defTabSz="889000">
            <a:lnSpc>
              <a:spcPct val="90000"/>
            </a:lnSpc>
            <a:spcBef>
              <a:spcPct val="0"/>
            </a:spcBef>
            <a:spcAft>
              <a:spcPct val="35000"/>
            </a:spcAft>
            <a:buNone/>
          </a:pPr>
          <a:r>
            <a:rPr lang="fr-FR" sz="2000" kern="1200" dirty="0">
              <a:latin typeface="Tw Cen MT" panose="020B0602020104020603" pitchFamily="34" charset="0"/>
            </a:rPr>
            <a:t>D5</a:t>
          </a:r>
          <a:endParaRPr lang="fr-BE" sz="2000" kern="1200" dirty="0">
            <a:latin typeface="Tw Cen MT" panose="020B0602020104020603" pitchFamily="34" charset="0"/>
          </a:endParaRPr>
        </a:p>
      </dsp:txBody>
      <dsp:txXfrm>
        <a:off x="8137436" y="4647595"/>
        <a:ext cx="1459431" cy="755628"/>
      </dsp:txXfrm>
    </dsp:sp>
    <dsp:sp modelId="{FB031B8E-D7A7-4BFA-B7BA-E07CC7B7F318}">
      <dsp:nvSpPr>
        <dsp:cNvPr id="0" name=""/>
        <dsp:cNvSpPr/>
      </dsp:nvSpPr>
      <dsp:spPr>
        <a:xfrm>
          <a:off x="8429322" y="5235306"/>
          <a:ext cx="1313487" cy="251876"/>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marL="0" lvl="0" indent="0" algn="r" defTabSz="889000">
            <a:lnSpc>
              <a:spcPct val="90000"/>
            </a:lnSpc>
            <a:spcBef>
              <a:spcPct val="0"/>
            </a:spcBef>
            <a:spcAft>
              <a:spcPct val="35000"/>
            </a:spcAft>
            <a:buNone/>
          </a:pPr>
          <a:r>
            <a:rPr lang="fr-FR" sz="2000" kern="1200" dirty="0">
              <a:latin typeface="Tw Cen MT" panose="020B0602020104020603" pitchFamily="34" charset="0"/>
            </a:rPr>
            <a:t>HR</a:t>
          </a:r>
          <a:endParaRPr lang="fr-BE" sz="2000" kern="1200" dirty="0">
            <a:latin typeface="Tw Cen MT" panose="020B0602020104020603" pitchFamily="34" charset="0"/>
          </a:endParaRPr>
        </a:p>
      </dsp:txBody>
      <dsp:txXfrm>
        <a:off x="8429322" y="5235306"/>
        <a:ext cx="1313487" cy="251876"/>
      </dsp:txXfrm>
    </dsp:sp>
    <dsp:sp modelId="{C5902795-9EA4-474D-AC0C-B36836B1AD93}">
      <dsp:nvSpPr>
        <dsp:cNvPr id="0" name=""/>
        <dsp:cNvSpPr/>
      </dsp:nvSpPr>
      <dsp:spPr>
        <a:xfrm>
          <a:off x="3139887" y="2082254"/>
          <a:ext cx="1459431" cy="755628"/>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06628" numCol="1" spcCol="1270" anchor="ctr" anchorCtr="0">
          <a:noAutofit/>
        </a:bodyPr>
        <a:lstStyle/>
        <a:p>
          <a:pPr marL="0" lvl="0" indent="0" algn="ctr" defTabSz="889000">
            <a:lnSpc>
              <a:spcPct val="90000"/>
            </a:lnSpc>
            <a:spcBef>
              <a:spcPct val="0"/>
            </a:spcBef>
            <a:spcAft>
              <a:spcPct val="35000"/>
            </a:spcAft>
            <a:buNone/>
          </a:pPr>
          <a:r>
            <a:rPr lang="fr-FR" sz="2000" kern="1200" dirty="0">
              <a:latin typeface="Tw Cen MT" panose="020B0602020104020603" pitchFamily="34" charset="0"/>
            </a:rPr>
            <a:t>Comité</a:t>
          </a:r>
          <a:endParaRPr lang="fr-BE" sz="2000" kern="1200" dirty="0">
            <a:latin typeface="Tw Cen MT" panose="020B0602020104020603" pitchFamily="34" charset="0"/>
          </a:endParaRPr>
        </a:p>
      </dsp:txBody>
      <dsp:txXfrm>
        <a:off x="3139887" y="2082254"/>
        <a:ext cx="1459431" cy="755628"/>
      </dsp:txXfrm>
    </dsp:sp>
    <dsp:sp modelId="{7FBC8FB9-CF09-4B56-AC1C-C1A79C8C1641}">
      <dsp:nvSpPr>
        <dsp:cNvPr id="0" name=""/>
        <dsp:cNvSpPr/>
      </dsp:nvSpPr>
      <dsp:spPr>
        <a:xfrm>
          <a:off x="3431773" y="2669965"/>
          <a:ext cx="1313487" cy="251876"/>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marL="0" lvl="0" indent="0" algn="r" defTabSz="889000">
            <a:lnSpc>
              <a:spcPct val="90000"/>
            </a:lnSpc>
            <a:spcBef>
              <a:spcPct val="0"/>
            </a:spcBef>
            <a:spcAft>
              <a:spcPct val="35000"/>
            </a:spcAft>
            <a:buNone/>
          </a:pPr>
          <a:r>
            <a:rPr lang="fr-FR" sz="2000" kern="1200" dirty="0" err="1">
              <a:latin typeface="Tw Cen MT" panose="020B0602020104020603" pitchFamily="34" charset="0"/>
            </a:rPr>
            <a:t>Workgroup</a:t>
          </a:r>
          <a:endParaRPr lang="fr-BE" sz="2000" kern="1200" dirty="0">
            <a:latin typeface="Tw Cen MT" panose="020B0602020104020603" pitchFamily="34" charset="0"/>
          </a:endParaRPr>
        </a:p>
      </dsp:txBody>
      <dsp:txXfrm>
        <a:off x="3431773" y="2669965"/>
        <a:ext cx="1313487" cy="25187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1CAB33-6E98-4AA5-92DB-EFD24335343A}">
      <dsp:nvSpPr>
        <dsp:cNvPr id="0" name=""/>
        <dsp:cNvSpPr/>
      </dsp:nvSpPr>
      <dsp:spPr>
        <a:xfrm>
          <a:off x="4042" y="852498"/>
          <a:ext cx="1838086" cy="7332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57150" numCol="1" spcCol="1270" anchor="t" anchorCtr="0">
          <a:noAutofit/>
        </a:bodyPr>
        <a:lstStyle/>
        <a:p>
          <a:pPr marL="0" lvl="0" indent="0" algn="l" defTabSz="666750">
            <a:lnSpc>
              <a:spcPct val="90000"/>
            </a:lnSpc>
            <a:spcBef>
              <a:spcPct val="0"/>
            </a:spcBef>
            <a:spcAft>
              <a:spcPct val="35000"/>
            </a:spcAft>
            <a:buNone/>
          </a:pPr>
          <a:r>
            <a:rPr lang="fr-BE" sz="1500" kern="1200" dirty="0" err="1"/>
            <a:t>Actiesmodulen</a:t>
          </a:r>
          <a:endParaRPr lang="fr-BE" sz="1500" kern="1200" dirty="0"/>
        </a:p>
      </dsp:txBody>
      <dsp:txXfrm>
        <a:off x="4042" y="852498"/>
        <a:ext cx="1838086" cy="488856"/>
      </dsp:txXfrm>
    </dsp:sp>
    <dsp:sp modelId="{2A23AD99-D9A6-48B8-B0B4-4366869526DE}">
      <dsp:nvSpPr>
        <dsp:cNvPr id="0" name=""/>
        <dsp:cNvSpPr/>
      </dsp:nvSpPr>
      <dsp:spPr>
        <a:xfrm>
          <a:off x="380518" y="1341355"/>
          <a:ext cx="1838086" cy="322481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114300" lvl="1" indent="-114300" algn="l" defTabSz="666750">
            <a:lnSpc>
              <a:spcPct val="90000"/>
            </a:lnSpc>
            <a:spcBef>
              <a:spcPct val="0"/>
            </a:spcBef>
            <a:spcAft>
              <a:spcPct val="15000"/>
            </a:spcAft>
            <a:buChar char="•"/>
          </a:pPr>
          <a:r>
            <a:rPr lang="fr-BE" sz="1500" kern="1200" dirty="0" err="1"/>
            <a:t>Fase</a:t>
          </a:r>
          <a:r>
            <a:rPr lang="fr-BE" sz="1500" kern="1200" dirty="0"/>
            <a:t> 1</a:t>
          </a:r>
        </a:p>
        <a:p>
          <a:pPr marL="114300" lvl="1" indent="-114300" algn="l" defTabSz="666750">
            <a:lnSpc>
              <a:spcPct val="90000"/>
            </a:lnSpc>
            <a:spcBef>
              <a:spcPct val="0"/>
            </a:spcBef>
            <a:spcAft>
              <a:spcPct val="15000"/>
            </a:spcAft>
            <a:buChar char="•"/>
          </a:pPr>
          <a:r>
            <a:rPr lang="fr-BE" sz="1500" kern="1200" dirty="0" err="1"/>
            <a:t>Fase</a:t>
          </a:r>
          <a:r>
            <a:rPr lang="fr-BE" sz="1500" kern="1200" dirty="0"/>
            <a:t> 2</a:t>
          </a:r>
        </a:p>
        <a:p>
          <a:pPr marL="114300" lvl="1" indent="-114300" algn="l" defTabSz="666750">
            <a:lnSpc>
              <a:spcPct val="90000"/>
            </a:lnSpc>
            <a:spcBef>
              <a:spcPct val="0"/>
            </a:spcBef>
            <a:spcAft>
              <a:spcPct val="15000"/>
            </a:spcAft>
            <a:buChar char="•"/>
          </a:pPr>
          <a:r>
            <a:rPr lang="fr-BE" sz="1500" kern="1200" dirty="0" err="1"/>
            <a:t>Fase</a:t>
          </a:r>
          <a:r>
            <a:rPr lang="fr-BE" sz="1500" kern="1200" dirty="0"/>
            <a:t> 3</a:t>
          </a:r>
        </a:p>
        <a:p>
          <a:pPr marL="114300" lvl="1" indent="-114300" algn="l" defTabSz="666750">
            <a:lnSpc>
              <a:spcPct val="90000"/>
            </a:lnSpc>
            <a:spcBef>
              <a:spcPct val="0"/>
            </a:spcBef>
            <a:spcAft>
              <a:spcPct val="15000"/>
            </a:spcAft>
            <a:buChar char="•"/>
          </a:pPr>
          <a:r>
            <a:rPr lang="fr-BE" sz="1500" kern="1200" dirty="0" err="1"/>
            <a:t>Fase</a:t>
          </a:r>
          <a:r>
            <a:rPr lang="fr-BE" sz="1500" kern="1200" dirty="0"/>
            <a:t> 4</a:t>
          </a:r>
        </a:p>
        <a:p>
          <a:pPr marL="114300" lvl="1" indent="-114300" algn="l" defTabSz="666750">
            <a:lnSpc>
              <a:spcPct val="90000"/>
            </a:lnSpc>
            <a:spcBef>
              <a:spcPct val="0"/>
            </a:spcBef>
            <a:spcAft>
              <a:spcPct val="15000"/>
            </a:spcAft>
            <a:buChar char="•"/>
          </a:pPr>
          <a:r>
            <a:rPr lang="fr-BE" sz="1500" kern="1200" dirty="0" err="1"/>
            <a:t>Fase</a:t>
          </a:r>
          <a:r>
            <a:rPr lang="fr-BE" sz="1500" kern="1200" dirty="0"/>
            <a:t> 5</a:t>
          </a:r>
        </a:p>
      </dsp:txBody>
      <dsp:txXfrm>
        <a:off x="434354" y="1395191"/>
        <a:ext cx="1730414" cy="3117140"/>
      </dsp:txXfrm>
    </dsp:sp>
    <dsp:sp modelId="{49BF0FB7-67E2-43C5-B8A0-0FB3BD1795A5}">
      <dsp:nvSpPr>
        <dsp:cNvPr id="0" name=""/>
        <dsp:cNvSpPr/>
      </dsp:nvSpPr>
      <dsp:spPr>
        <a:xfrm>
          <a:off x="2120776" y="868112"/>
          <a:ext cx="590732" cy="45763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fr-BE" sz="1200" kern="1200"/>
        </a:p>
      </dsp:txBody>
      <dsp:txXfrm>
        <a:off x="2120776" y="959638"/>
        <a:ext cx="453443" cy="274578"/>
      </dsp:txXfrm>
    </dsp:sp>
    <dsp:sp modelId="{F1B3DD41-0BD9-4379-B067-14799EE30E6F}">
      <dsp:nvSpPr>
        <dsp:cNvPr id="0" name=""/>
        <dsp:cNvSpPr/>
      </dsp:nvSpPr>
      <dsp:spPr>
        <a:xfrm>
          <a:off x="2956718" y="852498"/>
          <a:ext cx="1838086" cy="7332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57150" numCol="1" spcCol="1270" anchor="t" anchorCtr="0">
          <a:noAutofit/>
        </a:bodyPr>
        <a:lstStyle/>
        <a:p>
          <a:pPr marL="0" lvl="0" indent="0" algn="l" defTabSz="666750">
            <a:lnSpc>
              <a:spcPct val="90000"/>
            </a:lnSpc>
            <a:spcBef>
              <a:spcPct val="0"/>
            </a:spcBef>
            <a:spcAft>
              <a:spcPct val="35000"/>
            </a:spcAft>
            <a:buNone/>
          </a:pPr>
          <a:r>
            <a:rPr lang="fr-BE" sz="1500" kern="1200" dirty="0"/>
            <a:t>Acteurs</a:t>
          </a:r>
        </a:p>
      </dsp:txBody>
      <dsp:txXfrm>
        <a:off x="2956718" y="852498"/>
        <a:ext cx="1838086" cy="488856"/>
      </dsp:txXfrm>
    </dsp:sp>
    <dsp:sp modelId="{0D07EB0D-BE28-4093-8F92-46F2F0CAC327}">
      <dsp:nvSpPr>
        <dsp:cNvPr id="0" name=""/>
        <dsp:cNvSpPr/>
      </dsp:nvSpPr>
      <dsp:spPr>
        <a:xfrm>
          <a:off x="3333194" y="1341355"/>
          <a:ext cx="1838086" cy="322481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114300" lvl="1" indent="-114300" algn="l" defTabSz="666750">
            <a:lnSpc>
              <a:spcPct val="90000"/>
            </a:lnSpc>
            <a:spcBef>
              <a:spcPct val="0"/>
            </a:spcBef>
            <a:spcAft>
              <a:spcPct val="15000"/>
            </a:spcAft>
            <a:buChar char="•"/>
          </a:pPr>
          <a:r>
            <a:rPr lang="fr-BE" sz="1500" kern="1200" dirty="0"/>
            <a:t>All</a:t>
          </a:r>
        </a:p>
        <a:p>
          <a:pPr marL="114300" lvl="1" indent="-114300" algn="l" defTabSz="666750">
            <a:lnSpc>
              <a:spcPct val="90000"/>
            </a:lnSpc>
            <a:spcBef>
              <a:spcPct val="0"/>
            </a:spcBef>
            <a:spcAft>
              <a:spcPct val="15000"/>
            </a:spcAft>
            <a:buChar char="•"/>
          </a:pPr>
          <a:r>
            <a:rPr lang="fr-BE" sz="1500" kern="1200" dirty="0"/>
            <a:t>Commandement</a:t>
          </a:r>
        </a:p>
        <a:p>
          <a:pPr marL="114300" lvl="1" indent="-114300" algn="l" defTabSz="666750">
            <a:lnSpc>
              <a:spcPct val="90000"/>
            </a:lnSpc>
            <a:spcBef>
              <a:spcPct val="0"/>
            </a:spcBef>
            <a:spcAft>
              <a:spcPct val="15000"/>
            </a:spcAft>
            <a:buChar char="•"/>
          </a:pPr>
          <a:r>
            <a:rPr lang="fr-BE" sz="1500" kern="1200" dirty="0" err="1"/>
            <a:t>Niv</a:t>
          </a:r>
          <a:r>
            <a:rPr lang="fr-BE" sz="1500" kern="1200" dirty="0"/>
            <a:t> Stratégique</a:t>
          </a:r>
        </a:p>
        <a:p>
          <a:pPr marL="114300" lvl="1" indent="-114300" algn="l" defTabSz="666750">
            <a:lnSpc>
              <a:spcPct val="90000"/>
            </a:lnSpc>
            <a:spcBef>
              <a:spcPct val="0"/>
            </a:spcBef>
            <a:spcAft>
              <a:spcPct val="15000"/>
            </a:spcAft>
            <a:buChar char="•"/>
          </a:pPr>
          <a:r>
            <a:rPr lang="fr-BE" sz="1500" kern="1200" dirty="0"/>
            <a:t>SLCI</a:t>
          </a:r>
        </a:p>
        <a:p>
          <a:pPr marL="114300" lvl="1" indent="-114300" algn="l" defTabSz="666750">
            <a:lnSpc>
              <a:spcPct val="90000"/>
            </a:lnSpc>
            <a:spcBef>
              <a:spcPct val="0"/>
            </a:spcBef>
            <a:spcAft>
              <a:spcPct val="15000"/>
            </a:spcAft>
            <a:buChar char="•"/>
          </a:pPr>
          <a:r>
            <a:rPr lang="fr-BE" sz="1500" kern="1200" dirty="0"/>
            <a:t>EHBO</a:t>
          </a:r>
        </a:p>
        <a:p>
          <a:pPr marL="114300" lvl="1" indent="-114300" algn="l" defTabSz="666750">
            <a:lnSpc>
              <a:spcPct val="90000"/>
            </a:lnSpc>
            <a:spcBef>
              <a:spcPct val="0"/>
            </a:spcBef>
            <a:spcAft>
              <a:spcPct val="15000"/>
            </a:spcAft>
            <a:buChar char="•"/>
          </a:pPr>
          <a:r>
            <a:rPr lang="fr-BE" sz="1500" kern="1200" dirty="0"/>
            <a:t>Garde</a:t>
          </a:r>
        </a:p>
        <a:p>
          <a:pPr marL="114300" lvl="1" indent="-114300" algn="l" defTabSz="666750">
            <a:lnSpc>
              <a:spcPct val="90000"/>
            </a:lnSpc>
            <a:spcBef>
              <a:spcPct val="0"/>
            </a:spcBef>
            <a:spcAft>
              <a:spcPct val="15000"/>
            </a:spcAft>
            <a:buChar char="•"/>
          </a:pPr>
          <a:r>
            <a:rPr lang="fr-BE" sz="1500" kern="1200" dirty="0"/>
            <a:t>Infra / Log</a:t>
          </a:r>
        </a:p>
        <a:p>
          <a:pPr marL="114300" lvl="1" indent="-114300" algn="l" defTabSz="666750">
            <a:lnSpc>
              <a:spcPct val="90000"/>
            </a:lnSpc>
            <a:spcBef>
              <a:spcPct val="0"/>
            </a:spcBef>
            <a:spcAft>
              <a:spcPct val="15000"/>
            </a:spcAft>
            <a:buChar char="•"/>
          </a:pPr>
          <a:r>
            <a:rPr lang="fr-BE" sz="1500" kern="1200" dirty="0"/>
            <a:t>Communication</a:t>
          </a:r>
        </a:p>
      </dsp:txBody>
      <dsp:txXfrm>
        <a:off x="3387030" y="1395191"/>
        <a:ext cx="1730414" cy="3117140"/>
      </dsp:txXfrm>
    </dsp:sp>
    <dsp:sp modelId="{435A456E-D1C9-4794-8849-DF8D3238A906}">
      <dsp:nvSpPr>
        <dsp:cNvPr id="0" name=""/>
        <dsp:cNvSpPr/>
      </dsp:nvSpPr>
      <dsp:spPr>
        <a:xfrm>
          <a:off x="5073452" y="868112"/>
          <a:ext cx="590732" cy="45763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fr-BE" sz="1200" kern="1200"/>
        </a:p>
      </dsp:txBody>
      <dsp:txXfrm>
        <a:off x="5073452" y="959638"/>
        <a:ext cx="453443" cy="274578"/>
      </dsp:txXfrm>
    </dsp:sp>
    <dsp:sp modelId="{54D26686-109E-48E2-80C9-84B89217FBF9}">
      <dsp:nvSpPr>
        <dsp:cNvPr id="0" name=""/>
        <dsp:cNvSpPr/>
      </dsp:nvSpPr>
      <dsp:spPr>
        <a:xfrm>
          <a:off x="5909394" y="852498"/>
          <a:ext cx="1838086" cy="7332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57150" numCol="1" spcCol="1270" anchor="t" anchorCtr="0">
          <a:noAutofit/>
        </a:bodyPr>
        <a:lstStyle/>
        <a:p>
          <a:pPr marL="0" lvl="0" indent="0" algn="l" defTabSz="666750">
            <a:lnSpc>
              <a:spcPct val="90000"/>
            </a:lnSpc>
            <a:spcBef>
              <a:spcPct val="0"/>
            </a:spcBef>
            <a:spcAft>
              <a:spcPct val="35000"/>
            </a:spcAft>
            <a:buNone/>
          </a:pPr>
          <a:r>
            <a:rPr lang="fr-BE" sz="1500" kern="1200" dirty="0"/>
            <a:t>Fiches</a:t>
          </a:r>
        </a:p>
      </dsp:txBody>
      <dsp:txXfrm>
        <a:off x="5909394" y="852498"/>
        <a:ext cx="1838086" cy="488856"/>
      </dsp:txXfrm>
    </dsp:sp>
    <dsp:sp modelId="{D68B205C-7C47-452F-8CCE-A03C7ECD62B6}">
      <dsp:nvSpPr>
        <dsp:cNvPr id="0" name=""/>
        <dsp:cNvSpPr/>
      </dsp:nvSpPr>
      <dsp:spPr>
        <a:xfrm>
          <a:off x="6285870" y="1341355"/>
          <a:ext cx="1838086" cy="322481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114300" lvl="1" indent="-114300" algn="l" defTabSz="666750">
            <a:lnSpc>
              <a:spcPct val="90000"/>
            </a:lnSpc>
            <a:spcBef>
              <a:spcPct val="0"/>
            </a:spcBef>
            <a:spcAft>
              <a:spcPct val="15000"/>
            </a:spcAft>
            <a:buChar char="•"/>
          </a:pPr>
          <a:r>
            <a:rPr lang="fr-BE" sz="1500" kern="1200" dirty="0"/>
            <a:t>Mat </a:t>
          </a:r>
          <a:r>
            <a:rPr lang="fr-BE" sz="1500" kern="1200" dirty="0" err="1"/>
            <a:t>middelen</a:t>
          </a:r>
          <a:endParaRPr lang="fr-BE" sz="1500" kern="1200" dirty="0"/>
        </a:p>
        <a:p>
          <a:pPr marL="114300" lvl="1" indent="-114300" algn="l" defTabSz="666750">
            <a:lnSpc>
              <a:spcPct val="90000"/>
            </a:lnSpc>
            <a:spcBef>
              <a:spcPct val="0"/>
            </a:spcBef>
            <a:spcAft>
              <a:spcPct val="15000"/>
            </a:spcAft>
            <a:buChar char="•"/>
          </a:pPr>
          <a:r>
            <a:rPr lang="fr-BE" sz="1500" kern="1200" dirty="0"/>
            <a:t>Fiches reflex</a:t>
          </a:r>
        </a:p>
        <a:p>
          <a:pPr marL="114300" lvl="1" indent="-114300" algn="l" defTabSz="666750">
            <a:lnSpc>
              <a:spcPct val="90000"/>
            </a:lnSpc>
            <a:spcBef>
              <a:spcPct val="0"/>
            </a:spcBef>
            <a:spcAft>
              <a:spcPct val="15000"/>
            </a:spcAft>
            <a:buChar char="•"/>
          </a:pPr>
          <a:r>
            <a:rPr lang="fr-BE" sz="1500" kern="1200" dirty="0" err="1"/>
            <a:t>Documentsen</a:t>
          </a:r>
          <a:r>
            <a:rPr lang="fr-BE" sz="1500" kern="1200" dirty="0"/>
            <a:t> (</a:t>
          </a:r>
          <a:r>
            <a:rPr lang="fr-BE" sz="1500" kern="1200" dirty="0" err="1"/>
            <a:t>plannen</a:t>
          </a:r>
          <a:r>
            <a:rPr lang="fr-BE" sz="1500" kern="1200" dirty="0"/>
            <a:t>, …)</a:t>
          </a:r>
        </a:p>
        <a:p>
          <a:pPr marL="114300" lvl="1" indent="-114300" algn="l" defTabSz="666750">
            <a:lnSpc>
              <a:spcPct val="90000"/>
            </a:lnSpc>
            <a:spcBef>
              <a:spcPct val="0"/>
            </a:spcBef>
            <a:spcAft>
              <a:spcPct val="15000"/>
            </a:spcAft>
            <a:buChar char="•"/>
          </a:pPr>
          <a:r>
            <a:rPr lang="fr-BE" sz="1500" kern="1200" dirty="0"/>
            <a:t>Tech fiches</a:t>
          </a:r>
        </a:p>
        <a:p>
          <a:pPr marL="114300" lvl="1" indent="-114300" algn="l" defTabSz="666750">
            <a:lnSpc>
              <a:spcPct val="90000"/>
            </a:lnSpc>
            <a:spcBef>
              <a:spcPct val="0"/>
            </a:spcBef>
            <a:spcAft>
              <a:spcPct val="15000"/>
            </a:spcAft>
            <a:buChar char="•"/>
          </a:pPr>
          <a:r>
            <a:rPr lang="fr-BE" sz="1500" kern="1200" dirty="0" err="1"/>
            <a:t>Andere</a:t>
          </a:r>
          <a:r>
            <a:rPr lang="fr-BE" sz="1500" kern="1200" dirty="0"/>
            <a:t> </a:t>
          </a:r>
          <a:r>
            <a:rPr lang="fr-BE" sz="1500" kern="1200" dirty="0" err="1"/>
            <a:t>acties</a:t>
          </a:r>
          <a:r>
            <a:rPr lang="fr-BE" sz="1500" kern="1200" dirty="0"/>
            <a:t> modules</a:t>
          </a:r>
        </a:p>
      </dsp:txBody>
      <dsp:txXfrm>
        <a:off x="6339706" y="1395191"/>
        <a:ext cx="1730414" cy="311714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076B97-534B-44E1-8E63-BC9818EF0D8C}">
      <dsp:nvSpPr>
        <dsp:cNvPr id="0" name=""/>
        <dsp:cNvSpPr/>
      </dsp:nvSpPr>
      <dsp:spPr>
        <a:xfrm>
          <a:off x="4296" y="2997"/>
          <a:ext cx="1953685" cy="276480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marL="0" lvl="0" indent="0" algn="l" defTabSz="711200">
            <a:lnSpc>
              <a:spcPct val="90000"/>
            </a:lnSpc>
            <a:spcBef>
              <a:spcPct val="0"/>
            </a:spcBef>
            <a:spcAft>
              <a:spcPct val="35000"/>
            </a:spcAft>
            <a:buNone/>
          </a:pPr>
          <a:r>
            <a:rPr lang="nl-BE" sz="1600" kern="1200" noProof="0" dirty="0"/>
            <a:t>Module</a:t>
          </a:r>
        </a:p>
      </dsp:txBody>
      <dsp:txXfrm>
        <a:off x="4296" y="2997"/>
        <a:ext cx="1953685" cy="781474"/>
      </dsp:txXfrm>
    </dsp:sp>
    <dsp:sp modelId="{670CE4FD-C71C-4951-BBA4-4BBB0F0AB334}">
      <dsp:nvSpPr>
        <dsp:cNvPr id="0" name=""/>
        <dsp:cNvSpPr/>
      </dsp:nvSpPr>
      <dsp:spPr>
        <a:xfrm>
          <a:off x="404449" y="784472"/>
          <a:ext cx="1953685" cy="36864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nl-BE" sz="1600" b="1" kern="1200" noProof="0" dirty="0"/>
            <a:t>Kwartier*</a:t>
          </a:r>
        </a:p>
        <a:p>
          <a:pPr marL="171450" lvl="1" indent="-171450" algn="l" defTabSz="711200">
            <a:lnSpc>
              <a:spcPct val="90000"/>
            </a:lnSpc>
            <a:spcBef>
              <a:spcPct val="0"/>
            </a:spcBef>
            <a:spcAft>
              <a:spcPct val="15000"/>
            </a:spcAft>
            <a:buChar char="•"/>
          </a:pPr>
          <a:r>
            <a:rPr lang="nl-BE" sz="1600" kern="1200" noProof="0" dirty="0"/>
            <a:t>Zone</a:t>
          </a:r>
        </a:p>
        <a:p>
          <a:pPr marL="171450" lvl="1" indent="-171450" algn="l" defTabSz="711200">
            <a:lnSpc>
              <a:spcPct val="90000"/>
            </a:lnSpc>
            <a:spcBef>
              <a:spcPct val="0"/>
            </a:spcBef>
            <a:spcAft>
              <a:spcPct val="15000"/>
            </a:spcAft>
            <a:buChar char="•"/>
          </a:pPr>
          <a:r>
            <a:rPr lang="nl-BE" sz="1600" b="1" kern="1200" noProof="0" dirty="0"/>
            <a:t>Scenario*</a:t>
          </a:r>
        </a:p>
        <a:p>
          <a:pPr marL="171450" lvl="1" indent="-171450" algn="l" defTabSz="711200">
            <a:lnSpc>
              <a:spcPct val="90000"/>
            </a:lnSpc>
            <a:spcBef>
              <a:spcPct val="0"/>
            </a:spcBef>
            <a:spcAft>
              <a:spcPct val="15000"/>
            </a:spcAft>
            <a:buChar char="•"/>
          </a:pPr>
          <a:r>
            <a:rPr lang="nl-BE" sz="1600" kern="1200" noProof="0" dirty="0"/>
            <a:t>Status</a:t>
          </a:r>
        </a:p>
        <a:p>
          <a:pPr marL="171450" lvl="1" indent="-171450" algn="l" defTabSz="711200">
            <a:lnSpc>
              <a:spcPct val="90000"/>
            </a:lnSpc>
            <a:spcBef>
              <a:spcPct val="0"/>
            </a:spcBef>
            <a:spcAft>
              <a:spcPct val="15000"/>
            </a:spcAft>
            <a:buChar char="•"/>
          </a:pPr>
          <a:r>
            <a:rPr lang="nl-BE" sz="1600" kern="1200" noProof="0" dirty="0"/>
            <a:t>Validatie SIPP</a:t>
          </a:r>
        </a:p>
        <a:p>
          <a:pPr marL="171450" lvl="1" indent="-171450" algn="l" defTabSz="711200">
            <a:lnSpc>
              <a:spcPct val="90000"/>
            </a:lnSpc>
            <a:spcBef>
              <a:spcPct val="0"/>
            </a:spcBef>
            <a:spcAft>
              <a:spcPct val="15000"/>
            </a:spcAft>
            <a:buChar char="•"/>
          </a:pPr>
          <a:r>
            <a:rPr lang="nl-BE" sz="1600" kern="1200" noProof="0" dirty="0"/>
            <a:t>Validatie BOC</a:t>
          </a:r>
        </a:p>
        <a:p>
          <a:pPr marL="171450" lvl="1" indent="-171450" algn="l" defTabSz="711200">
            <a:lnSpc>
              <a:spcPct val="90000"/>
            </a:lnSpc>
            <a:spcBef>
              <a:spcPct val="0"/>
            </a:spcBef>
            <a:spcAft>
              <a:spcPct val="15000"/>
            </a:spcAft>
            <a:buChar char="•"/>
          </a:pPr>
          <a:r>
            <a:rPr lang="nl-BE" sz="1600" kern="1200" noProof="0" dirty="0"/>
            <a:t>Getest (J/N)</a:t>
          </a:r>
        </a:p>
        <a:p>
          <a:pPr marL="171450" lvl="1" indent="-171450" algn="l" defTabSz="711200">
            <a:lnSpc>
              <a:spcPct val="90000"/>
            </a:lnSpc>
            <a:spcBef>
              <a:spcPct val="0"/>
            </a:spcBef>
            <a:spcAft>
              <a:spcPct val="15000"/>
            </a:spcAft>
            <a:buChar char="•"/>
          </a:pPr>
          <a:r>
            <a:rPr lang="nl-BE" sz="1600" kern="1200" noProof="0" dirty="0"/>
            <a:t>Version</a:t>
          </a:r>
        </a:p>
      </dsp:txBody>
      <dsp:txXfrm>
        <a:off x="461670" y="841693"/>
        <a:ext cx="1839243" cy="3571958"/>
      </dsp:txXfrm>
    </dsp:sp>
    <dsp:sp modelId="{C955DCA5-BC6C-4BB9-9AFA-2A6A651E91A0}">
      <dsp:nvSpPr>
        <dsp:cNvPr id="0" name=""/>
        <dsp:cNvSpPr/>
      </dsp:nvSpPr>
      <dsp:spPr>
        <a:xfrm rot="10800000">
          <a:off x="2254153" y="150529"/>
          <a:ext cx="627883" cy="48641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nl-BE" sz="1100" kern="1200" noProof="0" dirty="0"/>
        </a:p>
      </dsp:txBody>
      <dsp:txXfrm>
        <a:off x="2400076" y="247811"/>
        <a:ext cx="481960" cy="291847"/>
      </dsp:txXfrm>
    </dsp:sp>
    <dsp:sp modelId="{4F4157DD-AAFE-4732-8BC2-8A947D58D7A3}">
      <dsp:nvSpPr>
        <dsp:cNvPr id="0" name=""/>
        <dsp:cNvSpPr/>
      </dsp:nvSpPr>
      <dsp:spPr>
        <a:xfrm>
          <a:off x="3142668" y="2997"/>
          <a:ext cx="1953685" cy="276480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marL="0" lvl="0" indent="0" algn="l" defTabSz="711200">
            <a:lnSpc>
              <a:spcPct val="90000"/>
            </a:lnSpc>
            <a:spcBef>
              <a:spcPct val="0"/>
            </a:spcBef>
            <a:spcAft>
              <a:spcPct val="35000"/>
            </a:spcAft>
            <a:buNone/>
          </a:pPr>
          <a:r>
            <a:rPr lang="nl-BE" sz="1600" kern="1200" noProof="0" dirty="0"/>
            <a:t>TO DO / TO THINK</a:t>
          </a:r>
        </a:p>
      </dsp:txBody>
      <dsp:txXfrm>
        <a:off x="3142668" y="2997"/>
        <a:ext cx="1953685" cy="781474"/>
      </dsp:txXfrm>
    </dsp:sp>
    <dsp:sp modelId="{A5F66F00-FF1A-4CD7-842B-7EF842C6B55B}">
      <dsp:nvSpPr>
        <dsp:cNvPr id="0" name=""/>
        <dsp:cNvSpPr/>
      </dsp:nvSpPr>
      <dsp:spPr>
        <a:xfrm>
          <a:off x="3542821" y="763459"/>
          <a:ext cx="1953685" cy="36864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nl-BE" sz="1600" kern="1200" noProof="0" dirty="0"/>
            <a:t>Fases*</a:t>
          </a:r>
        </a:p>
        <a:p>
          <a:pPr marL="171450" lvl="1" indent="-171450" algn="l" defTabSz="711200">
            <a:lnSpc>
              <a:spcPct val="90000"/>
            </a:lnSpc>
            <a:spcBef>
              <a:spcPct val="0"/>
            </a:spcBef>
            <a:spcAft>
              <a:spcPct val="15000"/>
            </a:spcAft>
            <a:buChar char="•"/>
          </a:pPr>
          <a:r>
            <a:rPr lang="nl-BE" sz="1600" kern="1200" noProof="0" dirty="0"/>
            <a:t>Actions</a:t>
          </a:r>
        </a:p>
        <a:p>
          <a:pPr marL="171450" lvl="1" indent="-171450" algn="l" defTabSz="711200">
            <a:lnSpc>
              <a:spcPct val="90000"/>
            </a:lnSpc>
            <a:spcBef>
              <a:spcPct val="0"/>
            </a:spcBef>
            <a:spcAft>
              <a:spcPct val="15000"/>
            </a:spcAft>
            <a:buChar char="•"/>
          </a:pPr>
          <a:r>
            <a:rPr lang="nl-BE" sz="1600" kern="1200" noProof="0" dirty="0"/>
            <a:t>Prioriteiten</a:t>
          </a:r>
        </a:p>
      </dsp:txBody>
      <dsp:txXfrm>
        <a:off x="3600042" y="820680"/>
        <a:ext cx="1839243" cy="3571958"/>
      </dsp:txXfrm>
    </dsp:sp>
    <dsp:sp modelId="{F57F5E95-B2FB-44FB-BA6F-7919204CBD3C}">
      <dsp:nvSpPr>
        <dsp:cNvPr id="0" name=""/>
        <dsp:cNvSpPr/>
      </dsp:nvSpPr>
      <dsp:spPr>
        <a:xfrm rot="10800000">
          <a:off x="5392525" y="150529"/>
          <a:ext cx="627883" cy="48641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nl-BE" sz="1100" kern="1200" noProof="0" dirty="0"/>
        </a:p>
      </dsp:txBody>
      <dsp:txXfrm>
        <a:off x="5538448" y="247811"/>
        <a:ext cx="481960" cy="291847"/>
      </dsp:txXfrm>
    </dsp:sp>
    <dsp:sp modelId="{1310800D-20A1-4333-8136-B754B199B11E}">
      <dsp:nvSpPr>
        <dsp:cNvPr id="0" name=""/>
        <dsp:cNvSpPr/>
      </dsp:nvSpPr>
      <dsp:spPr>
        <a:xfrm>
          <a:off x="6281040" y="2997"/>
          <a:ext cx="1953685" cy="276480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marL="0" lvl="0" indent="0" algn="l" defTabSz="711200">
            <a:lnSpc>
              <a:spcPct val="90000"/>
            </a:lnSpc>
            <a:spcBef>
              <a:spcPct val="0"/>
            </a:spcBef>
            <a:spcAft>
              <a:spcPct val="35000"/>
            </a:spcAft>
            <a:buNone/>
          </a:pPr>
          <a:r>
            <a:rPr lang="nl-BE" sz="1600" kern="1200" noProof="0" dirty="0"/>
            <a:t>Middelen</a:t>
          </a:r>
        </a:p>
      </dsp:txBody>
      <dsp:txXfrm>
        <a:off x="6281040" y="2997"/>
        <a:ext cx="1953685" cy="781474"/>
      </dsp:txXfrm>
    </dsp:sp>
    <dsp:sp modelId="{C2C8C187-B560-4491-AB4C-93A435038520}">
      <dsp:nvSpPr>
        <dsp:cNvPr id="0" name=""/>
        <dsp:cNvSpPr/>
      </dsp:nvSpPr>
      <dsp:spPr>
        <a:xfrm>
          <a:off x="6681192" y="784472"/>
          <a:ext cx="1953685" cy="36864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nl-BE" sz="1600" kern="1200" noProof="0" dirty="0"/>
            <a:t>Actoren Groep*</a:t>
          </a:r>
        </a:p>
        <a:p>
          <a:pPr marL="171450" lvl="1" indent="-171450" algn="l" defTabSz="711200">
            <a:lnSpc>
              <a:spcPct val="90000"/>
            </a:lnSpc>
            <a:spcBef>
              <a:spcPct val="0"/>
            </a:spcBef>
            <a:spcAft>
              <a:spcPct val="15000"/>
            </a:spcAft>
            <a:buChar char="•"/>
          </a:pPr>
          <a:r>
            <a:rPr lang="nl-BE" sz="1600" kern="1200" noProof="0" dirty="0"/>
            <a:t>Fiches reflexen*</a:t>
          </a:r>
        </a:p>
        <a:p>
          <a:pPr marL="171450" lvl="1" indent="-171450" algn="l" defTabSz="711200">
            <a:lnSpc>
              <a:spcPct val="90000"/>
            </a:lnSpc>
            <a:spcBef>
              <a:spcPct val="0"/>
            </a:spcBef>
            <a:spcAft>
              <a:spcPct val="15000"/>
            </a:spcAft>
            <a:buChar char="•"/>
          </a:pPr>
          <a:r>
            <a:rPr lang="nl-BE" sz="1600" kern="1200" noProof="0" dirty="0"/>
            <a:t>Technische fiches*</a:t>
          </a:r>
        </a:p>
        <a:p>
          <a:pPr marL="171450" lvl="1" indent="-171450" algn="l" defTabSz="711200">
            <a:lnSpc>
              <a:spcPct val="90000"/>
            </a:lnSpc>
            <a:spcBef>
              <a:spcPct val="0"/>
            </a:spcBef>
            <a:spcAft>
              <a:spcPct val="15000"/>
            </a:spcAft>
            <a:buChar char="•"/>
          </a:pPr>
          <a:r>
            <a:rPr lang="nl-BE" sz="1600" kern="1200" noProof="0" dirty="0"/>
            <a:t>Plannen*</a:t>
          </a:r>
        </a:p>
        <a:p>
          <a:pPr marL="171450" lvl="1" indent="-171450" algn="l" defTabSz="711200">
            <a:lnSpc>
              <a:spcPct val="90000"/>
            </a:lnSpc>
            <a:spcBef>
              <a:spcPct val="0"/>
            </a:spcBef>
            <a:spcAft>
              <a:spcPct val="15000"/>
            </a:spcAft>
            <a:buChar char="•"/>
          </a:pPr>
          <a:r>
            <a:rPr lang="nl-BE" sz="1600" kern="1200" noProof="0" dirty="0"/>
            <a:t>Middelen*</a:t>
          </a:r>
        </a:p>
      </dsp:txBody>
      <dsp:txXfrm>
        <a:off x="6738413" y="841693"/>
        <a:ext cx="1839243" cy="357195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34B73B-5594-4045-9042-C2731B1BA385}">
      <dsp:nvSpPr>
        <dsp:cNvPr id="0" name=""/>
        <dsp:cNvSpPr/>
      </dsp:nvSpPr>
      <dsp:spPr>
        <a:xfrm>
          <a:off x="0" y="1666352"/>
          <a:ext cx="2270369" cy="46308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BE" sz="1600" kern="1200" dirty="0"/>
            <a:t>Liste des Quartier</a:t>
          </a:r>
        </a:p>
      </dsp:txBody>
      <dsp:txXfrm>
        <a:off x="22606" y="1688958"/>
        <a:ext cx="2225157" cy="417869"/>
      </dsp:txXfrm>
    </dsp:sp>
    <dsp:sp modelId="{EE083901-CCB9-422D-AC30-A21EADB1EF3F}">
      <dsp:nvSpPr>
        <dsp:cNvPr id="0" name=""/>
        <dsp:cNvSpPr/>
      </dsp:nvSpPr>
      <dsp:spPr>
        <a:xfrm>
          <a:off x="0" y="2129434"/>
          <a:ext cx="2270369" cy="1622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084"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fr-BE" sz="1600" kern="1200" dirty="0"/>
            <a:t>Dénomination</a:t>
          </a:r>
        </a:p>
        <a:p>
          <a:pPr marL="171450" lvl="1" indent="-171450" algn="l" defTabSz="711200">
            <a:lnSpc>
              <a:spcPct val="90000"/>
            </a:lnSpc>
            <a:spcBef>
              <a:spcPct val="0"/>
            </a:spcBef>
            <a:spcAft>
              <a:spcPct val="20000"/>
            </a:spcAft>
            <a:buChar char="•"/>
          </a:pPr>
          <a:r>
            <a:rPr lang="fr-BE" sz="1600" b="1" kern="1200" dirty="0">
              <a:solidFill>
                <a:srgbClr val="C00000"/>
              </a:solidFill>
            </a:rPr>
            <a:t>Code</a:t>
          </a:r>
        </a:p>
        <a:p>
          <a:pPr marL="171450" lvl="1" indent="-171450" algn="l" defTabSz="711200">
            <a:lnSpc>
              <a:spcPct val="90000"/>
            </a:lnSpc>
            <a:spcBef>
              <a:spcPct val="0"/>
            </a:spcBef>
            <a:spcAft>
              <a:spcPct val="20000"/>
            </a:spcAft>
            <a:buChar char="•"/>
          </a:pPr>
          <a:r>
            <a:rPr lang="fr-BE" sz="1600" kern="1200" dirty="0"/>
            <a:t>Commune</a:t>
          </a:r>
        </a:p>
        <a:p>
          <a:pPr marL="171450" lvl="1" indent="-171450" algn="l" defTabSz="711200">
            <a:lnSpc>
              <a:spcPct val="90000"/>
            </a:lnSpc>
            <a:spcBef>
              <a:spcPct val="0"/>
            </a:spcBef>
            <a:spcAft>
              <a:spcPct val="20000"/>
            </a:spcAft>
            <a:buChar char="•"/>
          </a:pPr>
          <a:r>
            <a:rPr lang="fr-BE" sz="1600" kern="1200" dirty="0"/>
            <a:t>Province</a:t>
          </a:r>
        </a:p>
      </dsp:txBody>
      <dsp:txXfrm>
        <a:off x="0" y="2129434"/>
        <a:ext cx="2270369" cy="162288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C3C3B9-963F-41AC-9DF9-A44E172B4BF5}">
      <dsp:nvSpPr>
        <dsp:cNvPr id="0" name=""/>
        <dsp:cNvSpPr/>
      </dsp:nvSpPr>
      <dsp:spPr>
        <a:xfrm>
          <a:off x="0" y="22323"/>
          <a:ext cx="3898738" cy="490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fr-BE" sz="1500" kern="1200" dirty="0"/>
            <a:t>Analyse des risques</a:t>
          </a:r>
        </a:p>
      </dsp:txBody>
      <dsp:txXfrm>
        <a:off x="23941" y="46264"/>
        <a:ext cx="3850856" cy="442558"/>
      </dsp:txXfrm>
    </dsp:sp>
    <dsp:sp modelId="{26BED65D-7E7F-4DD7-9A09-3202F32BCC76}">
      <dsp:nvSpPr>
        <dsp:cNvPr id="0" name=""/>
        <dsp:cNvSpPr/>
      </dsp:nvSpPr>
      <dsp:spPr>
        <a:xfrm>
          <a:off x="0" y="512764"/>
          <a:ext cx="3898738" cy="826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785" tIns="19050" rIns="106680" bIns="19050" numCol="1" spcCol="1270" anchor="t" anchorCtr="0">
          <a:noAutofit/>
        </a:bodyPr>
        <a:lstStyle/>
        <a:p>
          <a:pPr marL="114300" lvl="1" indent="-114300" algn="l" defTabSz="666750">
            <a:lnSpc>
              <a:spcPct val="90000"/>
            </a:lnSpc>
            <a:spcBef>
              <a:spcPct val="0"/>
            </a:spcBef>
            <a:spcAft>
              <a:spcPct val="20000"/>
            </a:spcAft>
            <a:buChar char="•"/>
          </a:pPr>
          <a:endParaRPr lang="fr-BE" sz="1500" kern="1200"/>
        </a:p>
      </dsp:txBody>
      <dsp:txXfrm>
        <a:off x="0" y="512764"/>
        <a:ext cx="3898738" cy="82638"/>
      </dsp:txXfrm>
    </dsp:sp>
    <dsp:sp modelId="{0BE77F7F-C10F-446D-BE7D-781C0B311BDD}">
      <dsp:nvSpPr>
        <dsp:cNvPr id="0" name=""/>
        <dsp:cNvSpPr/>
      </dsp:nvSpPr>
      <dsp:spPr>
        <a:xfrm>
          <a:off x="0" y="595402"/>
          <a:ext cx="3898738" cy="490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fr-BE" sz="1500" kern="1200" dirty="0"/>
            <a:t>Scénarios</a:t>
          </a:r>
        </a:p>
      </dsp:txBody>
      <dsp:txXfrm>
        <a:off x="23941" y="619343"/>
        <a:ext cx="3850856" cy="442558"/>
      </dsp:txXfrm>
    </dsp:sp>
    <dsp:sp modelId="{C6E1176A-1BB8-4F36-9618-78C4C1B1CD8C}">
      <dsp:nvSpPr>
        <dsp:cNvPr id="0" name=""/>
        <dsp:cNvSpPr/>
      </dsp:nvSpPr>
      <dsp:spPr>
        <a:xfrm>
          <a:off x="0" y="1085843"/>
          <a:ext cx="3898738" cy="19006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785" tIns="19050" rIns="106680" bIns="19050" numCol="1" spcCol="1270" anchor="t" anchorCtr="0">
          <a:noAutofit/>
        </a:bodyPr>
        <a:lstStyle/>
        <a:p>
          <a:pPr marL="114300" lvl="1" indent="-114300" algn="l" defTabSz="666750">
            <a:lnSpc>
              <a:spcPct val="90000"/>
            </a:lnSpc>
            <a:spcBef>
              <a:spcPct val="0"/>
            </a:spcBef>
            <a:spcAft>
              <a:spcPct val="20000"/>
            </a:spcAft>
            <a:buChar char="•"/>
          </a:pPr>
          <a:r>
            <a:rPr lang="fr-BE" sz="1500" kern="1200" dirty="0"/>
            <a:t>Incendie</a:t>
          </a:r>
        </a:p>
        <a:p>
          <a:pPr marL="114300" lvl="1" indent="-114300" algn="l" defTabSz="666750">
            <a:lnSpc>
              <a:spcPct val="90000"/>
            </a:lnSpc>
            <a:spcBef>
              <a:spcPct val="0"/>
            </a:spcBef>
            <a:spcAft>
              <a:spcPct val="20000"/>
            </a:spcAft>
            <a:buChar char="•"/>
          </a:pPr>
          <a:r>
            <a:rPr lang="fr-BE" sz="1500" b="1" kern="1200" dirty="0">
              <a:solidFill>
                <a:srgbClr val="C00000"/>
              </a:solidFill>
            </a:rPr>
            <a:t>Premiers secours</a:t>
          </a:r>
        </a:p>
        <a:p>
          <a:pPr marL="114300" lvl="1" indent="-114300" algn="l" defTabSz="666750">
            <a:lnSpc>
              <a:spcPct val="90000"/>
            </a:lnSpc>
            <a:spcBef>
              <a:spcPct val="0"/>
            </a:spcBef>
            <a:spcAft>
              <a:spcPct val="20000"/>
            </a:spcAft>
            <a:buChar char="•"/>
          </a:pPr>
          <a:r>
            <a:rPr lang="fr-BE" sz="1500" kern="1200" dirty="0"/>
            <a:t>Evacuation</a:t>
          </a:r>
        </a:p>
        <a:p>
          <a:pPr marL="114300" lvl="1" indent="-114300" algn="l" defTabSz="666750">
            <a:lnSpc>
              <a:spcPct val="90000"/>
            </a:lnSpc>
            <a:spcBef>
              <a:spcPct val="0"/>
            </a:spcBef>
            <a:spcAft>
              <a:spcPct val="20000"/>
            </a:spcAft>
            <a:buChar char="•"/>
          </a:pPr>
          <a:r>
            <a:rPr lang="fr-BE" sz="1500" kern="1200" dirty="0"/>
            <a:t>Alerte à la bombe</a:t>
          </a:r>
        </a:p>
        <a:p>
          <a:pPr marL="114300" lvl="1" indent="-114300" algn="l" defTabSz="666750">
            <a:lnSpc>
              <a:spcPct val="90000"/>
            </a:lnSpc>
            <a:spcBef>
              <a:spcPct val="0"/>
            </a:spcBef>
            <a:spcAft>
              <a:spcPct val="20000"/>
            </a:spcAft>
            <a:buChar char="•"/>
          </a:pPr>
          <a:r>
            <a:rPr lang="fr-BE" sz="1500" kern="1200" dirty="0"/>
            <a:t>Scénarios hébergés</a:t>
          </a:r>
        </a:p>
      </dsp:txBody>
      <dsp:txXfrm>
        <a:off x="0" y="1085843"/>
        <a:ext cx="3898738" cy="1900682"/>
      </dsp:txXfrm>
    </dsp:sp>
    <dsp:sp modelId="{6D02FA16-4F0C-401F-9213-2A60AA7B79E4}">
      <dsp:nvSpPr>
        <dsp:cNvPr id="0" name=""/>
        <dsp:cNvSpPr/>
      </dsp:nvSpPr>
      <dsp:spPr>
        <a:xfrm>
          <a:off x="0" y="2986525"/>
          <a:ext cx="3898738" cy="490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fr-BE" sz="1500" kern="1200" dirty="0"/>
            <a:t>Dossier d’intervention incendie</a:t>
          </a:r>
        </a:p>
      </dsp:txBody>
      <dsp:txXfrm>
        <a:off x="23941" y="3010466"/>
        <a:ext cx="3850856" cy="442558"/>
      </dsp:txXfrm>
    </dsp:sp>
    <dsp:sp modelId="{58036B68-3E41-412C-BC6B-83843F3F89FC}">
      <dsp:nvSpPr>
        <dsp:cNvPr id="0" name=""/>
        <dsp:cNvSpPr/>
      </dsp:nvSpPr>
      <dsp:spPr>
        <a:xfrm>
          <a:off x="0" y="3491338"/>
          <a:ext cx="3898738" cy="490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fr-BE" sz="1500" kern="1200" dirty="0"/>
            <a:t>Documents PIU</a:t>
          </a:r>
        </a:p>
      </dsp:txBody>
      <dsp:txXfrm>
        <a:off x="23941" y="3515279"/>
        <a:ext cx="3850856" cy="442558"/>
      </dsp:txXfrm>
    </dsp:sp>
    <dsp:sp modelId="{4D28B379-EA8A-4295-90BC-6D8F2565E013}">
      <dsp:nvSpPr>
        <dsp:cNvPr id="0" name=""/>
        <dsp:cNvSpPr/>
      </dsp:nvSpPr>
      <dsp:spPr>
        <a:xfrm>
          <a:off x="0" y="3981779"/>
          <a:ext cx="3898738" cy="7437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785" tIns="19050" rIns="106680" bIns="19050" numCol="1" spcCol="1270" anchor="t" anchorCtr="0">
          <a:noAutofit/>
        </a:bodyPr>
        <a:lstStyle/>
        <a:p>
          <a:pPr marL="114300" lvl="1" indent="-114300" algn="l" defTabSz="666750">
            <a:lnSpc>
              <a:spcPct val="90000"/>
            </a:lnSpc>
            <a:spcBef>
              <a:spcPct val="0"/>
            </a:spcBef>
            <a:spcAft>
              <a:spcPct val="20000"/>
            </a:spcAft>
            <a:buChar char="•"/>
          </a:pPr>
          <a:r>
            <a:rPr lang="fr-BE" sz="1500" kern="1200" dirty="0"/>
            <a:t>Adresses</a:t>
          </a:r>
        </a:p>
        <a:p>
          <a:pPr marL="114300" lvl="1" indent="-114300" algn="l" defTabSz="666750">
            <a:lnSpc>
              <a:spcPct val="90000"/>
            </a:lnSpc>
            <a:spcBef>
              <a:spcPct val="0"/>
            </a:spcBef>
            <a:spcAft>
              <a:spcPct val="20000"/>
            </a:spcAft>
            <a:buChar char="•"/>
          </a:pPr>
          <a:r>
            <a:rPr lang="fr-BE" sz="1500" kern="1200" dirty="0" err="1"/>
            <a:t>Logbook</a:t>
          </a:r>
          <a:endParaRPr lang="fr-BE" sz="1500" kern="1200" dirty="0"/>
        </a:p>
      </dsp:txBody>
      <dsp:txXfrm>
        <a:off x="0" y="3981779"/>
        <a:ext cx="3898738" cy="743745"/>
      </dsp:txXfrm>
    </dsp:sp>
    <dsp:sp modelId="{FEB09BDC-C0EC-44C0-8FC3-E464D793142F}">
      <dsp:nvSpPr>
        <dsp:cNvPr id="0" name=""/>
        <dsp:cNvSpPr/>
      </dsp:nvSpPr>
      <dsp:spPr>
        <a:xfrm>
          <a:off x="0" y="4725524"/>
          <a:ext cx="3898738" cy="490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fr-BE" sz="1500" kern="1200" dirty="0"/>
            <a:t>Validation</a:t>
          </a:r>
        </a:p>
      </dsp:txBody>
      <dsp:txXfrm>
        <a:off x="23941" y="4749465"/>
        <a:ext cx="3850856" cy="442558"/>
      </dsp:txXfrm>
    </dsp:sp>
    <dsp:sp modelId="{29B58136-B11F-48ED-9E04-B8044FE91F45}">
      <dsp:nvSpPr>
        <dsp:cNvPr id="0" name=""/>
        <dsp:cNvSpPr/>
      </dsp:nvSpPr>
      <dsp:spPr>
        <a:xfrm>
          <a:off x="0" y="5215965"/>
          <a:ext cx="3898738" cy="11156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785" tIns="19050" rIns="106680" bIns="19050" numCol="1" spcCol="1270" anchor="t" anchorCtr="0">
          <a:noAutofit/>
        </a:bodyPr>
        <a:lstStyle/>
        <a:p>
          <a:pPr marL="114300" lvl="1" indent="-114300" algn="l" defTabSz="666750">
            <a:lnSpc>
              <a:spcPct val="90000"/>
            </a:lnSpc>
            <a:spcBef>
              <a:spcPct val="0"/>
            </a:spcBef>
            <a:spcAft>
              <a:spcPct val="20000"/>
            </a:spcAft>
            <a:buChar char="•"/>
          </a:pPr>
          <a:r>
            <a:rPr lang="fr-BE" sz="1500" kern="1200" dirty="0"/>
            <a:t>SIPP</a:t>
          </a:r>
        </a:p>
        <a:p>
          <a:pPr marL="114300" lvl="1" indent="-114300" algn="l" defTabSz="666750">
            <a:lnSpc>
              <a:spcPct val="90000"/>
            </a:lnSpc>
            <a:spcBef>
              <a:spcPct val="0"/>
            </a:spcBef>
            <a:spcAft>
              <a:spcPct val="20000"/>
            </a:spcAft>
            <a:buChar char="•"/>
          </a:pPr>
          <a:r>
            <a:rPr lang="fr-BE" sz="1500" kern="1200" dirty="0"/>
            <a:t>CPPT</a:t>
          </a:r>
        </a:p>
        <a:p>
          <a:pPr marL="114300" lvl="1" indent="-114300" algn="l" defTabSz="666750">
            <a:lnSpc>
              <a:spcPct val="90000"/>
            </a:lnSpc>
            <a:spcBef>
              <a:spcPct val="0"/>
            </a:spcBef>
            <a:spcAft>
              <a:spcPct val="20000"/>
            </a:spcAft>
            <a:buChar char="•"/>
          </a:pPr>
          <a:r>
            <a:rPr lang="fr-BE" sz="1500" kern="1200" dirty="0"/>
            <a:t>Exercices</a:t>
          </a:r>
        </a:p>
      </dsp:txBody>
      <dsp:txXfrm>
        <a:off x="0" y="5215965"/>
        <a:ext cx="3898738" cy="111561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AEF988-8A65-4429-B465-4CED638D225D}">
      <dsp:nvSpPr>
        <dsp:cNvPr id="0" name=""/>
        <dsp:cNvSpPr/>
      </dsp:nvSpPr>
      <dsp:spPr>
        <a:xfrm>
          <a:off x="0" y="109523"/>
          <a:ext cx="3372338" cy="60399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BE" sz="1600" kern="1200" dirty="0"/>
            <a:t>Documentation</a:t>
          </a:r>
        </a:p>
      </dsp:txBody>
      <dsp:txXfrm>
        <a:off x="29485" y="139008"/>
        <a:ext cx="3313368" cy="545025"/>
      </dsp:txXfrm>
    </dsp:sp>
    <dsp:sp modelId="{0F1DEE8F-44F7-4F79-A503-66D3FA7BC037}">
      <dsp:nvSpPr>
        <dsp:cNvPr id="0" name=""/>
        <dsp:cNvSpPr/>
      </dsp:nvSpPr>
      <dsp:spPr>
        <a:xfrm>
          <a:off x="0" y="713518"/>
          <a:ext cx="3372338" cy="1614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072"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fr-BE" sz="1600" kern="1200" dirty="0"/>
            <a:t>Modèles de document</a:t>
          </a:r>
        </a:p>
        <a:p>
          <a:pPr marL="171450" lvl="1" indent="-171450" algn="l" defTabSz="711200">
            <a:lnSpc>
              <a:spcPct val="90000"/>
            </a:lnSpc>
            <a:spcBef>
              <a:spcPct val="0"/>
            </a:spcBef>
            <a:spcAft>
              <a:spcPct val="20000"/>
            </a:spcAft>
            <a:buChar char="•"/>
          </a:pPr>
          <a:r>
            <a:rPr lang="fr-BE" sz="1600" kern="1200" dirty="0"/>
            <a:t>Directives</a:t>
          </a:r>
        </a:p>
        <a:p>
          <a:pPr marL="171450" lvl="1" indent="-171450" algn="l" defTabSz="711200">
            <a:lnSpc>
              <a:spcPct val="90000"/>
            </a:lnSpc>
            <a:spcBef>
              <a:spcPct val="0"/>
            </a:spcBef>
            <a:spcAft>
              <a:spcPct val="20000"/>
            </a:spcAft>
            <a:buChar char="•"/>
          </a:pPr>
          <a:r>
            <a:rPr lang="fr-BE" sz="1600" kern="1200" dirty="0"/>
            <a:t>Scénarios génériques</a:t>
          </a:r>
        </a:p>
        <a:p>
          <a:pPr marL="171450" lvl="1" indent="-171450" algn="l" defTabSz="711200">
            <a:lnSpc>
              <a:spcPct val="90000"/>
            </a:lnSpc>
            <a:spcBef>
              <a:spcPct val="0"/>
            </a:spcBef>
            <a:spcAft>
              <a:spcPct val="20000"/>
            </a:spcAft>
            <a:buChar char="•"/>
          </a:pPr>
          <a:r>
            <a:rPr lang="fr-BE" sz="1600" kern="1200" dirty="0"/>
            <a:t>Formations</a:t>
          </a:r>
        </a:p>
      </dsp:txBody>
      <dsp:txXfrm>
        <a:off x="0" y="713518"/>
        <a:ext cx="3372338" cy="1614600"/>
      </dsp:txXfrm>
    </dsp:sp>
    <dsp:sp modelId="{403C909E-F4AD-4517-B832-BEEAB7C18E76}">
      <dsp:nvSpPr>
        <dsp:cNvPr id="0" name=""/>
        <dsp:cNvSpPr/>
      </dsp:nvSpPr>
      <dsp:spPr>
        <a:xfrm>
          <a:off x="0" y="2328118"/>
          <a:ext cx="3372338" cy="63243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BE" sz="1600" kern="1200" dirty="0"/>
            <a:t>Ressources</a:t>
          </a:r>
        </a:p>
      </dsp:txBody>
      <dsp:txXfrm>
        <a:off x="30873" y="2358991"/>
        <a:ext cx="3310592" cy="570685"/>
      </dsp:txXfrm>
    </dsp:sp>
    <dsp:sp modelId="{5D4D3DA1-8D36-49A7-8EA9-D9176110B690}">
      <dsp:nvSpPr>
        <dsp:cNvPr id="0" name=""/>
        <dsp:cNvSpPr/>
      </dsp:nvSpPr>
      <dsp:spPr>
        <a:xfrm>
          <a:off x="0" y="2960549"/>
          <a:ext cx="3372338" cy="1614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072"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fr-BE" sz="1600" kern="1200" dirty="0"/>
            <a:t>Fiches réflexes</a:t>
          </a:r>
        </a:p>
        <a:p>
          <a:pPr marL="171450" lvl="1" indent="-171450" algn="l" defTabSz="711200">
            <a:lnSpc>
              <a:spcPct val="90000"/>
            </a:lnSpc>
            <a:spcBef>
              <a:spcPct val="0"/>
            </a:spcBef>
            <a:spcAft>
              <a:spcPct val="20000"/>
            </a:spcAft>
            <a:buChar char="•"/>
          </a:pPr>
          <a:r>
            <a:rPr lang="fr-BE" sz="1600" kern="1200" dirty="0"/>
            <a:t>Fiches techniques, notices</a:t>
          </a:r>
        </a:p>
        <a:p>
          <a:pPr marL="171450" lvl="1" indent="-171450" algn="l" defTabSz="711200">
            <a:lnSpc>
              <a:spcPct val="90000"/>
            </a:lnSpc>
            <a:spcBef>
              <a:spcPct val="0"/>
            </a:spcBef>
            <a:spcAft>
              <a:spcPct val="20000"/>
            </a:spcAft>
            <a:buChar char="•"/>
          </a:pPr>
          <a:r>
            <a:rPr lang="fr-BE" sz="1600" kern="1200" dirty="0"/>
            <a:t>Plans</a:t>
          </a:r>
        </a:p>
        <a:p>
          <a:pPr marL="171450" lvl="1" indent="-171450" algn="l" defTabSz="711200">
            <a:lnSpc>
              <a:spcPct val="90000"/>
            </a:lnSpc>
            <a:spcBef>
              <a:spcPct val="0"/>
            </a:spcBef>
            <a:spcAft>
              <a:spcPct val="20000"/>
            </a:spcAft>
            <a:buChar char="•"/>
          </a:pPr>
          <a:r>
            <a:rPr lang="fr-BE" sz="1600" kern="1200" dirty="0"/>
            <a:t>Check-list</a:t>
          </a:r>
        </a:p>
      </dsp:txBody>
      <dsp:txXfrm>
        <a:off x="0" y="2960549"/>
        <a:ext cx="3372338" cy="1614600"/>
      </dsp:txXfrm>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4179AA-4A50-4F90-80DA-F8289B511D89}" type="datetimeFigureOut">
              <a:rPr lang="fr-BE" smtClean="0"/>
              <a:t>09-12-25</a:t>
            </a:fld>
            <a:endParaRPr lang="fr-BE"/>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658E8E4-87F3-420F-8B16-5A2047EAB20C}" type="slidenum">
              <a:rPr lang="fr-BE" smtClean="0"/>
              <a:t>‹#›</a:t>
            </a:fld>
            <a:endParaRPr lang="fr-BE"/>
          </a:p>
        </p:txBody>
      </p:sp>
    </p:spTree>
    <p:extLst>
      <p:ext uri="{BB962C8B-B14F-4D97-AF65-F5344CB8AC3E}">
        <p14:creationId xmlns:p14="http://schemas.microsoft.com/office/powerpoint/2010/main" val="19474422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7556EB-5C46-4556-B6B9-ADE43D09CF46}" type="datetimeFigureOut">
              <a:rPr lang="fr-BE" smtClean="0"/>
              <a:t>09-12-25</a:t>
            </a:fld>
            <a:endParaRPr lang="fr-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4F2C25-99DC-4E03-B761-F0DD23C54933}" type="slidenum">
              <a:rPr lang="fr-BE" smtClean="0"/>
              <a:t>‹#›</a:t>
            </a:fld>
            <a:endParaRPr lang="fr-BE"/>
          </a:p>
        </p:txBody>
      </p:sp>
    </p:spTree>
    <p:extLst>
      <p:ext uri="{BB962C8B-B14F-4D97-AF65-F5344CB8AC3E}">
        <p14:creationId xmlns:p14="http://schemas.microsoft.com/office/powerpoint/2010/main" val="4228317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a:t>
            </a:fld>
            <a:endParaRPr lang="fr-BE"/>
          </a:p>
        </p:txBody>
      </p:sp>
    </p:spTree>
    <p:extLst>
      <p:ext uri="{BB962C8B-B14F-4D97-AF65-F5344CB8AC3E}">
        <p14:creationId xmlns:p14="http://schemas.microsoft.com/office/powerpoint/2010/main" val="8920813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14</a:t>
            </a:fld>
            <a:endParaRPr lang="fr-BE"/>
          </a:p>
        </p:txBody>
      </p:sp>
    </p:spTree>
    <p:extLst>
      <p:ext uri="{BB962C8B-B14F-4D97-AF65-F5344CB8AC3E}">
        <p14:creationId xmlns:p14="http://schemas.microsoft.com/office/powerpoint/2010/main" val="27055834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15</a:t>
            </a:fld>
            <a:endParaRPr lang="fr-BE"/>
          </a:p>
        </p:txBody>
      </p:sp>
    </p:spTree>
    <p:extLst>
      <p:ext uri="{BB962C8B-B14F-4D97-AF65-F5344CB8AC3E}">
        <p14:creationId xmlns:p14="http://schemas.microsoft.com/office/powerpoint/2010/main" val="16916945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16</a:t>
            </a:fld>
            <a:endParaRPr lang="fr-BE"/>
          </a:p>
        </p:txBody>
      </p:sp>
    </p:spTree>
    <p:extLst>
      <p:ext uri="{BB962C8B-B14F-4D97-AF65-F5344CB8AC3E}">
        <p14:creationId xmlns:p14="http://schemas.microsoft.com/office/powerpoint/2010/main" val="3501220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17</a:t>
            </a:fld>
            <a:endParaRPr lang="fr-BE"/>
          </a:p>
        </p:txBody>
      </p:sp>
    </p:spTree>
    <p:extLst>
      <p:ext uri="{BB962C8B-B14F-4D97-AF65-F5344CB8AC3E}">
        <p14:creationId xmlns:p14="http://schemas.microsoft.com/office/powerpoint/2010/main" val="31968643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18</a:t>
            </a:fld>
            <a:endParaRPr lang="fr-BE"/>
          </a:p>
        </p:txBody>
      </p:sp>
    </p:spTree>
    <p:extLst>
      <p:ext uri="{BB962C8B-B14F-4D97-AF65-F5344CB8AC3E}">
        <p14:creationId xmlns:p14="http://schemas.microsoft.com/office/powerpoint/2010/main" val="2002984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19</a:t>
            </a:fld>
            <a:endParaRPr lang="fr-BE"/>
          </a:p>
        </p:txBody>
      </p:sp>
    </p:spTree>
    <p:extLst>
      <p:ext uri="{BB962C8B-B14F-4D97-AF65-F5344CB8AC3E}">
        <p14:creationId xmlns:p14="http://schemas.microsoft.com/office/powerpoint/2010/main" val="15369513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20</a:t>
            </a:fld>
            <a:endParaRPr lang="fr-BE"/>
          </a:p>
        </p:txBody>
      </p:sp>
    </p:spTree>
    <p:extLst>
      <p:ext uri="{BB962C8B-B14F-4D97-AF65-F5344CB8AC3E}">
        <p14:creationId xmlns:p14="http://schemas.microsoft.com/office/powerpoint/2010/main" val="3011296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BD824F-17F2-EC84-1ACE-A6C2C5FE27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7E0A7F-752B-66D4-D329-15FF43ECB3E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CCAF62-7A84-AF39-2664-4347B52EEFF7}"/>
              </a:ext>
            </a:extLst>
          </p:cNvPr>
          <p:cNvSpPr>
            <a:spLocks noGrp="1"/>
          </p:cNvSpPr>
          <p:nvPr>
            <p:ph type="body" idx="1"/>
          </p:nvPr>
        </p:nvSpPr>
        <p:spPr/>
        <p:txBody>
          <a:bodyPr/>
          <a:lstStyle/>
          <a:p>
            <a:endParaRPr lang="fr-BE" dirty="0"/>
          </a:p>
        </p:txBody>
      </p:sp>
      <p:sp>
        <p:nvSpPr>
          <p:cNvPr id="4" name="Slide Number Placeholder 3">
            <a:extLst>
              <a:ext uri="{FF2B5EF4-FFF2-40B4-BE49-F238E27FC236}">
                <a16:creationId xmlns:a16="http://schemas.microsoft.com/office/drawing/2014/main" id="{3806E56F-41AF-C430-7A44-DEAD040089BD}"/>
              </a:ext>
            </a:extLst>
          </p:cNvPr>
          <p:cNvSpPr>
            <a:spLocks noGrp="1"/>
          </p:cNvSpPr>
          <p:nvPr>
            <p:ph type="sldNum" sz="quarter" idx="10"/>
          </p:nvPr>
        </p:nvSpPr>
        <p:spPr/>
        <p:txBody>
          <a:bodyPr/>
          <a:lstStyle/>
          <a:p>
            <a:fld id="{D64F2C25-99DC-4E03-B761-F0DD23C54933}" type="slidenum">
              <a:rPr lang="fr-BE" smtClean="0"/>
              <a:t>21</a:t>
            </a:fld>
            <a:endParaRPr lang="fr-BE"/>
          </a:p>
        </p:txBody>
      </p:sp>
    </p:spTree>
    <p:extLst>
      <p:ext uri="{BB962C8B-B14F-4D97-AF65-F5344CB8AC3E}">
        <p14:creationId xmlns:p14="http://schemas.microsoft.com/office/powerpoint/2010/main" val="30704733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a:t>Civiele</a:t>
            </a:r>
            <a:r>
              <a:rPr lang="fr-BE" dirty="0"/>
              <a:t> </a:t>
            </a:r>
            <a:r>
              <a:rPr lang="fr-BE" dirty="0" err="1"/>
              <a:t>bescherming</a:t>
            </a:r>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22</a:t>
            </a:fld>
            <a:endParaRPr lang="fr-BE"/>
          </a:p>
        </p:txBody>
      </p:sp>
    </p:spTree>
    <p:extLst>
      <p:ext uri="{BB962C8B-B14F-4D97-AF65-F5344CB8AC3E}">
        <p14:creationId xmlns:p14="http://schemas.microsoft.com/office/powerpoint/2010/main" val="23413751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23</a:t>
            </a:fld>
            <a:endParaRPr lang="fr-BE"/>
          </a:p>
        </p:txBody>
      </p:sp>
    </p:spTree>
    <p:extLst>
      <p:ext uri="{BB962C8B-B14F-4D97-AF65-F5344CB8AC3E}">
        <p14:creationId xmlns:p14="http://schemas.microsoft.com/office/powerpoint/2010/main" val="592985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3</a:t>
            </a:fld>
            <a:endParaRPr lang="fr-BE"/>
          </a:p>
        </p:txBody>
      </p:sp>
    </p:spTree>
    <p:extLst>
      <p:ext uri="{BB962C8B-B14F-4D97-AF65-F5344CB8AC3E}">
        <p14:creationId xmlns:p14="http://schemas.microsoft.com/office/powerpoint/2010/main" val="3518355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24</a:t>
            </a:fld>
            <a:endParaRPr lang="fr-BE"/>
          </a:p>
        </p:txBody>
      </p:sp>
    </p:spTree>
    <p:extLst>
      <p:ext uri="{BB962C8B-B14F-4D97-AF65-F5344CB8AC3E}">
        <p14:creationId xmlns:p14="http://schemas.microsoft.com/office/powerpoint/2010/main" val="38425271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25</a:t>
            </a:fld>
            <a:endParaRPr lang="fr-BE"/>
          </a:p>
        </p:txBody>
      </p:sp>
    </p:spTree>
    <p:extLst>
      <p:ext uri="{BB962C8B-B14F-4D97-AF65-F5344CB8AC3E}">
        <p14:creationId xmlns:p14="http://schemas.microsoft.com/office/powerpoint/2010/main" val="33233035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26</a:t>
            </a:fld>
            <a:endParaRPr lang="fr-BE"/>
          </a:p>
        </p:txBody>
      </p:sp>
    </p:spTree>
    <p:extLst>
      <p:ext uri="{BB962C8B-B14F-4D97-AF65-F5344CB8AC3E}">
        <p14:creationId xmlns:p14="http://schemas.microsoft.com/office/powerpoint/2010/main" val="22597927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28</a:t>
            </a:fld>
            <a:endParaRPr lang="fr-BE"/>
          </a:p>
        </p:txBody>
      </p:sp>
    </p:spTree>
    <p:extLst>
      <p:ext uri="{BB962C8B-B14F-4D97-AF65-F5344CB8AC3E}">
        <p14:creationId xmlns:p14="http://schemas.microsoft.com/office/powerpoint/2010/main" val="39421413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29</a:t>
            </a:fld>
            <a:endParaRPr lang="fr-BE"/>
          </a:p>
        </p:txBody>
      </p:sp>
    </p:spTree>
    <p:extLst>
      <p:ext uri="{BB962C8B-B14F-4D97-AF65-F5344CB8AC3E}">
        <p14:creationId xmlns:p14="http://schemas.microsoft.com/office/powerpoint/2010/main" val="1870550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31</a:t>
            </a:fld>
            <a:endParaRPr lang="fr-BE"/>
          </a:p>
        </p:txBody>
      </p:sp>
    </p:spTree>
    <p:extLst>
      <p:ext uri="{BB962C8B-B14F-4D97-AF65-F5344CB8AC3E}">
        <p14:creationId xmlns:p14="http://schemas.microsoft.com/office/powerpoint/2010/main" val="23713130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32</a:t>
            </a:fld>
            <a:endParaRPr lang="fr-BE"/>
          </a:p>
        </p:txBody>
      </p:sp>
    </p:spTree>
    <p:extLst>
      <p:ext uri="{BB962C8B-B14F-4D97-AF65-F5344CB8AC3E}">
        <p14:creationId xmlns:p14="http://schemas.microsoft.com/office/powerpoint/2010/main" val="6014323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33</a:t>
            </a:fld>
            <a:endParaRPr lang="fr-BE"/>
          </a:p>
        </p:txBody>
      </p:sp>
    </p:spTree>
    <p:extLst>
      <p:ext uri="{BB962C8B-B14F-4D97-AF65-F5344CB8AC3E}">
        <p14:creationId xmlns:p14="http://schemas.microsoft.com/office/powerpoint/2010/main" val="25067156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34</a:t>
            </a:fld>
            <a:endParaRPr lang="fr-BE"/>
          </a:p>
        </p:txBody>
      </p:sp>
    </p:spTree>
    <p:extLst>
      <p:ext uri="{BB962C8B-B14F-4D97-AF65-F5344CB8AC3E}">
        <p14:creationId xmlns:p14="http://schemas.microsoft.com/office/powerpoint/2010/main" val="3313770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35</a:t>
            </a:fld>
            <a:endParaRPr lang="fr-BE"/>
          </a:p>
        </p:txBody>
      </p:sp>
    </p:spTree>
    <p:extLst>
      <p:ext uri="{BB962C8B-B14F-4D97-AF65-F5344CB8AC3E}">
        <p14:creationId xmlns:p14="http://schemas.microsoft.com/office/powerpoint/2010/main" val="4248987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4</a:t>
            </a:fld>
            <a:endParaRPr lang="fr-BE"/>
          </a:p>
        </p:txBody>
      </p:sp>
    </p:spTree>
    <p:extLst>
      <p:ext uri="{BB962C8B-B14F-4D97-AF65-F5344CB8AC3E}">
        <p14:creationId xmlns:p14="http://schemas.microsoft.com/office/powerpoint/2010/main" val="2351003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36</a:t>
            </a:fld>
            <a:endParaRPr lang="fr-BE"/>
          </a:p>
        </p:txBody>
      </p:sp>
    </p:spTree>
    <p:extLst>
      <p:ext uri="{BB962C8B-B14F-4D97-AF65-F5344CB8AC3E}">
        <p14:creationId xmlns:p14="http://schemas.microsoft.com/office/powerpoint/2010/main" val="30850666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41</a:t>
            </a:fld>
            <a:endParaRPr lang="fr-BE"/>
          </a:p>
        </p:txBody>
      </p:sp>
    </p:spTree>
    <p:extLst>
      <p:ext uri="{BB962C8B-B14F-4D97-AF65-F5344CB8AC3E}">
        <p14:creationId xmlns:p14="http://schemas.microsoft.com/office/powerpoint/2010/main" val="22196792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42</a:t>
            </a:fld>
            <a:endParaRPr lang="fr-BE"/>
          </a:p>
        </p:txBody>
      </p:sp>
    </p:spTree>
    <p:extLst>
      <p:ext uri="{BB962C8B-B14F-4D97-AF65-F5344CB8AC3E}">
        <p14:creationId xmlns:p14="http://schemas.microsoft.com/office/powerpoint/2010/main" val="96885362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45</a:t>
            </a:fld>
            <a:endParaRPr lang="fr-BE"/>
          </a:p>
        </p:txBody>
      </p:sp>
    </p:spTree>
    <p:extLst>
      <p:ext uri="{BB962C8B-B14F-4D97-AF65-F5344CB8AC3E}">
        <p14:creationId xmlns:p14="http://schemas.microsoft.com/office/powerpoint/2010/main" val="20430611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48</a:t>
            </a:fld>
            <a:endParaRPr lang="fr-BE"/>
          </a:p>
        </p:txBody>
      </p:sp>
    </p:spTree>
    <p:extLst>
      <p:ext uri="{BB962C8B-B14F-4D97-AF65-F5344CB8AC3E}">
        <p14:creationId xmlns:p14="http://schemas.microsoft.com/office/powerpoint/2010/main" val="17627667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50</a:t>
            </a:fld>
            <a:endParaRPr lang="fr-BE"/>
          </a:p>
        </p:txBody>
      </p:sp>
    </p:spTree>
    <p:extLst>
      <p:ext uri="{BB962C8B-B14F-4D97-AF65-F5344CB8AC3E}">
        <p14:creationId xmlns:p14="http://schemas.microsoft.com/office/powerpoint/2010/main" val="9774112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51</a:t>
            </a:fld>
            <a:endParaRPr lang="fr-BE"/>
          </a:p>
        </p:txBody>
      </p:sp>
    </p:spTree>
    <p:extLst>
      <p:ext uri="{BB962C8B-B14F-4D97-AF65-F5344CB8AC3E}">
        <p14:creationId xmlns:p14="http://schemas.microsoft.com/office/powerpoint/2010/main" val="28029952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52</a:t>
            </a:fld>
            <a:endParaRPr lang="fr-BE"/>
          </a:p>
        </p:txBody>
      </p:sp>
    </p:spTree>
    <p:extLst>
      <p:ext uri="{BB962C8B-B14F-4D97-AF65-F5344CB8AC3E}">
        <p14:creationId xmlns:p14="http://schemas.microsoft.com/office/powerpoint/2010/main" val="7029783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53</a:t>
            </a:fld>
            <a:endParaRPr lang="fr-BE"/>
          </a:p>
        </p:txBody>
      </p:sp>
    </p:spTree>
    <p:extLst>
      <p:ext uri="{BB962C8B-B14F-4D97-AF65-F5344CB8AC3E}">
        <p14:creationId xmlns:p14="http://schemas.microsoft.com/office/powerpoint/2010/main" val="27633784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55</a:t>
            </a:fld>
            <a:endParaRPr lang="fr-BE"/>
          </a:p>
        </p:txBody>
      </p:sp>
    </p:spTree>
    <p:extLst>
      <p:ext uri="{BB962C8B-B14F-4D97-AF65-F5344CB8AC3E}">
        <p14:creationId xmlns:p14="http://schemas.microsoft.com/office/powerpoint/2010/main" val="11451957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5</a:t>
            </a:fld>
            <a:endParaRPr lang="fr-BE"/>
          </a:p>
        </p:txBody>
      </p:sp>
    </p:spTree>
    <p:extLst>
      <p:ext uri="{BB962C8B-B14F-4D97-AF65-F5344CB8AC3E}">
        <p14:creationId xmlns:p14="http://schemas.microsoft.com/office/powerpoint/2010/main" val="23247726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56</a:t>
            </a:fld>
            <a:endParaRPr lang="fr-BE"/>
          </a:p>
        </p:txBody>
      </p:sp>
    </p:spTree>
    <p:extLst>
      <p:ext uri="{BB962C8B-B14F-4D97-AF65-F5344CB8AC3E}">
        <p14:creationId xmlns:p14="http://schemas.microsoft.com/office/powerpoint/2010/main" val="209965211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57</a:t>
            </a:fld>
            <a:endParaRPr lang="fr-BE"/>
          </a:p>
        </p:txBody>
      </p:sp>
    </p:spTree>
    <p:extLst>
      <p:ext uri="{BB962C8B-B14F-4D97-AF65-F5344CB8AC3E}">
        <p14:creationId xmlns:p14="http://schemas.microsoft.com/office/powerpoint/2010/main" val="18689203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D639ED-F451-530B-BBB1-8399F455BE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1B1B3B-A933-D26E-23FF-B481D7F83A5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17CA52-3B39-B219-962A-1873F6270000}"/>
              </a:ext>
            </a:extLst>
          </p:cNvPr>
          <p:cNvSpPr>
            <a:spLocks noGrp="1"/>
          </p:cNvSpPr>
          <p:nvPr>
            <p:ph type="body" idx="1"/>
          </p:nvPr>
        </p:nvSpPr>
        <p:spPr/>
        <p:txBody>
          <a:bodyPr/>
          <a:lstStyle/>
          <a:p>
            <a:endParaRPr lang="fr-BE"/>
          </a:p>
        </p:txBody>
      </p:sp>
      <p:sp>
        <p:nvSpPr>
          <p:cNvPr id="4" name="Slide Number Placeholder 3">
            <a:extLst>
              <a:ext uri="{FF2B5EF4-FFF2-40B4-BE49-F238E27FC236}">
                <a16:creationId xmlns:a16="http://schemas.microsoft.com/office/drawing/2014/main" id="{5C0E2D85-5F26-C303-15C8-5CBFF500D8BC}"/>
              </a:ext>
            </a:extLst>
          </p:cNvPr>
          <p:cNvSpPr>
            <a:spLocks noGrp="1"/>
          </p:cNvSpPr>
          <p:nvPr>
            <p:ph type="sldNum" sz="quarter" idx="10"/>
          </p:nvPr>
        </p:nvSpPr>
        <p:spPr/>
        <p:txBody>
          <a:bodyPr/>
          <a:lstStyle/>
          <a:p>
            <a:fld id="{D64F2C25-99DC-4E03-B761-F0DD23C54933}" type="slidenum">
              <a:rPr lang="fr-BE" smtClean="0"/>
              <a:t>62</a:t>
            </a:fld>
            <a:endParaRPr lang="fr-BE"/>
          </a:p>
        </p:txBody>
      </p:sp>
    </p:spTree>
    <p:extLst>
      <p:ext uri="{BB962C8B-B14F-4D97-AF65-F5344CB8AC3E}">
        <p14:creationId xmlns:p14="http://schemas.microsoft.com/office/powerpoint/2010/main" val="558613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726BF0-0D3E-11F2-7565-D246AF2EC2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2489A0-765F-F553-E75F-9DFDB68435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9DAA0DF-EC5A-36E6-E5BA-9A2303490A1C}"/>
              </a:ext>
            </a:extLst>
          </p:cNvPr>
          <p:cNvSpPr>
            <a:spLocks noGrp="1"/>
          </p:cNvSpPr>
          <p:nvPr>
            <p:ph type="body" idx="1"/>
          </p:nvPr>
        </p:nvSpPr>
        <p:spPr/>
        <p:txBody>
          <a:bodyPr/>
          <a:lstStyle/>
          <a:p>
            <a:endParaRPr lang="fr-BE"/>
          </a:p>
        </p:txBody>
      </p:sp>
      <p:sp>
        <p:nvSpPr>
          <p:cNvPr id="4" name="Slide Number Placeholder 3">
            <a:extLst>
              <a:ext uri="{FF2B5EF4-FFF2-40B4-BE49-F238E27FC236}">
                <a16:creationId xmlns:a16="http://schemas.microsoft.com/office/drawing/2014/main" id="{AE29422F-2DBE-567B-9B7E-66B8F8FD875F}"/>
              </a:ext>
            </a:extLst>
          </p:cNvPr>
          <p:cNvSpPr>
            <a:spLocks noGrp="1"/>
          </p:cNvSpPr>
          <p:nvPr>
            <p:ph type="sldNum" sz="quarter" idx="10"/>
          </p:nvPr>
        </p:nvSpPr>
        <p:spPr/>
        <p:txBody>
          <a:bodyPr/>
          <a:lstStyle/>
          <a:p>
            <a:fld id="{D64F2C25-99DC-4E03-B761-F0DD23C54933}" type="slidenum">
              <a:rPr lang="fr-BE" smtClean="0"/>
              <a:t>67</a:t>
            </a:fld>
            <a:endParaRPr lang="fr-BE"/>
          </a:p>
        </p:txBody>
      </p:sp>
    </p:spTree>
    <p:extLst>
      <p:ext uri="{BB962C8B-B14F-4D97-AF65-F5344CB8AC3E}">
        <p14:creationId xmlns:p14="http://schemas.microsoft.com/office/powerpoint/2010/main" val="2418484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69875" algn="just">
              <a:spcAft>
                <a:spcPts val="600"/>
              </a:spcAft>
              <a:tabLst>
                <a:tab pos="269875" algn="l"/>
              </a:tabLst>
            </a:pPr>
            <a:r>
              <a:rPr lang="fr-BE" sz="1800" b="1" dirty="0">
                <a:effectLst/>
                <a:latin typeface="Tw Cen MT" panose="020B0602020104020603" pitchFamily="34" charset="0"/>
                <a:ea typeface="Times New Roman" panose="02020603050405020304" pitchFamily="18" charset="0"/>
                <a:cs typeface="Times New Roman" panose="02020603050405020304" pitchFamily="18" charset="0"/>
              </a:rPr>
              <a:t>1. Généralités</a:t>
            </a:r>
          </a:p>
          <a:p>
            <a:pPr marL="269875" algn="just">
              <a:spcAft>
                <a:spcPts val="600"/>
              </a:spcAft>
              <a:tabLst>
                <a:tab pos="269875" algn="l"/>
              </a:tabLst>
            </a:pPr>
            <a:r>
              <a:rPr lang="fr-BE" sz="1800" dirty="0">
                <a:effectLst/>
                <a:latin typeface="Tw Cen MT" panose="020B0602020104020603" pitchFamily="34" charset="0"/>
                <a:ea typeface="Times New Roman" panose="02020603050405020304" pitchFamily="18" charset="0"/>
                <a:cs typeface="Times New Roman" panose="02020603050405020304" pitchFamily="18" charset="0"/>
              </a:rPr>
              <a:t>Dans le cadre de notre engagement continu à assurer la sécurité et le bien-être au sein de la Défense, ce document vise à limiter les conséquences néfastes d’une situation d’urgence. Ce document détaille de manière exhaustive les mesures humaines, organisationnelles et matérielles mises en place pour répondre efficacement à tout type d’urgences ou de crise.</a:t>
            </a:r>
          </a:p>
          <a:p>
            <a:pPr marL="269875" algn="just">
              <a:spcAft>
                <a:spcPts val="600"/>
              </a:spcAft>
              <a:tabLst>
                <a:tab pos="269875" algn="l"/>
              </a:tabLst>
            </a:pPr>
            <a:r>
              <a:rPr lang="fr-BE" sz="1800" dirty="0">
                <a:effectLst/>
                <a:latin typeface="Tw Cen MT" panose="020B0602020104020603" pitchFamily="34" charset="0"/>
                <a:ea typeface="Times New Roman" panose="02020603050405020304" pitchFamily="18" charset="0"/>
                <a:cs typeface="Times New Roman" panose="02020603050405020304" pitchFamily="18" charset="0"/>
              </a:rPr>
              <a:t>Il faut souligner que le contenu de ce document ne concerne pas l'implication de la Défense dans l'organisation des secours dans le cadre de l'aide à la nation, ni l'articulation des différentes disciplines en cas de crise, mais bien la préparation et la réactivité spécifiques au sein-même de notre organisation.</a:t>
            </a:r>
          </a:p>
          <a:p>
            <a:pPr marL="269875" algn="just">
              <a:spcAft>
                <a:spcPts val="600"/>
              </a:spcAft>
              <a:tabLst>
                <a:tab pos="269875" algn="l"/>
              </a:tabLst>
            </a:pPr>
            <a:r>
              <a:rPr lang="fr-BE" sz="1800" dirty="0">
                <a:effectLst/>
                <a:latin typeface="Tw Cen MT" panose="020B0602020104020603" pitchFamily="34" charset="0"/>
                <a:ea typeface="Times New Roman" panose="02020603050405020304" pitchFamily="18" charset="0"/>
                <a:cs typeface="Times New Roman" panose="02020603050405020304" pitchFamily="18" charset="0"/>
              </a:rPr>
              <a:t>Les </a:t>
            </a:r>
            <a:r>
              <a:rPr lang="fr-BE" sz="1800" dirty="0">
                <a:effectLst/>
                <a:highlight>
                  <a:srgbClr val="FFFF00"/>
                </a:highlight>
                <a:latin typeface="Tw Cen MT" panose="020B0602020104020603" pitchFamily="34" charset="0"/>
                <a:ea typeface="Times New Roman" panose="02020603050405020304" pitchFamily="18" charset="0"/>
                <a:cs typeface="Times New Roman" panose="02020603050405020304" pitchFamily="18" charset="0"/>
              </a:rPr>
              <a:t>Plans Internes d'Urgence</a:t>
            </a:r>
            <a:r>
              <a:rPr lang="fr-BE" sz="1800" dirty="0">
                <a:effectLst/>
                <a:latin typeface="Tw Cen MT" panose="020B0602020104020603" pitchFamily="34" charset="0"/>
                <a:ea typeface="Times New Roman" panose="02020603050405020304" pitchFamily="18" charset="0"/>
                <a:cs typeface="Times New Roman" panose="02020603050405020304" pitchFamily="18" charset="0"/>
              </a:rPr>
              <a:t> (PIU) constituent un élément clé de ce document. Ils sont composés de scénarios de crise probables, accompagnés de réponses adaptées à chacun de ces scénarios. Ces plans sont le fruit d'une analyse rigoureuse et d'une compréhension approfondie des risques potentiels auxquels nous pourrions être confrontés.</a:t>
            </a:r>
          </a:p>
          <a:p>
            <a:pPr marL="269875" algn="just">
              <a:spcAft>
                <a:spcPts val="600"/>
              </a:spcAft>
              <a:tabLst>
                <a:tab pos="269875" algn="l"/>
              </a:tabLst>
            </a:pPr>
            <a:r>
              <a:rPr lang="fr-BE" sz="1800" dirty="0">
                <a:effectLst/>
                <a:latin typeface="Tw Cen MT" panose="020B0602020104020603" pitchFamily="34" charset="0"/>
                <a:ea typeface="Times New Roman" panose="02020603050405020304" pitchFamily="18" charset="0"/>
                <a:cs typeface="Times New Roman" panose="02020603050405020304" pitchFamily="18" charset="0"/>
              </a:rPr>
              <a:t>De plus, les PIU ne sont pas statiques ; ils sont testés périodiquement pour assurer leur efficacité et leur pertinence. Cette démarche fait partie intégrante de notre stratégie de gestion des risques habituelle, soutenue par le Système Dynamique de Gestion des Risques (SDGR). Ce processus continu de test et d'évaluation garantit que notre organisation est non seulement préparée à faire face à des situations d'urgence, mais aussi équipée pour les gérer de manière efficiente et efficace.</a:t>
            </a:r>
          </a:p>
          <a:p>
            <a:pPr marL="742950" lvl="1" indent="-285750" algn="just">
              <a:spcBef>
                <a:spcPts val="900"/>
              </a:spcBef>
              <a:spcAft>
                <a:spcPts val="900"/>
              </a:spcAft>
              <a:buSzPts val="1100"/>
              <a:buFont typeface="Tw Cen MT" panose="020B0602020104020603" pitchFamily="34" charset="0"/>
              <a:buAutoNum type="alphaLcPeriod"/>
              <a:tabLst>
                <a:tab pos="540385" algn="l"/>
              </a:tabLst>
            </a:pPr>
            <a:r>
              <a:rPr lang="fr-BE" sz="1100" b="1" dirty="0">
                <a:effectLst/>
                <a:latin typeface="Tw Cen MT" panose="020B0602020104020603" pitchFamily="34" charset="0"/>
              </a:rPr>
              <a:t>Objectifs des plans d’urgence internes</a:t>
            </a:r>
          </a:p>
          <a:p>
            <a:pPr marL="540385" algn="just">
              <a:spcAft>
                <a:spcPts val="600"/>
              </a:spcAft>
              <a:tabLst>
                <a:tab pos="540385" algn="l"/>
              </a:tabLs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Dans un environnement où les risques et les incertitudes font partie intégrante de notre quotidien, l'élaboration d'un PIU se présente comme une démarche essentielle pour toute organisation soucieuse de sa pérennité et de la sécurité de ses </a:t>
            </a:r>
            <a:r>
              <a:rPr lang="fr-BE" sz="1100" dirty="0" err="1">
                <a:effectLst/>
                <a:latin typeface="Tw Cen MT" panose="020B0602020104020603" pitchFamily="34" charset="0"/>
                <a:ea typeface="Times New Roman" panose="02020603050405020304" pitchFamily="18" charset="0"/>
                <a:cs typeface="Times New Roman" panose="02020603050405020304" pitchFamily="18" charset="0"/>
              </a:rPr>
              <a:t>actoren</a:t>
            </a: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 Le PIU, en tant qu'outil stratégique et opérationnel, est conçu pour anticiper, gérer et atténuer les impacts d’éventuelles situations d'urgence, tant internes qu’externes. Il sont nécessaire lors de l’organisation d’évènements pouvant accueillir du public.  Cette synthèse vise à éclairer les objectifs fondamentaux d'un tel plan.</a:t>
            </a:r>
          </a:p>
          <a:p>
            <a:pPr marL="1257300" lvl="2" indent="-342900" algn="just">
              <a:spcAft>
                <a:spcPts val="600"/>
              </a:spcAft>
              <a:buFont typeface="Symbol" panose="05050102010706020507" pitchFamily="18" charset="2"/>
              <a:buChar char=""/>
              <a:tabLst>
                <a:tab pos="810260" algn="l"/>
              </a:tabLs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Améliorer les principes de prévention</a:t>
            </a:r>
          </a:p>
          <a:p>
            <a:pPr marL="1257300" lvl="2" indent="-342900" algn="just">
              <a:spcAft>
                <a:spcPts val="600"/>
              </a:spcAft>
              <a:buFont typeface="Symbol" panose="05050102010706020507" pitchFamily="18" charset="2"/>
              <a:buChar char=""/>
              <a:tabLst>
                <a:tab pos="810260" algn="l"/>
              </a:tabLs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Mettre en œuvre le personnel et les intervenants formés et entraînés en cas de crise</a:t>
            </a:r>
          </a:p>
          <a:p>
            <a:pPr marL="1257300" lvl="2" indent="-342900" algn="just">
              <a:spcAft>
                <a:spcPts val="600"/>
              </a:spcAft>
              <a:buFont typeface="Symbol" panose="05050102010706020507" pitchFamily="18" charset="2"/>
              <a:buChar char=""/>
              <a:tabLst>
                <a:tab pos="810260" algn="l"/>
              </a:tabLs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Faciliter l’intervention des secours externes</a:t>
            </a:r>
          </a:p>
          <a:p>
            <a:pPr marL="1257300" lvl="2" indent="-342900" algn="just">
              <a:spcAft>
                <a:spcPts val="600"/>
              </a:spcAft>
              <a:buFont typeface="Symbol" panose="05050102010706020507" pitchFamily="18" charset="2"/>
              <a:buChar char=""/>
              <a:tabLst>
                <a:tab pos="810260" algn="l"/>
              </a:tabLs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Diminuer les impacts des pertes humaines et matérielles</a:t>
            </a:r>
          </a:p>
          <a:p>
            <a:pPr marL="1257300" lvl="2" indent="-342900" algn="just">
              <a:spcAft>
                <a:spcPts val="600"/>
              </a:spcAft>
              <a:buFont typeface="Symbol" panose="05050102010706020507" pitchFamily="18" charset="2"/>
              <a:buChar char=""/>
              <a:tabLst>
                <a:tab pos="810260" algn="l"/>
              </a:tabLs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Garantir au maximum le maintien de l’opérationnalité et la continuité des activités et des processus</a:t>
            </a:r>
          </a:p>
          <a:p>
            <a:pPr marL="1257300" lvl="2" indent="-342900" algn="just">
              <a:spcAft>
                <a:spcPts val="600"/>
              </a:spcAft>
              <a:buFont typeface="Symbol" panose="05050102010706020507" pitchFamily="18" charset="2"/>
              <a:buChar char=""/>
              <a:tabLst>
                <a:tab pos="810260" algn="l"/>
              </a:tabLs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Protéger l’environnement</a:t>
            </a:r>
          </a:p>
          <a:p>
            <a:pPr marL="1257300" lvl="2" indent="-342900" algn="just">
              <a:spcAft>
                <a:spcPts val="600"/>
              </a:spcAft>
              <a:buFont typeface="Symbol" panose="05050102010706020507" pitchFamily="18" charset="2"/>
              <a:buChar char=""/>
              <a:tabLst>
                <a:tab pos="810260" algn="l"/>
              </a:tabLs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Respecter la législation en matière de bien-être et celle de la sécurité civile</a:t>
            </a:r>
          </a:p>
          <a:p>
            <a:pPr marL="269875" algn="just">
              <a:spcAft>
                <a:spcPts val="600"/>
              </a:spcAft>
              <a:tabLst>
                <a:tab pos="269875" algn="l"/>
              </a:tabLst>
            </a:pPr>
            <a:endParaRPr lang="fr-BE" sz="1800" dirty="0">
              <a:effectLst/>
              <a:latin typeface="Tw Cen MT" panose="020B0602020104020603" pitchFamily="34" charset="0"/>
              <a:ea typeface="Times New Roman" panose="02020603050405020304" pitchFamily="18" charset="0"/>
              <a:cs typeface="Times New Roman" panose="02020603050405020304" pitchFamily="18" charset="0"/>
            </a:endParaRP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7</a:t>
            </a:fld>
            <a:endParaRPr lang="fr-BE"/>
          </a:p>
        </p:txBody>
      </p:sp>
    </p:spTree>
    <p:extLst>
      <p:ext uri="{BB962C8B-B14F-4D97-AF65-F5344CB8AC3E}">
        <p14:creationId xmlns:p14="http://schemas.microsoft.com/office/powerpoint/2010/main" val="42229624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8</a:t>
            </a:fld>
            <a:endParaRPr lang="fr-BE"/>
          </a:p>
        </p:txBody>
      </p:sp>
    </p:spTree>
    <p:extLst>
      <p:ext uri="{BB962C8B-B14F-4D97-AF65-F5344CB8AC3E}">
        <p14:creationId xmlns:p14="http://schemas.microsoft.com/office/powerpoint/2010/main" val="39827041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lvl="1" indent="-285750" algn="just">
              <a:spcBef>
                <a:spcPts val="900"/>
              </a:spcBef>
              <a:spcAft>
                <a:spcPts val="900"/>
              </a:spcAft>
              <a:buSzPts val="1100"/>
              <a:buFont typeface="Tw Cen MT" panose="020B0602020104020603" pitchFamily="34" charset="0"/>
              <a:buAutoNum type="alphaLcPeriod"/>
              <a:tabLst>
                <a:tab pos="540385" algn="l"/>
              </a:tabLst>
            </a:pPr>
            <a:r>
              <a:rPr lang="fr-BE" sz="1100" b="1" dirty="0">
                <a:effectLst/>
                <a:latin typeface="Tw Cen MT" panose="020B0602020104020603" pitchFamily="34" charset="0"/>
              </a:rPr>
              <a:t>Références légales, définitions, terminologie</a:t>
            </a:r>
          </a:p>
          <a:p>
            <a:pPr marL="1143000" lvl="2" indent="-228600" algn="just">
              <a:spcBef>
                <a:spcPts val="900"/>
              </a:spcBef>
              <a:spcAft>
                <a:spcPts val="900"/>
              </a:spcAft>
              <a:buSzPts val="1100"/>
              <a:buFont typeface="Tw Cen MT" panose="020B0602020104020603" pitchFamily="34" charset="0"/>
              <a:buAutoNum type="romanLcPeriod"/>
              <a:tabLst>
                <a:tab pos="810260" algn="l"/>
              </a:tabLst>
            </a:pPr>
            <a:r>
              <a:rPr lang="nl-BE" sz="1100" b="1" dirty="0" err="1">
                <a:effectLst/>
                <a:latin typeface="Tw Cen MT" panose="020B0602020104020603" pitchFamily="34" charset="0"/>
              </a:rPr>
              <a:t>Législation</a:t>
            </a:r>
            <a:endParaRPr lang="fr-BE" sz="1100" b="1" dirty="0">
              <a:effectLst/>
              <a:latin typeface="Tw Cen MT" panose="020B0602020104020603" pitchFamily="34" charset="0"/>
            </a:endParaRPr>
          </a:p>
          <a:p>
            <a:pPr marL="810260" algn="just">
              <a:spcAft>
                <a:spcPts val="600"/>
              </a:spcAft>
              <a:tabLst>
                <a:tab pos="810260" algn="l"/>
              </a:tabLst>
            </a:pPr>
            <a:r>
              <a:rPr lang="fr-BE" sz="1100" u="sng" dirty="0">
                <a:effectLst/>
                <a:latin typeface="Tw Cen MT" panose="020B0602020104020603" pitchFamily="34" charset="0"/>
                <a:ea typeface="Times New Roman" panose="02020603050405020304" pitchFamily="18" charset="0"/>
                <a:cs typeface="Times New Roman" panose="02020603050405020304" pitchFamily="18" charset="0"/>
              </a:rPr>
              <a:t>Intervention en interne</a:t>
            </a: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 : La loi du 4 août 1996 relative au bien-être des travailleurs lors de l’exécution de leur travail et le Code du bien-être constituent les législations de référence à prendre prioritairement en compte.</a:t>
            </a:r>
          </a:p>
          <a:p>
            <a:pPr marL="810260" algn="just">
              <a:spcAft>
                <a:spcPts val="600"/>
              </a:spcAft>
              <a:tabLst>
                <a:tab pos="810260" algn="l"/>
              </a:tabLst>
            </a:pPr>
            <a:r>
              <a:rPr lang="fr-BE" sz="1100" u="sng" dirty="0">
                <a:effectLst/>
                <a:latin typeface="Tw Cen MT" panose="020B0602020104020603" pitchFamily="34" charset="0"/>
                <a:ea typeface="Times New Roman" panose="02020603050405020304" pitchFamily="18" charset="0"/>
                <a:cs typeface="Times New Roman" panose="02020603050405020304" pitchFamily="18" charset="0"/>
              </a:rPr>
              <a:t>Intervention en externe</a:t>
            </a: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 : L’Arrêté Royal du 22 mai 2019, relatif à la planification d'urgence et la gestion de situations d'urgence à l'échelon communal et provincial et au rôle des bourgmestres et des gouverneurs de province en cas d'événements et de situations de crise nécessitant une coordination ou une gestion à l'échelon national, explique comment est organisé les secours extérieurs.</a:t>
            </a:r>
          </a:p>
          <a:p>
            <a:pPr marL="810260" algn="just">
              <a:spcAft>
                <a:spcPts val="600"/>
              </a:spcAft>
              <a:tabLst>
                <a:tab pos="810260" algn="l"/>
              </a:tabLs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Les PIU ne peuvent donc pas être confondus avec les « plans d’urgences et d’intervention ».  Ceux-ci sont expliqués dans le §1.b.ii.4). </a:t>
            </a:r>
          </a:p>
          <a:p>
            <a:pPr marL="810260" algn="just">
              <a:spcAft>
                <a:spcPts val="600"/>
              </a:spcAft>
              <a:tabLst>
                <a:tab pos="810260" algn="l"/>
              </a:tabLs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Les autres références légales et réglementaires sont reprises en annexe A.</a:t>
            </a:r>
          </a:p>
          <a:p>
            <a:pPr marL="1143000" lvl="2" indent="-228600" algn="just">
              <a:spcBef>
                <a:spcPts val="900"/>
              </a:spcBef>
              <a:spcAft>
                <a:spcPts val="900"/>
              </a:spcAft>
              <a:buSzPts val="1100"/>
              <a:buFont typeface="Tw Cen MT" panose="020B0602020104020603" pitchFamily="34" charset="0"/>
              <a:buAutoNum type="romanLcPeriod"/>
              <a:tabLst>
                <a:tab pos="810260" algn="l"/>
              </a:tabLst>
            </a:pPr>
            <a:r>
              <a:rPr lang="nl-BE" sz="1100" b="1" dirty="0" err="1">
                <a:effectLst/>
                <a:latin typeface="Tw Cen MT" panose="020B0602020104020603" pitchFamily="34" charset="0"/>
              </a:rPr>
              <a:t>Définitions</a:t>
            </a:r>
            <a:endParaRPr lang="fr-BE" sz="1100" b="1" dirty="0">
              <a:effectLst/>
              <a:latin typeface="Tw Cen MT" panose="020B0602020104020603" pitchFamily="34" charset="0"/>
            </a:endParaRPr>
          </a:p>
          <a:p>
            <a:pPr marL="1600200" lvl="3" indent="-228600" algn="just">
              <a:spcBef>
                <a:spcPts val="600"/>
              </a:spcBef>
              <a:spcAft>
                <a:spcPts val="600"/>
              </a:spcAft>
              <a:buSzPts val="1100"/>
              <a:buFont typeface="Tw Cen MT" panose="020B0602020104020603" pitchFamily="34" charset="0"/>
              <a:buAutoNum type="arabicParenR"/>
            </a:pPr>
            <a:r>
              <a:rPr lang="fr-BE" sz="1100" b="1" dirty="0">
                <a:effectLst/>
                <a:latin typeface="Tw Cen MT" panose="020B0602020104020603" pitchFamily="34" charset="0"/>
              </a:rPr>
              <a:t>Le Dossier d'Intervention et le Code du Bien-être au Travail</a:t>
            </a:r>
          </a:p>
          <a:p>
            <a:pPr lvl="4" algn="just">
              <a:spcAft>
                <a:spcPts val="600"/>
              </a:spcAf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Le dossier d'intervention est un élément central de la stratégie de prévention des incendies en milieu de travail. Conformément au Code du Bien-être au travail, ce dossier rassemble tous les éléments nécessaires à la mise en œuvre effective de la politique de prévention. Cela inclut les plans de l'établissement, les moyens de lutte contre l'incendie, les voies d'évacuation, et les procédures d'intervention en cas d'incendie. La création et la maintenance d'un tel dossier sont en parfaite adéquation avec les obligations légales stipulées dans le Code, visant à assurer la sécurité et la santé des travailleurs en prévenant les risques professionnels.</a:t>
            </a:r>
          </a:p>
          <a:p>
            <a:pPr lvl="4" algn="just">
              <a:spcAft>
                <a:spcPts val="600"/>
              </a:spcAf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Dans ce dossier, chaque situation envisagée peut être considérée comme un scénario du PIU.</a:t>
            </a:r>
          </a:p>
          <a:p>
            <a:pPr lvl="4" algn="just">
              <a:spcAft>
                <a:spcPts val="600"/>
              </a:spcAf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Le contenu de ce dossier d’intervention est prescrit par le Code du bien-être, Art. III.3.-24.</a:t>
            </a:r>
          </a:p>
          <a:p>
            <a:pPr marL="1600200" lvl="3" indent="-228600" algn="just">
              <a:spcBef>
                <a:spcPts val="600"/>
              </a:spcBef>
              <a:spcAft>
                <a:spcPts val="600"/>
              </a:spcAft>
              <a:buSzPts val="1100"/>
              <a:buFont typeface="Tw Cen MT" panose="020B0602020104020603" pitchFamily="34" charset="0"/>
              <a:buAutoNum type="arabicParenR"/>
            </a:pPr>
            <a:r>
              <a:rPr lang="fr-BE" sz="1100" b="1" dirty="0">
                <a:effectLst/>
                <a:latin typeface="Tw Cen MT" panose="020B0602020104020603" pitchFamily="34" charset="0"/>
              </a:rPr>
              <a:t>Plans de prévention lors d’opérations (AJP-3.14)</a:t>
            </a:r>
          </a:p>
          <a:p>
            <a:pPr lvl="4" algn="just">
              <a:spcAft>
                <a:spcPts val="600"/>
              </a:spcAf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Dans le cadre de la mise en œuvre de la Force Protection, la </a:t>
            </a:r>
            <a:r>
              <a:rPr lang="fr-BE" sz="1100" dirty="0" err="1">
                <a:effectLst/>
                <a:latin typeface="Tw Cen MT" panose="020B0602020104020603" pitchFamily="34" charset="0"/>
                <a:ea typeface="Times New Roman" panose="02020603050405020304" pitchFamily="18" charset="0"/>
                <a:cs typeface="Times New Roman" panose="02020603050405020304" pitchFamily="18" charset="0"/>
              </a:rPr>
              <a:t>Ref</a:t>
            </a: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 6 prévoit une évaluation de la criticité des dangers et des menaces.  Dans cette analyse, la probabilité d’exploitation d’une vulnérabilité est envisagée.  Dans le cadre des PIU, cette analyse peut être à la fois mise en œuvre dans les concepts opérationnels et dans un temps qui peut être différé, dans l’appréciation du maintien opérationnel.  Par exemple, le risque de déforcer l’opération à cause d’un incendie doit être envisagé, au même titre que la réaction à prendre dans ce cas de figure.</a:t>
            </a:r>
          </a:p>
          <a:p>
            <a:pPr lvl="4" algn="just">
              <a:spcAft>
                <a:spcPts val="600"/>
              </a:spcAf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La </a:t>
            </a:r>
            <a:r>
              <a:rPr lang="fr-BE" sz="1100" dirty="0" err="1">
                <a:effectLst/>
                <a:latin typeface="Tw Cen MT" panose="020B0602020104020603" pitchFamily="34" charset="0"/>
                <a:ea typeface="Times New Roman" panose="02020603050405020304" pitchFamily="18" charset="0"/>
                <a:cs typeface="Times New Roman" panose="02020603050405020304" pitchFamily="18" charset="0"/>
              </a:rPr>
              <a:t>réévalution</a:t>
            </a: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 et la continuité des activités font partie des priorités du commandement lors des phases aiguës dans une crise.</a:t>
            </a:r>
          </a:p>
          <a:p>
            <a:pPr marL="1600200" lvl="3" indent="-228600" algn="just">
              <a:spcBef>
                <a:spcPts val="600"/>
              </a:spcBef>
              <a:spcAft>
                <a:spcPts val="600"/>
              </a:spcAft>
              <a:buSzPts val="1100"/>
              <a:buFont typeface="Tw Cen MT" panose="020B0602020104020603" pitchFamily="34" charset="0"/>
              <a:buAutoNum type="arabicParenR"/>
            </a:pPr>
            <a:r>
              <a:rPr lang="fr-BE" sz="1100" b="1" dirty="0">
                <a:effectLst/>
                <a:latin typeface="Tw Cen MT" panose="020B0602020104020603" pitchFamily="34" charset="0"/>
              </a:rPr>
              <a:t>Plans de prévention pour les évènements accueillant du public</a:t>
            </a:r>
          </a:p>
          <a:p>
            <a:pPr lvl="4" algn="just">
              <a:spcAft>
                <a:spcPts val="600"/>
              </a:spcAf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L’organisation d’évènements pouvant accueillir du public impose à l’organisateur des demandes aux autorités publiques.  Ces demandent doivent être accompagnées d’un dossier comprenant une analyse de risque et de PIU.  Ces documents sont ensuite soumis aux différents services publics (incendie, police, …).  Le dimensionnement des moyens est ainsi défini par ces services publics.</a:t>
            </a:r>
          </a:p>
          <a:p>
            <a:pPr marL="1600200" lvl="3" indent="-228600" algn="just">
              <a:spcBef>
                <a:spcPts val="600"/>
              </a:spcBef>
              <a:spcAft>
                <a:spcPts val="600"/>
              </a:spcAft>
              <a:buSzPts val="1100"/>
              <a:buFont typeface="Tw Cen MT" panose="020B0602020104020603" pitchFamily="34" charset="0"/>
              <a:buAutoNum type="arabicParenR"/>
            </a:pPr>
            <a:r>
              <a:rPr lang="fr-BE" sz="1100" b="1" dirty="0">
                <a:effectLst/>
                <a:latin typeface="Tw Cen MT" panose="020B0602020104020603" pitchFamily="34" charset="0"/>
              </a:rPr>
              <a:t>Plans généraux et particuliers d’urgences et d’intervention (PGUI, PPUI)</a:t>
            </a:r>
          </a:p>
          <a:p>
            <a:pPr lvl="4" algn="just">
              <a:spcAft>
                <a:spcPts val="600"/>
              </a:spcAf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Dans le contexte des activités industrielles et commerciales, en particulier pour les entreprises classées SEVESO qui gèrent des substances dangereuses, l'élaboration de plans de gestion des urgences est cruciale.  Ces plans doivent non seulement répondre aux exigences internes en matière de sécurité et de prévention des risques, mais aussi nécessiter une coordination étroite avec les services de secours publics.</a:t>
            </a:r>
          </a:p>
          <a:p>
            <a:pPr lvl="4" algn="just">
              <a:spcAft>
                <a:spcPts val="600"/>
              </a:spcAf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Dans ce dossier, chaque situation envisagée peut être considérée comme un scénario du PIU.</a:t>
            </a:r>
          </a:p>
          <a:p>
            <a:pPr marL="1600200" lvl="3" indent="-228600" algn="just">
              <a:spcBef>
                <a:spcPts val="600"/>
              </a:spcBef>
              <a:spcAft>
                <a:spcPts val="600"/>
              </a:spcAft>
              <a:buSzPts val="1100"/>
              <a:buFont typeface="Tw Cen MT" panose="020B0602020104020603" pitchFamily="34" charset="0"/>
              <a:buAutoNum type="arabicParenR"/>
            </a:pPr>
            <a:r>
              <a:rPr lang="fr-BE" sz="1100" b="1" dirty="0">
                <a:effectLst/>
                <a:latin typeface="Tw Cen MT" panose="020B0602020104020603" pitchFamily="34" charset="0"/>
              </a:rPr>
              <a:t>Plan d’Urgence Hospitalier (PUH)</a:t>
            </a:r>
          </a:p>
          <a:p>
            <a:pPr lvl="4" algn="just">
              <a:spcAft>
                <a:spcPts val="600"/>
              </a:spcAf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Le Plan d'Urgence Hospitalier est un dispositif essentiel dans la gestion des crises au sein des établissements de santé. Sa définition englobe l'ensemble des procédures et des stratégies mises en place pour répondre efficacement aux situations d'urgence qui pourraient survenir dans un contexte hospitalier. Cela inclut des scénarios variés, allant des catastrophes naturelles aux incidents internes tels que les épidémies ou les accidents technologiques.</a:t>
            </a:r>
          </a:p>
          <a:p>
            <a:pPr lvl="4" algn="just">
              <a:spcAft>
                <a:spcPts val="600"/>
              </a:spcAf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Tout comme le dossier d’intervention, qui compile les informations et les procédures nécessaires à la gestion efficace des urgences dans divers contextes, les PIU sont une composante des PUH. Ces plans spécifiques détaillent les actions à entreprendre en cas de crise, assurant ainsi une préparation adéquate et une réponse coordonnée. Ils incluent la mobilisation des ressources, la gestion du personnel, les protocoles de communication et de coordination avec les services externes, ainsi que les mesures d'évacuation et de sécurité des patients et du personnel.</a:t>
            </a:r>
          </a:p>
          <a:p>
            <a:pPr lvl="4" algn="just">
              <a:spcAft>
                <a:spcPts val="600"/>
              </a:spcAf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En intégrant les PIU dans les PUH, les hôpitaux renforcent leur capacité à gérer efficacement les urgences, minimisant ainsi les impacts sur la sécurité des patients et du personnel, tout en garantissant la continuité des soins essentiels. Cette intégration est fondamentale pour assurer une réponse rapide et organisée face aux imprévus, reflétant l'engagement du secteur de la santé à maintenir un environnement sûr et opérationnel en toutes circonstances.</a:t>
            </a:r>
          </a:p>
          <a:p>
            <a:pPr lvl="4" algn="just">
              <a:spcAft>
                <a:spcPts val="600"/>
              </a:spcAft>
            </a:pPr>
            <a:r>
              <a:rPr lang="fr-BE" sz="1100" dirty="0">
                <a:effectLst/>
                <a:latin typeface="Tw Cen MT" panose="020B0602020104020603" pitchFamily="34" charset="0"/>
                <a:ea typeface="Times New Roman" panose="02020603050405020304" pitchFamily="18" charset="0"/>
                <a:cs typeface="Times New Roman" panose="02020603050405020304" pitchFamily="18" charset="0"/>
              </a:rPr>
              <a:t>Dans ce dossier, chaque situation envisagée peut être considérée comme un scénario du PIU.</a:t>
            </a:r>
          </a:p>
          <a:p>
            <a:pPr marL="1600200" lvl="3" indent="-228600" algn="just">
              <a:spcBef>
                <a:spcPts val="600"/>
              </a:spcBef>
              <a:spcAft>
                <a:spcPts val="600"/>
              </a:spcAft>
              <a:buSzPts val="1100"/>
              <a:buFont typeface="Tw Cen MT" panose="020B0602020104020603" pitchFamily="34" charset="0"/>
              <a:buAutoNum type="arabicParenR"/>
            </a:pPr>
            <a:r>
              <a:rPr lang="fr-BE" sz="1100" b="1" dirty="0">
                <a:effectLst/>
                <a:latin typeface="Tw Cen MT" panose="020B0602020104020603" pitchFamily="34" charset="0"/>
              </a:rPr>
              <a:t>Résumé</a:t>
            </a:r>
          </a:p>
          <a:p>
            <a:pPr lvl="4" algn="just">
              <a:spcAft>
                <a:spcPts val="600"/>
              </a:spcAft>
            </a:pPr>
            <a:r>
              <a:rPr lang="fr-BE" sz="1100" dirty="0">
                <a:solidFill>
                  <a:srgbClr val="FF0000"/>
                </a:solidFill>
                <a:effectLst/>
                <a:latin typeface="Tw Cen MT" panose="020B0602020104020603" pitchFamily="34" charset="0"/>
                <a:ea typeface="Times New Roman" panose="02020603050405020304" pitchFamily="18" charset="0"/>
                <a:cs typeface="Times New Roman" panose="02020603050405020304" pitchFamily="18" charset="0"/>
              </a:rPr>
              <a:t>Le PIU est par conséquent un document commun à plusieurs dossiers et reprend la manière coordonnée de réagir face à l’ensemble des scénarios de crise envisagées par les analyses de risques respectives au</a:t>
            </a:r>
            <a:endParaRPr lang="fr-BE" dirty="0">
              <a:solidFill>
                <a:srgbClr val="FF0000"/>
              </a:solidFill>
            </a:endParaRPr>
          </a:p>
        </p:txBody>
      </p:sp>
      <p:sp>
        <p:nvSpPr>
          <p:cNvPr id="4" name="Slide Number Placeholder 3"/>
          <p:cNvSpPr>
            <a:spLocks noGrp="1"/>
          </p:cNvSpPr>
          <p:nvPr>
            <p:ph type="sldNum" sz="quarter" idx="10"/>
          </p:nvPr>
        </p:nvSpPr>
        <p:spPr/>
        <p:txBody>
          <a:bodyPr/>
          <a:lstStyle/>
          <a:p>
            <a:fld id="{D64F2C25-99DC-4E03-B761-F0DD23C54933}" type="slidenum">
              <a:rPr lang="fr-BE" smtClean="0"/>
              <a:t>9</a:t>
            </a:fld>
            <a:endParaRPr lang="fr-BE"/>
          </a:p>
        </p:txBody>
      </p:sp>
    </p:spTree>
    <p:extLst>
      <p:ext uri="{BB962C8B-B14F-4D97-AF65-F5344CB8AC3E}">
        <p14:creationId xmlns:p14="http://schemas.microsoft.com/office/powerpoint/2010/main" val="5862555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10</a:t>
            </a:fld>
            <a:endParaRPr lang="fr-BE"/>
          </a:p>
        </p:txBody>
      </p:sp>
    </p:spTree>
    <p:extLst>
      <p:ext uri="{BB962C8B-B14F-4D97-AF65-F5344CB8AC3E}">
        <p14:creationId xmlns:p14="http://schemas.microsoft.com/office/powerpoint/2010/main" val="36066420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7759A-7966-310B-A14B-9746825AD8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A873029-D357-F2A0-DD6C-D56A7296730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39C20C-3327-F1BE-E50E-F5C7FE232627}"/>
              </a:ext>
            </a:extLst>
          </p:cNvPr>
          <p:cNvSpPr>
            <a:spLocks noGrp="1"/>
          </p:cNvSpPr>
          <p:nvPr>
            <p:ph type="body" idx="1"/>
          </p:nvPr>
        </p:nvSpPr>
        <p:spPr/>
        <p:txBody>
          <a:bodyPr/>
          <a:lstStyle/>
          <a:p>
            <a:endParaRPr lang="fr-BE" dirty="0"/>
          </a:p>
        </p:txBody>
      </p:sp>
      <p:sp>
        <p:nvSpPr>
          <p:cNvPr id="4" name="Slide Number Placeholder 3">
            <a:extLst>
              <a:ext uri="{FF2B5EF4-FFF2-40B4-BE49-F238E27FC236}">
                <a16:creationId xmlns:a16="http://schemas.microsoft.com/office/drawing/2014/main" id="{AF70FEB1-7298-53FC-022D-A53946FFD5A0}"/>
              </a:ext>
            </a:extLst>
          </p:cNvPr>
          <p:cNvSpPr>
            <a:spLocks noGrp="1"/>
          </p:cNvSpPr>
          <p:nvPr>
            <p:ph type="sldNum" sz="quarter" idx="5"/>
          </p:nvPr>
        </p:nvSpPr>
        <p:spPr/>
        <p:txBody>
          <a:bodyPr/>
          <a:lstStyle/>
          <a:p>
            <a:fld id="{D64F2C25-99DC-4E03-B761-F0DD23C54933}" type="slidenum">
              <a:rPr lang="fr-BE" smtClean="0"/>
              <a:t>12</a:t>
            </a:fld>
            <a:endParaRPr lang="fr-BE"/>
          </a:p>
        </p:txBody>
      </p:sp>
    </p:spTree>
    <p:extLst>
      <p:ext uri="{BB962C8B-B14F-4D97-AF65-F5344CB8AC3E}">
        <p14:creationId xmlns:p14="http://schemas.microsoft.com/office/powerpoint/2010/main" val="33152759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pic>
        <p:nvPicPr>
          <p:cNvPr id="8" name="Defense_Horizontal_CMYK_White_FR-01.png" descr="Defense_Horizontal_CMYK_White_FR-01.png">
            <a:extLst>
              <a:ext uri="{FF2B5EF4-FFF2-40B4-BE49-F238E27FC236}">
                <a16:creationId xmlns:a16="http://schemas.microsoft.com/office/drawing/2014/main" id="{F5BA57AF-6CA7-AE4D-8561-832499B02F4F}"/>
              </a:ext>
            </a:extLst>
          </p:cNvPr>
          <p:cNvPicPr>
            <a:picLocks noChangeAspect="1"/>
          </p:cNvPicPr>
          <p:nvPr userDrawn="1"/>
        </p:nvPicPr>
        <p:blipFill>
          <a:blip r:embed="rId3"/>
          <a:srcRect l="5989" t="20121" r="5989" b="21753"/>
          <a:stretch>
            <a:fillRect/>
          </a:stretch>
        </p:blipFill>
        <p:spPr>
          <a:xfrm>
            <a:off x="9398009" y="354887"/>
            <a:ext cx="2509395" cy="462231"/>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kern="0" baseline="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4" name="Text Placeholder 18"/>
          <p:cNvSpPr>
            <a:spLocks noGrp="1"/>
          </p:cNvSpPr>
          <p:nvPr>
            <p:ph type="body" sz="quarter" idx="16" hasCustomPrompt="1"/>
          </p:nvPr>
        </p:nvSpPr>
        <p:spPr>
          <a:xfrm>
            <a:off x="376962" y="1186891"/>
            <a:ext cx="8220788" cy="245463"/>
          </a:xfrm>
          <a:prstGeom prst="rect">
            <a:avLst/>
          </a:prstGeom>
        </p:spPr>
        <p:txBody>
          <a:bodyPr/>
          <a:lstStyle>
            <a:lvl1pPr marL="0" indent="0">
              <a:buNone/>
              <a:defRPr sz="1100" b="0" i="0" cap="none" spc="300" baseline="0">
                <a:solidFill>
                  <a:schemeClr val="bg1"/>
                </a:solidFill>
                <a:latin typeface="Palanquin Regular" panose="020B0004020203020204" pitchFamily="34" charset="0"/>
              </a:defRPr>
            </a:lvl1pPr>
          </a:lstStyle>
          <a:p>
            <a:pPr lvl="0"/>
            <a:r>
              <a:rPr lang="fr-BE" dirty="0"/>
              <a:t>Day </a:t>
            </a:r>
            <a:r>
              <a:rPr lang="fr-BE" dirty="0" err="1"/>
              <a:t>Month</a:t>
            </a:r>
            <a:r>
              <a:rPr lang="fr-BE" dirty="0"/>
              <a:t> </a:t>
            </a:r>
            <a:r>
              <a:rPr lang="fr-BE" dirty="0" err="1"/>
              <a:t>Year</a:t>
            </a:r>
            <a:endParaRPr lang="fr-BE" dirty="0"/>
          </a:p>
        </p:txBody>
      </p:sp>
      <p:sp>
        <p:nvSpPr>
          <p:cNvPr id="13" name="Rectangle 6">
            <a:extLst>
              <a:ext uri="{FF2B5EF4-FFF2-40B4-BE49-F238E27FC236}">
                <a16:creationId xmlns:a16="http://schemas.microsoft.com/office/drawing/2014/main" id="{4F9F5938-E2C8-BC4B-A548-3C47C2F9BF03}"/>
              </a:ext>
            </a:extLst>
          </p:cNvPr>
          <p:cNvSpPr/>
          <p:nvPr userDrawn="1"/>
        </p:nvSpPr>
        <p:spPr>
          <a:xfrm>
            <a:off x="475512" y="1016332"/>
            <a:ext cx="496039" cy="45720"/>
          </a:xfrm>
          <a:prstGeom prst="rect">
            <a:avLst/>
          </a:prstGeom>
          <a:solidFill>
            <a:srgbClr val="FFFFFF"/>
          </a:solidFill>
          <a:ln w="12700">
            <a:miter lim="400000"/>
          </a:ln>
        </p:spPr>
        <p:txBody>
          <a:bodyPr lIns="45719" rIns="45719" anchor="ctr"/>
          <a:lstStyle/>
          <a:p>
            <a:pPr algn="ctr">
              <a:defRPr sz="2200">
                <a:solidFill>
                  <a:srgbClr val="FFFFFF"/>
                </a:solidFill>
              </a:defRPr>
            </a:pPr>
            <a:endParaRPr/>
          </a:p>
        </p:txBody>
      </p:sp>
      <p:sp>
        <p:nvSpPr>
          <p:cNvPr id="3" name="Text Placeholder 2"/>
          <p:cNvSpPr>
            <a:spLocks noGrp="1"/>
          </p:cNvSpPr>
          <p:nvPr>
            <p:ph type="body" sz="quarter" idx="17" hasCustomPrompt="1"/>
          </p:nvPr>
        </p:nvSpPr>
        <p:spPr>
          <a:xfrm>
            <a:off x="376962" y="436595"/>
            <a:ext cx="8233638" cy="198253"/>
          </a:xfrm>
        </p:spPr>
        <p:txBody>
          <a:bodyPr>
            <a:noAutofit/>
          </a:bodyPr>
          <a:lstStyle>
            <a:lvl1pPr>
              <a:defRPr sz="1300" cap="all" spc="300" baseline="0">
                <a:solidFill>
                  <a:schemeClr val="bg1"/>
                </a:solidFill>
                <a:latin typeface="Palanquin Bold" panose="020B0004020203020204" pitchFamily="34" charset="0"/>
              </a:defRPr>
            </a:lvl1pPr>
          </a:lstStyle>
          <a:p>
            <a:pPr lvl="0"/>
            <a:r>
              <a:rPr lang="en-US" dirty="0"/>
              <a:t>department</a:t>
            </a:r>
            <a:endParaRPr lang="fr-BE" dirty="0"/>
          </a:p>
        </p:txBody>
      </p:sp>
      <p:sp>
        <p:nvSpPr>
          <p:cNvPr id="18" name="Text Placeholder 2"/>
          <p:cNvSpPr>
            <a:spLocks noGrp="1"/>
          </p:cNvSpPr>
          <p:nvPr>
            <p:ph type="body" sz="quarter" idx="18" hasCustomPrompt="1"/>
          </p:nvPr>
        </p:nvSpPr>
        <p:spPr>
          <a:xfrm>
            <a:off x="376962" y="653898"/>
            <a:ext cx="8220788" cy="237595"/>
          </a:xfrm>
        </p:spPr>
        <p:txBody>
          <a:bodyPr>
            <a:noAutofit/>
          </a:bodyPr>
          <a:lstStyle>
            <a:lvl1pPr>
              <a:defRPr sz="1300" cap="all" spc="300" baseline="0">
                <a:solidFill>
                  <a:schemeClr val="bg1"/>
                </a:solidFill>
                <a:latin typeface="Palanquin Regular" panose="020B0004020203020204" pitchFamily="34" charset="0"/>
              </a:defRPr>
            </a:lvl1pPr>
          </a:lstStyle>
          <a:p>
            <a:pPr lvl="0"/>
            <a:r>
              <a:rPr lang="en-US" dirty="0"/>
              <a:t>name</a:t>
            </a:r>
            <a:endParaRPr lang="fr-BE" dirty="0"/>
          </a:p>
        </p:txBody>
      </p:sp>
    </p:spTree>
    <p:extLst>
      <p:ext uri="{BB962C8B-B14F-4D97-AF65-F5344CB8AC3E}">
        <p14:creationId xmlns:p14="http://schemas.microsoft.com/office/powerpoint/2010/main" val="1711455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0" name="Slide Number Placeholder 5"/>
          <p:cNvSpPr txBox="1">
            <a:spLocks/>
          </p:cNvSpPr>
          <p:nvPr userDrawn="1"/>
        </p:nvSpPr>
        <p:spPr>
          <a:xfrm>
            <a:off x="8763000" y="65087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pic>
        <p:nvPicPr>
          <p:cNvPr id="8" name="Defense_Horizontal_CMYK_White_FR-01.png" descr="Defense_Horizontal_CMYK_White_FR-01.png">
            <a:extLst>
              <a:ext uri="{FF2B5EF4-FFF2-40B4-BE49-F238E27FC236}">
                <a16:creationId xmlns:a16="http://schemas.microsoft.com/office/drawing/2014/main" id="{F5BA57AF-6CA7-AE4D-8561-832499B02F4F}"/>
              </a:ext>
            </a:extLst>
          </p:cNvPr>
          <p:cNvPicPr>
            <a:picLocks noChangeAspect="1"/>
          </p:cNvPicPr>
          <p:nvPr userDrawn="1"/>
        </p:nvPicPr>
        <p:blipFill>
          <a:blip r:embed="rId3"/>
          <a:srcRect l="5989" t="20121" r="5989" b="21753"/>
          <a:stretch>
            <a:fillRect/>
          </a:stretch>
        </p:blipFill>
        <p:spPr>
          <a:xfrm>
            <a:off x="9398009" y="354887"/>
            <a:ext cx="2509395" cy="462231"/>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Questions</a:t>
            </a:r>
            <a:endParaRPr dirty="0"/>
          </a:p>
        </p:txBody>
      </p:sp>
    </p:spTree>
    <p:extLst>
      <p:ext uri="{BB962C8B-B14F-4D97-AF65-F5344CB8AC3E}">
        <p14:creationId xmlns:p14="http://schemas.microsoft.com/office/powerpoint/2010/main" val="277779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5" name="Picture 2" descr="Picture 2"/>
          <p:cNvPicPr>
            <a:picLocks noChangeAspect="1"/>
          </p:cNvPicPr>
          <p:nvPr userDrawn="1"/>
        </p:nvPicPr>
        <p:blipFill>
          <a:blip r:embed="rId2"/>
          <a:stretch>
            <a:fillRect/>
          </a:stretch>
        </p:blipFill>
        <p:spPr>
          <a:xfrm>
            <a:off x="0" y="858"/>
            <a:ext cx="12190478" cy="6857143"/>
          </a:xfrm>
          <a:prstGeom prst="rect">
            <a:avLst/>
          </a:prstGeom>
          <a:ln w="12700">
            <a:miter lim="400000"/>
          </a:ln>
        </p:spPr>
      </p:pic>
      <p:pic>
        <p:nvPicPr>
          <p:cNvPr id="8" name="Defense_Horizontal_CMYK_White_FR-01.png" descr="Defense_Horizontal_CMYK_White_FR-01.png">
            <a:extLst>
              <a:ext uri="{FF2B5EF4-FFF2-40B4-BE49-F238E27FC236}">
                <a16:creationId xmlns:a16="http://schemas.microsoft.com/office/drawing/2014/main" id="{F5BA57AF-6CA7-AE4D-8561-832499B02F4F}"/>
              </a:ext>
            </a:extLst>
          </p:cNvPr>
          <p:cNvPicPr>
            <a:picLocks noChangeAspect="1"/>
          </p:cNvPicPr>
          <p:nvPr userDrawn="1"/>
        </p:nvPicPr>
        <p:blipFill>
          <a:blip r:embed="rId3"/>
          <a:srcRect l="5989" t="20121" r="5989" b="21753"/>
          <a:stretch>
            <a:fillRect/>
          </a:stretch>
        </p:blipFill>
        <p:spPr>
          <a:xfrm>
            <a:off x="9398009" y="354887"/>
            <a:ext cx="2509395" cy="462231"/>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6" name="Text Placeholder 2">
            <a:extLst>
              <a:ext uri="{FF2B5EF4-FFF2-40B4-BE49-F238E27FC236}">
                <a16:creationId xmlns:a16="http://schemas.microsoft.com/office/drawing/2014/main" id="{35B39D68-2118-624A-A3D1-0FC50A3053DD}"/>
              </a:ext>
            </a:extLst>
          </p:cNvPr>
          <p:cNvSpPr>
            <a:spLocks noGrp="1"/>
          </p:cNvSpPr>
          <p:nvPr>
            <p:ph type="body" sz="quarter" idx="14" hasCustomPrompt="1"/>
          </p:nvPr>
        </p:nvSpPr>
        <p:spPr>
          <a:xfrm>
            <a:off x="352162" y="5901969"/>
            <a:ext cx="2115219" cy="956032"/>
          </a:xfrm>
          <a:prstGeom prst="rect">
            <a:avLst/>
          </a:prstGeom>
        </p:spPr>
        <p:txBody>
          <a:bodyPr/>
          <a:lstStyle>
            <a:lvl1pPr marL="0" marR="0" indent="0" algn="l" defTabSz="914400" rtl="0" fontAlgn="auto" latinLnBrk="0" hangingPunct="0">
              <a:lnSpc>
                <a:spcPct val="100000"/>
              </a:lnSpc>
              <a:spcBef>
                <a:spcPts val="0"/>
              </a:spcBef>
              <a:spcAft>
                <a:spcPts val="0"/>
              </a:spcAft>
              <a:buClrTx/>
              <a:buSzTx/>
              <a:buFontTx/>
              <a:buNone/>
              <a:tabLst/>
              <a:defRPr kumimoji="0" lang="nl-NL" sz="3000" b="0" i="0" u="none" strike="noStrike" cap="none" spc="0" normalizeH="0" baseline="0" dirty="0">
                <a:ln>
                  <a:noFill/>
                </a:ln>
                <a:solidFill>
                  <a:srgbClr val="1A4652"/>
                </a:solidFill>
                <a:effectLst/>
                <a:uFillTx/>
                <a:latin typeface="Palanquin Bold"/>
                <a:ea typeface="Palanquin Bold"/>
                <a:cs typeface="Palanquin Bold"/>
                <a:sym typeface="Palanquin Bold"/>
              </a:defRPr>
            </a:lvl1pPr>
          </a:lstStyle>
          <a:p>
            <a:pPr lvl="0"/>
            <a:r>
              <a:rPr lang="en-US" dirty="0"/>
              <a:t>SUBTITLE</a:t>
            </a:r>
            <a:endParaRPr lang="nl-NL" dirty="0"/>
          </a:p>
        </p:txBody>
      </p:sp>
    </p:spTree>
    <p:extLst>
      <p:ext uri="{BB962C8B-B14F-4D97-AF65-F5344CB8AC3E}">
        <p14:creationId xmlns:p14="http://schemas.microsoft.com/office/powerpoint/2010/main" val="3481247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0"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12" name="Rectangle 6"/>
          <p:cNvSpPr/>
          <p:nvPr userDrawn="1"/>
        </p:nvSpPr>
        <p:spPr>
          <a:xfrm>
            <a:off x="0" y="5286373"/>
            <a:ext cx="220574" cy="519114"/>
          </a:xfrm>
          <a:prstGeom prst="rect">
            <a:avLst/>
          </a:prstGeom>
          <a:solidFill>
            <a:srgbClr val="1A4652"/>
          </a:solidFill>
          <a:ln w="12700">
            <a:miter lim="400000"/>
          </a:ln>
        </p:spPr>
        <p:txBody>
          <a:bodyPr lIns="45719" rIns="45719" anchor="ctr"/>
          <a:lstStyle/>
          <a:p>
            <a:pPr algn="just">
              <a:defRPr>
                <a:solidFill>
                  <a:srgbClr val="FFFFFF"/>
                </a:solidFill>
              </a:defRPr>
            </a:pPr>
            <a:endParaRPr/>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24010" y="191806"/>
            <a:ext cx="2847975" cy="800973"/>
          </a:xfrm>
          <a:prstGeom prst="rect">
            <a:avLst/>
          </a:prstGeom>
        </p:spPr>
      </p:pic>
      <p:sp>
        <p:nvSpPr>
          <p:cNvPr id="14" name="TextBox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Tree>
    <p:extLst>
      <p:ext uri="{BB962C8B-B14F-4D97-AF65-F5344CB8AC3E}">
        <p14:creationId xmlns:p14="http://schemas.microsoft.com/office/powerpoint/2010/main" val="2176371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verview Slide ">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14" hasCustomPrompt="1"/>
          </p:nvPr>
        </p:nvSpPr>
        <p:spPr>
          <a:xfrm>
            <a:off x="1959338" y="2315675"/>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Introduction</a:t>
            </a:r>
            <a:endParaRPr dirty="0"/>
          </a:p>
        </p:txBody>
      </p:sp>
      <p:sp>
        <p:nvSpPr>
          <p:cNvPr id="14" name="TextBox 9">
            <a:extLst>
              <a:ext uri="{FF2B5EF4-FFF2-40B4-BE49-F238E27FC236}">
                <a16:creationId xmlns:a16="http://schemas.microsoft.com/office/drawing/2014/main" id="{E14C724D-8150-584E-B310-03760B61CF59}"/>
              </a:ext>
            </a:extLst>
          </p:cNvPr>
          <p:cNvSpPr txBox="1">
            <a:spLocks noGrp="1"/>
          </p:cNvSpPr>
          <p:nvPr>
            <p:ph type="body" sz="quarter" idx="15" hasCustomPrompt="1"/>
          </p:nvPr>
        </p:nvSpPr>
        <p:spPr>
          <a:xfrm>
            <a:off x="1959338" y="2944368"/>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1</a:t>
            </a:r>
            <a:endParaRPr dirty="0"/>
          </a:p>
        </p:txBody>
      </p:sp>
      <p:sp>
        <p:nvSpPr>
          <p:cNvPr id="15"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8" y="3573061"/>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2</a:t>
            </a:r>
            <a:endParaRPr dirty="0"/>
          </a:p>
        </p:txBody>
      </p:sp>
      <p:sp>
        <p:nvSpPr>
          <p:cNvPr id="16" name="TextBox 9">
            <a:extLst>
              <a:ext uri="{FF2B5EF4-FFF2-40B4-BE49-F238E27FC236}">
                <a16:creationId xmlns:a16="http://schemas.microsoft.com/office/drawing/2014/main" id="{E14C724D-8150-584E-B310-03760B61CF59}"/>
              </a:ext>
            </a:extLst>
          </p:cNvPr>
          <p:cNvSpPr txBox="1">
            <a:spLocks noGrp="1"/>
          </p:cNvSpPr>
          <p:nvPr>
            <p:ph type="body" sz="quarter" idx="17" hasCustomPrompt="1"/>
          </p:nvPr>
        </p:nvSpPr>
        <p:spPr>
          <a:xfrm>
            <a:off x="1959338" y="4223394"/>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3</a:t>
            </a:r>
            <a:endParaRPr dirty="0"/>
          </a:p>
        </p:txBody>
      </p:sp>
      <p:sp>
        <p:nvSpPr>
          <p:cNvPr id="17" name="TextBox 9">
            <a:extLst>
              <a:ext uri="{FF2B5EF4-FFF2-40B4-BE49-F238E27FC236}">
                <a16:creationId xmlns:a16="http://schemas.microsoft.com/office/drawing/2014/main" id="{E14C724D-8150-584E-B310-03760B61CF59}"/>
              </a:ext>
            </a:extLst>
          </p:cNvPr>
          <p:cNvSpPr txBox="1">
            <a:spLocks noGrp="1"/>
          </p:cNvSpPr>
          <p:nvPr>
            <p:ph type="body" sz="quarter" idx="18" hasCustomPrompt="1"/>
          </p:nvPr>
        </p:nvSpPr>
        <p:spPr>
          <a:xfrm>
            <a:off x="1959338" y="4873947"/>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Conclusion</a:t>
            </a:r>
            <a:endParaRPr dirty="0"/>
          </a:p>
        </p:txBody>
      </p:sp>
      <p:sp>
        <p:nvSpPr>
          <p:cNvPr id="18" name="Text Placeholder 5"/>
          <p:cNvSpPr>
            <a:spLocks noGrp="1"/>
          </p:cNvSpPr>
          <p:nvPr>
            <p:ph type="body" sz="quarter" idx="19" hasCustomPrompt="1"/>
          </p:nvPr>
        </p:nvSpPr>
        <p:spPr>
          <a:xfrm>
            <a:off x="1068800" y="2246070"/>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1</a:t>
            </a:r>
            <a:endParaRPr lang="fr-BE" dirty="0"/>
          </a:p>
        </p:txBody>
      </p:sp>
      <p:sp>
        <p:nvSpPr>
          <p:cNvPr id="19" name="Text Placeholder 5"/>
          <p:cNvSpPr>
            <a:spLocks noGrp="1"/>
          </p:cNvSpPr>
          <p:nvPr>
            <p:ph type="body" sz="quarter" idx="20" hasCustomPrompt="1"/>
          </p:nvPr>
        </p:nvSpPr>
        <p:spPr>
          <a:xfrm>
            <a:off x="1068800" y="2879796"/>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2</a:t>
            </a:r>
            <a:endParaRPr lang="fr-BE" dirty="0"/>
          </a:p>
        </p:txBody>
      </p:sp>
      <p:sp>
        <p:nvSpPr>
          <p:cNvPr id="20" name="Text Placeholder 5"/>
          <p:cNvSpPr>
            <a:spLocks noGrp="1"/>
          </p:cNvSpPr>
          <p:nvPr>
            <p:ph type="body" sz="quarter" idx="21" hasCustomPrompt="1"/>
          </p:nvPr>
        </p:nvSpPr>
        <p:spPr>
          <a:xfrm>
            <a:off x="1068800" y="3513522"/>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3</a:t>
            </a:r>
            <a:endParaRPr lang="fr-BE" dirty="0"/>
          </a:p>
        </p:txBody>
      </p:sp>
      <p:sp>
        <p:nvSpPr>
          <p:cNvPr id="21" name="Text Placeholder 5"/>
          <p:cNvSpPr>
            <a:spLocks noGrp="1"/>
          </p:cNvSpPr>
          <p:nvPr>
            <p:ph type="body" sz="quarter" idx="22" hasCustomPrompt="1"/>
          </p:nvPr>
        </p:nvSpPr>
        <p:spPr>
          <a:xfrm>
            <a:off x="1068800" y="4158823"/>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4</a:t>
            </a:r>
            <a:endParaRPr lang="fr-BE" dirty="0"/>
          </a:p>
        </p:txBody>
      </p:sp>
      <p:sp>
        <p:nvSpPr>
          <p:cNvPr id="22" name="Text Placeholder 5"/>
          <p:cNvSpPr>
            <a:spLocks noGrp="1"/>
          </p:cNvSpPr>
          <p:nvPr>
            <p:ph type="body" sz="quarter" idx="23" hasCustomPrompt="1"/>
          </p:nvPr>
        </p:nvSpPr>
        <p:spPr>
          <a:xfrm>
            <a:off x="1068800" y="4809698"/>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5</a:t>
            </a:r>
            <a:endParaRPr lang="fr-BE" dirty="0"/>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24033" y="5869288"/>
            <a:ext cx="2847975" cy="800973"/>
          </a:xfrm>
          <a:prstGeom prst="rect">
            <a:avLst/>
          </a:prstGeom>
        </p:spPr>
      </p:pic>
    </p:spTree>
    <p:extLst>
      <p:ext uri="{BB962C8B-B14F-4D97-AF65-F5344CB8AC3E}">
        <p14:creationId xmlns:p14="http://schemas.microsoft.com/office/powerpoint/2010/main" val="4212160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rutured Text Slide">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23"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7" y="3434889"/>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4"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1959338" y="2234495"/>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5" name="Text Placeholder 9">
            <a:extLst>
              <a:ext uri="{FF2B5EF4-FFF2-40B4-BE49-F238E27FC236}">
                <a16:creationId xmlns:a16="http://schemas.microsoft.com/office/drawing/2014/main" id="{E14C724D-8150-584E-B310-03760B61CF59}"/>
              </a:ext>
            </a:extLst>
          </p:cNvPr>
          <p:cNvSpPr txBox="1">
            <a:spLocks noGrp="1"/>
          </p:cNvSpPr>
          <p:nvPr>
            <p:ph type="body" sz="quarter" idx="28" hasCustomPrompt="1"/>
          </p:nvPr>
        </p:nvSpPr>
        <p:spPr>
          <a:xfrm>
            <a:off x="1959338" y="4635283"/>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6" name="Text Placeholder 5"/>
          <p:cNvSpPr>
            <a:spLocks noGrp="1"/>
          </p:cNvSpPr>
          <p:nvPr>
            <p:ph type="body" sz="quarter" idx="24" hasCustomPrompt="1"/>
          </p:nvPr>
        </p:nvSpPr>
        <p:spPr>
          <a:xfrm>
            <a:off x="1055131" y="2234495"/>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1</a:t>
            </a:r>
            <a:endParaRPr lang="fr-BE" dirty="0"/>
          </a:p>
        </p:txBody>
      </p:sp>
      <p:sp>
        <p:nvSpPr>
          <p:cNvPr id="27" name="Text Placeholder 5"/>
          <p:cNvSpPr>
            <a:spLocks noGrp="1"/>
          </p:cNvSpPr>
          <p:nvPr>
            <p:ph type="body" sz="quarter" idx="25" hasCustomPrompt="1"/>
          </p:nvPr>
        </p:nvSpPr>
        <p:spPr>
          <a:xfrm>
            <a:off x="1064972" y="3434889"/>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2</a:t>
            </a:r>
            <a:endParaRPr lang="fr-BE" dirty="0"/>
          </a:p>
        </p:txBody>
      </p:sp>
      <p:sp>
        <p:nvSpPr>
          <p:cNvPr id="28" name="Text Placeholder 5"/>
          <p:cNvSpPr>
            <a:spLocks noGrp="1"/>
          </p:cNvSpPr>
          <p:nvPr>
            <p:ph type="body" sz="quarter" idx="26" hasCustomPrompt="1"/>
          </p:nvPr>
        </p:nvSpPr>
        <p:spPr>
          <a:xfrm>
            <a:off x="1055130" y="4635283"/>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3</a:t>
            </a:r>
            <a:endParaRPr lang="fr-BE" dirty="0"/>
          </a:p>
        </p:txBody>
      </p:sp>
      <p:pic>
        <p:nvPicPr>
          <p:cNvPr id="29" name="Picture 2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24033" y="5869288"/>
            <a:ext cx="2847975" cy="800973"/>
          </a:xfrm>
          <a:prstGeom prst="rect">
            <a:avLst/>
          </a:prstGeom>
        </p:spPr>
      </p:pic>
    </p:spTree>
    <p:extLst>
      <p:ext uri="{BB962C8B-B14F-4D97-AF65-F5344CB8AC3E}">
        <p14:creationId xmlns:p14="http://schemas.microsoft.com/office/powerpoint/2010/main" val="2230062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24033" y="5869288"/>
            <a:ext cx="2847975" cy="800973"/>
          </a:xfrm>
          <a:prstGeom prst="rect">
            <a:avLst/>
          </a:prstGeom>
        </p:spPr>
      </p:pic>
    </p:spTree>
    <p:extLst>
      <p:ext uri="{BB962C8B-B14F-4D97-AF65-F5344CB8AC3E}">
        <p14:creationId xmlns:p14="http://schemas.microsoft.com/office/powerpoint/2010/main" val="644648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pic>
        <p:nvPicPr>
          <p:cNvPr id="6"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24033" y="5869288"/>
            <a:ext cx="2847975" cy="800973"/>
          </a:xfrm>
          <a:prstGeom prst="rect">
            <a:avLst/>
          </a:prstGeom>
        </p:spPr>
      </p:pic>
      <p:sp>
        <p:nvSpPr>
          <p:cNvPr id="8" name="Rectangle 7">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1A4652"/>
          </a:solidFill>
          <a:ln w="12700">
            <a:miter lim="400000"/>
          </a:ln>
        </p:spPr>
        <p:txBody>
          <a:bodyPr lIns="45719" rIns="45719" anchor="ctr"/>
          <a:lstStyle/>
          <a:p>
            <a:pPr algn="just">
              <a:defRPr>
                <a:solidFill>
                  <a:srgbClr val="FFFFFF"/>
                </a:solidFill>
              </a:defRPr>
            </a:pPr>
            <a:endParaRPr/>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9" y="745829"/>
            <a:ext cx="11293675" cy="707886"/>
          </a:xfrm>
          <a:prstGeom prst="rect">
            <a:avLst/>
          </a:prstGeom>
        </p:spPr>
        <p:txBody>
          <a:bodyPr wrap="square">
            <a:spAutoFit/>
          </a:bodyPr>
          <a:lstStyle>
            <a:lvl1pPr marL="0" indent="0">
              <a:lnSpc>
                <a:spcPct val="100000"/>
              </a:lnSpc>
              <a:spcBef>
                <a:spcPts val="0"/>
              </a:spcBef>
              <a:buSzTx/>
              <a:buFontTx/>
              <a:buNone/>
              <a:defRPr sz="4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sp>
        <p:nvSpPr>
          <p:cNvPr id="16"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Tree>
    <p:extLst>
      <p:ext uri="{BB962C8B-B14F-4D97-AF65-F5344CB8AC3E}">
        <p14:creationId xmlns:p14="http://schemas.microsoft.com/office/powerpoint/2010/main" val="1331326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lide 1">
    <p:spTree>
      <p:nvGrpSpPr>
        <p:cNvPr id="1" name=""/>
        <p:cNvGrpSpPr/>
        <p:nvPr/>
      </p:nvGrpSpPr>
      <p:grpSpPr>
        <a:xfrm>
          <a:off x="0" y="0"/>
          <a:ext cx="0" cy="0"/>
          <a:chOff x="0" y="0"/>
          <a:chExt cx="0" cy="0"/>
        </a:xfrm>
      </p:grpSpPr>
      <p:sp>
        <p:nvSpPr>
          <p:cNvPr id="4" name="Rectangle 2"/>
          <p:cNvSpPr/>
          <p:nvPr userDrawn="1"/>
        </p:nvSpPr>
        <p:spPr>
          <a:xfrm>
            <a:off x="0" y="0"/>
            <a:ext cx="4343400" cy="6858000"/>
          </a:xfrm>
          <a:prstGeom prst="rect">
            <a:avLst/>
          </a:prstGeom>
          <a:solidFill>
            <a:srgbClr val="D9D9D9"/>
          </a:solidFill>
          <a:ln w="12700">
            <a:miter lim="400000"/>
          </a:ln>
        </p:spPr>
        <p:txBody>
          <a:bodyPr lIns="45719" rIns="45719" anchor="ctr"/>
          <a:lstStyle/>
          <a:p>
            <a:pPr algn="ctr">
              <a:defRPr>
                <a:solidFill>
                  <a:srgbClr val="D9D9D9"/>
                </a:solidFill>
              </a:defRPr>
            </a:pPr>
            <a:endParaRPr/>
          </a:p>
        </p:txBody>
      </p:sp>
      <p:sp>
        <p:nvSpPr>
          <p:cNvPr id="5" name="Rectangle 8"/>
          <p:cNvSpPr/>
          <p:nvPr userDrawn="1"/>
        </p:nvSpPr>
        <p:spPr>
          <a:xfrm>
            <a:off x="4343400" y="2170444"/>
            <a:ext cx="146100"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24033" y="5869288"/>
            <a:ext cx="2847975" cy="800973"/>
          </a:xfrm>
          <a:prstGeom prst="rect">
            <a:avLst/>
          </a:prstGeom>
        </p:spPr>
      </p:pic>
      <p:sp>
        <p:nvSpPr>
          <p:cNvPr id="8" name="TextBox 9"/>
          <p:cNvSpPr txBox="1">
            <a:spLocks noGrp="1"/>
          </p:cNvSpPr>
          <p:nvPr>
            <p:ph type="body" sz="quarter" idx="13" hasCustomPrompt="1"/>
          </p:nvPr>
        </p:nvSpPr>
        <p:spPr>
          <a:xfrm>
            <a:off x="4624409" y="2027180"/>
            <a:ext cx="557403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4624409" y="2875333"/>
            <a:ext cx="5574033" cy="2338694"/>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a:t>
            </a:r>
          </a:p>
        </p:txBody>
      </p:sp>
      <p:sp>
        <p:nvSpPr>
          <p:cNvPr id="10" name="Picture Placeholder 2"/>
          <p:cNvSpPr>
            <a:spLocks noGrp="1"/>
          </p:cNvSpPr>
          <p:nvPr>
            <p:ph type="pic" sz="quarter" idx="28"/>
          </p:nvPr>
        </p:nvSpPr>
        <p:spPr>
          <a:xfrm>
            <a:off x="0" y="0"/>
            <a:ext cx="4337050" cy="6858000"/>
          </a:xfrm>
          <a:prstGeom prst="rect">
            <a:avLst/>
          </a:prstGeom>
        </p:spPr>
        <p:txBody>
          <a:bodyPr/>
          <a:lstStyle>
            <a:lvl1pPr marL="0" indent="0" algn="ctr">
              <a:buFontTx/>
              <a:buNone/>
              <a:defRPr sz="2000" i="1">
                <a:noFill/>
                <a:latin typeface="Palanquin" panose="020B0004020203020204" pitchFamily="34" charset="0"/>
                <a:cs typeface="Palanquin" panose="020B0004020203020204" pitchFamily="34" charset="0"/>
              </a:defRPr>
            </a:lvl1pPr>
          </a:lstStyle>
          <a:p>
            <a:endParaRPr lang="fr-BE" dirty="0"/>
          </a:p>
        </p:txBody>
      </p:sp>
    </p:spTree>
    <p:extLst>
      <p:ext uri="{BB962C8B-B14F-4D97-AF65-F5344CB8AC3E}">
        <p14:creationId xmlns:p14="http://schemas.microsoft.com/office/powerpoint/2010/main" val="1573056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lide 2">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610600" y="6356350"/>
            <a:ext cx="2743200" cy="365125"/>
          </a:xfrm>
          <a:prstGeom prst="rect">
            <a:avLst/>
          </a:prstGeom>
        </p:spPr>
        <p:txBody>
          <a:bodyPr/>
          <a:lstStyle/>
          <a:p>
            <a:fld id="{31868436-61E3-4D76-BA88-7E0BF7E3DF6A}" type="slidenum">
              <a:rPr lang="fr-BE" smtClean="0"/>
              <a:t>‹#›</a:t>
            </a:fld>
            <a:endParaRPr lang="fr-BE"/>
          </a:p>
        </p:txBody>
      </p:sp>
      <p:sp>
        <p:nvSpPr>
          <p:cNvPr id="4" name="Rectangle 2"/>
          <p:cNvSpPr/>
          <p:nvPr userDrawn="1"/>
        </p:nvSpPr>
        <p:spPr>
          <a:xfrm>
            <a:off x="7848600" y="0"/>
            <a:ext cx="4343400" cy="6858000"/>
          </a:xfrm>
          <a:prstGeom prst="rect">
            <a:avLst/>
          </a:prstGeom>
          <a:solidFill>
            <a:srgbClr val="1A4652"/>
          </a:solidFill>
          <a:ln w="12700">
            <a:miter lim="400000"/>
          </a:ln>
        </p:spPr>
        <p:txBody>
          <a:bodyPr lIns="45719" rIns="45719" anchor="ctr"/>
          <a:lstStyle/>
          <a:p>
            <a:pPr algn="ctr">
              <a:defRPr>
                <a:solidFill>
                  <a:srgbClr val="FFFFFF"/>
                </a:solidFill>
              </a:defRPr>
            </a:pPr>
            <a:endParaRPr/>
          </a:p>
        </p:txBody>
      </p:sp>
      <p:sp>
        <p:nvSpPr>
          <p:cNvPr id="5" name="Rectangle 4"/>
          <p:cNvSpPr/>
          <p:nvPr userDrawn="1"/>
        </p:nvSpPr>
        <p:spPr>
          <a:xfrm>
            <a:off x="0" y="0"/>
            <a:ext cx="7848600"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pic>
        <p:nvPicPr>
          <p:cNvPr id="6" name="Defense_Horizontal_CMYK_White_FR-01.png" descr="Defense_Horizontal_CMYK_White_FR-01.png"/>
          <p:cNvPicPr>
            <a:picLocks noChangeAspect="1"/>
          </p:cNvPicPr>
          <p:nvPr userDrawn="1"/>
        </p:nvPicPr>
        <p:blipFill>
          <a:blip r:embed="rId2"/>
          <a:srcRect l="5989" t="20121" r="5989" b="21753"/>
          <a:stretch>
            <a:fillRect/>
          </a:stretch>
        </p:blipFill>
        <p:spPr>
          <a:xfrm>
            <a:off x="9398009" y="6038660"/>
            <a:ext cx="2509395" cy="462231"/>
          </a:xfrm>
          <a:prstGeom prst="rect">
            <a:avLst/>
          </a:prstGeom>
          <a:ln w="12700">
            <a:miter lim="400000"/>
          </a:ln>
        </p:spPr>
      </p:pic>
      <p:sp>
        <p:nvSpPr>
          <p:cNvPr id="7"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8388790" y="677042"/>
            <a:ext cx="3263021" cy="5004509"/>
          </a:xfrm>
          <a:prstGeom prst="rect">
            <a:avLst/>
          </a:prstGeom>
        </p:spPr>
        <p:txBody>
          <a:bodyPr wrap="square">
            <a:noAutofit/>
          </a:bodyPr>
          <a:lstStyle>
            <a:lvl1pPr marL="0" indent="0">
              <a:lnSpc>
                <a:spcPct val="100000"/>
              </a:lnSpc>
              <a:spcBef>
                <a:spcPts val="0"/>
              </a:spcBef>
              <a:buSzTx/>
              <a:buFontTx/>
              <a:buNone/>
              <a:defRPr kumimoji="0" sz="1800" b="0" i="0" u="none" strike="noStrike" cap="none" spc="0" normalizeH="0" baseline="0" dirty="0">
                <a:ln>
                  <a:noFill/>
                </a:ln>
                <a:solidFill>
                  <a:schemeClr val="bg1"/>
                </a:solidFill>
                <a:effectLst/>
                <a:uFillTx/>
                <a:latin typeface="Palanquin Regular"/>
                <a:ea typeface="Arial"/>
                <a:cs typeface="Arial"/>
                <a:sym typeface="Arial"/>
              </a:defRPr>
            </a:lvl1pPr>
          </a:lstStyle>
          <a:p>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a:t>
            </a:r>
          </a:p>
        </p:txBody>
      </p:sp>
      <p:sp>
        <p:nvSpPr>
          <p:cNvPr id="9"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10" name="Picture Placeholder 9"/>
          <p:cNvSpPr>
            <a:spLocks noGrp="1"/>
          </p:cNvSpPr>
          <p:nvPr>
            <p:ph type="pic" sz="quarter" idx="28"/>
          </p:nvPr>
        </p:nvSpPr>
        <p:spPr>
          <a:xfrm>
            <a:off x="0" y="0"/>
            <a:ext cx="7848600" cy="6858000"/>
          </a:xfrm>
        </p:spPr>
        <p:txBody>
          <a:bodyPr/>
          <a:lstStyle>
            <a:lvl1pPr>
              <a:defRPr>
                <a:noFill/>
              </a:defRPr>
            </a:lvl1pPr>
          </a:lstStyle>
          <a:p>
            <a:endParaRPr lang="fr-BE" dirty="0"/>
          </a:p>
        </p:txBody>
      </p:sp>
    </p:spTree>
    <p:extLst>
      <p:ext uri="{BB962C8B-B14F-4D97-AF65-F5344CB8AC3E}">
        <p14:creationId xmlns:p14="http://schemas.microsoft.com/office/powerpoint/2010/main" val="648048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ext Placeholder 2"/>
          <p:cNvSpPr>
            <a:spLocks noGrp="1"/>
          </p:cNvSpPr>
          <p:nvPr>
            <p:ph type="body" idx="1"/>
          </p:nvPr>
        </p:nvSpPr>
        <p:spPr>
          <a:xfrm>
            <a:off x="838200" y="1825625"/>
            <a:ext cx="10515600" cy="427908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a:p>
            <a:pPr lvl="4"/>
            <a:endParaRPr lang="en-US" dirty="0"/>
          </a:p>
          <a:p>
            <a:pPr lvl="4"/>
            <a:endParaRPr lang="fr-BE" dirty="0"/>
          </a:p>
        </p:txBody>
      </p:sp>
      <p:sp>
        <p:nvSpPr>
          <p:cNvPr id="11"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Tree>
    <p:extLst>
      <p:ext uri="{BB962C8B-B14F-4D97-AF65-F5344CB8AC3E}">
        <p14:creationId xmlns:p14="http://schemas.microsoft.com/office/powerpoint/2010/main" val="2447900341"/>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35" r:id="rId3"/>
    <p:sldLayoutId id="2147483729" r:id="rId4"/>
    <p:sldLayoutId id="2147483730" r:id="rId5"/>
    <p:sldLayoutId id="2147483731" r:id="rId6"/>
    <p:sldLayoutId id="2147483736" r:id="rId7"/>
    <p:sldLayoutId id="2147483737" r:id="rId8"/>
    <p:sldLayoutId id="2147483738" r:id="rId9"/>
    <p:sldLayoutId id="214748373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rgbClr val="184652"/>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health.belgium.be/nl/het-ziekenhuisnoodplan-znp" TargetMode="Externa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1.xml"/><Relationship Id="rId1" Type="http://schemas.openxmlformats.org/officeDocument/2006/relationships/slideLayout" Target="../slideLayouts/slideLayout6.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8" Type="http://schemas.openxmlformats.org/officeDocument/2006/relationships/diagramLayout" Target="../diagrams/layout8.xml"/><Relationship Id="rId13" Type="http://schemas.openxmlformats.org/officeDocument/2006/relationships/diagramLayout" Target="../diagrams/layout9.xml"/><Relationship Id="rId3" Type="http://schemas.openxmlformats.org/officeDocument/2006/relationships/diagramLayout" Target="../diagrams/layout7.xml"/><Relationship Id="rId7" Type="http://schemas.openxmlformats.org/officeDocument/2006/relationships/diagramData" Target="../diagrams/data8.xml"/><Relationship Id="rId12" Type="http://schemas.openxmlformats.org/officeDocument/2006/relationships/diagramData" Target="../diagrams/data9.xml"/><Relationship Id="rId2" Type="http://schemas.openxmlformats.org/officeDocument/2006/relationships/diagramData" Target="../diagrams/data7.xml"/><Relationship Id="rId16" Type="http://schemas.microsoft.com/office/2007/relationships/diagramDrawing" Target="../diagrams/drawing9.xml"/><Relationship Id="rId1" Type="http://schemas.openxmlformats.org/officeDocument/2006/relationships/slideLayout" Target="../slideLayouts/slideLayout6.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5" Type="http://schemas.openxmlformats.org/officeDocument/2006/relationships/diagramColors" Target="../diagrams/colors9.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 Id="rId14" Type="http://schemas.openxmlformats.org/officeDocument/2006/relationships/diagramQuickStyle" Target="../diagrams/quickStyle9.xml"/></Relationships>
</file>

<file path=ppt/slides/_rels/slide72.xml.rels><?xml version="1.0" encoding="UTF-8" standalone="yes"?>
<Relationships xmlns="http://schemas.openxmlformats.org/package/2006/relationships"><Relationship Id="rId8" Type="http://schemas.openxmlformats.org/officeDocument/2006/relationships/diagramLayout" Target="../diagrams/layout11.xml"/><Relationship Id="rId13" Type="http://schemas.openxmlformats.org/officeDocument/2006/relationships/diagramLayout" Target="../diagrams/layout12.xml"/><Relationship Id="rId3" Type="http://schemas.openxmlformats.org/officeDocument/2006/relationships/diagramLayout" Target="../diagrams/layout10.xml"/><Relationship Id="rId7" Type="http://schemas.openxmlformats.org/officeDocument/2006/relationships/diagramData" Target="../diagrams/data11.xml"/><Relationship Id="rId12" Type="http://schemas.openxmlformats.org/officeDocument/2006/relationships/diagramData" Target="../diagrams/data12.xml"/><Relationship Id="rId2" Type="http://schemas.openxmlformats.org/officeDocument/2006/relationships/diagramData" Target="../diagrams/data10.xml"/><Relationship Id="rId16" Type="http://schemas.microsoft.com/office/2007/relationships/diagramDrawing" Target="../diagrams/drawing12.xml"/><Relationship Id="rId1" Type="http://schemas.openxmlformats.org/officeDocument/2006/relationships/slideLayout" Target="../slideLayouts/slideLayout6.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5" Type="http://schemas.openxmlformats.org/officeDocument/2006/relationships/diagramColors" Target="../diagrams/colors12.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 Id="rId14" Type="http://schemas.openxmlformats.org/officeDocument/2006/relationships/diagramQuickStyle" Target="../diagrams/quickStyle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52162" y="5092589"/>
            <a:ext cx="11672876" cy="1015663"/>
          </a:xfrm>
          <a:ln>
            <a:solidFill>
              <a:srgbClr val="005F6B"/>
            </a:solidFill>
          </a:ln>
        </p:spPr>
        <p:txBody>
          <a:bodyPr/>
          <a:lstStyle/>
          <a:p>
            <a:r>
              <a:rPr lang="fr-BE" dirty="0"/>
              <a:t>DGHWB-SPS-EMERGPL-001</a:t>
            </a:r>
          </a:p>
        </p:txBody>
      </p:sp>
      <p:sp>
        <p:nvSpPr>
          <p:cNvPr id="3" name="Text Placeholder 2"/>
          <p:cNvSpPr>
            <a:spLocks noGrp="1"/>
          </p:cNvSpPr>
          <p:nvPr>
            <p:ph type="body" sz="quarter" idx="16"/>
          </p:nvPr>
        </p:nvSpPr>
        <p:spPr/>
        <p:txBody>
          <a:bodyPr>
            <a:normAutofit lnSpcReduction="10000"/>
          </a:bodyPr>
          <a:lstStyle/>
          <a:p>
            <a:r>
              <a:rPr lang="fr-BE" dirty="0"/>
              <a:t>2025</a:t>
            </a:r>
          </a:p>
        </p:txBody>
      </p:sp>
      <p:sp>
        <p:nvSpPr>
          <p:cNvPr id="4" name="Text Placeholder 3"/>
          <p:cNvSpPr>
            <a:spLocks noGrp="1"/>
          </p:cNvSpPr>
          <p:nvPr>
            <p:ph type="body" sz="quarter" idx="17"/>
          </p:nvPr>
        </p:nvSpPr>
        <p:spPr/>
        <p:txBody>
          <a:bodyPr/>
          <a:lstStyle/>
          <a:p>
            <a:r>
              <a:rPr lang="fr-BE" dirty="0"/>
              <a:t>DEPARTMENT</a:t>
            </a:r>
          </a:p>
        </p:txBody>
      </p:sp>
      <p:sp>
        <p:nvSpPr>
          <p:cNvPr id="5" name="Text Placeholder 4"/>
          <p:cNvSpPr>
            <a:spLocks noGrp="1"/>
          </p:cNvSpPr>
          <p:nvPr>
            <p:ph type="body" sz="quarter" idx="18"/>
          </p:nvPr>
        </p:nvSpPr>
        <p:spPr/>
        <p:txBody>
          <a:bodyPr/>
          <a:lstStyle/>
          <a:p>
            <a:r>
              <a:rPr lang="fr-BE" dirty="0"/>
              <a:t>DG H&amp;WB</a:t>
            </a:r>
          </a:p>
        </p:txBody>
      </p:sp>
    </p:spTree>
    <p:extLst>
      <p:ext uri="{BB962C8B-B14F-4D97-AF65-F5344CB8AC3E}">
        <p14:creationId xmlns:p14="http://schemas.microsoft.com/office/powerpoint/2010/main" val="831469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err="1"/>
              <a:t>Actoren</a:t>
            </a:r>
            <a:endParaRPr lang="fr-BE" dirty="0"/>
          </a:p>
        </p:txBody>
      </p:sp>
      <p:sp>
        <p:nvSpPr>
          <p:cNvPr id="3" name="Text Placeholder 2"/>
          <p:cNvSpPr>
            <a:spLocks noGrp="1"/>
          </p:cNvSpPr>
          <p:nvPr>
            <p:ph type="body" sz="quarter" idx="27"/>
          </p:nvPr>
        </p:nvSpPr>
        <p:spPr/>
        <p:txBody>
          <a:bodyPr/>
          <a:lstStyle/>
          <a:p>
            <a:pPr marL="269875" algn="just">
              <a:spcAft>
                <a:spcPts val="600"/>
              </a:spcAft>
              <a:tabLst>
                <a:tab pos="269875" algn="l"/>
              </a:tabLst>
            </a:pPr>
            <a:r>
              <a:rPr lang="nl-BE" dirty="0">
                <a:latin typeface="+mn-lt"/>
                <a:ea typeface="Times New Roman" panose="02020603050405020304" pitchFamily="18" charset="0"/>
                <a:cs typeface="Times New Roman" panose="02020603050405020304" pitchFamily="18" charset="0"/>
              </a:rPr>
              <a:t>Voorbereiding op crisisbeheer impliceert onvermijdelijk de verdeling van missies en verantwoordelijkheden op elk niveau van de organisatie, zowel op het gebied van paraatheid als crisisrespons.</a:t>
            </a:r>
          </a:p>
          <a:p>
            <a:pPr marL="269875" algn="just">
              <a:spcAft>
                <a:spcPts val="600"/>
              </a:spcAft>
              <a:tabLst>
                <a:tab pos="269875" algn="l"/>
              </a:tabLst>
            </a:pPr>
            <a:endParaRPr lang="fr-BE" sz="1800" dirty="0">
              <a:effectLst/>
              <a:latin typeface="+mn-lt"/>
              <a:ea typeface="Times New Roman" panose="02020603050405020304" pitchFamily="18" charset="0"/>
              <a:cs typeface="Times New Roman" panose="02020603050405020304" pitchFamily="18" charset="0"/>
            </a:endParaRPr>
          </a:p>
        </p:txBody>
      </p:sp>
      <p:sp>
        <p:nvSpPr>
          <p:cNvPr id="4" name="Picture Placeholder 3"/>
          <p:cNvSpPr>
            <a:spLocks noGrp="1"/>
          </p:cNvSpPr>
          <p:nvPr>
            <p:ph type="pic" sz="quarter" idx="28"/>
          </p:nvPr>
        </p:nvSpPr>
        <p:spPr/>
        <p:txBody>
          <a:bodyPr/>
          <a:lstStyle/>
          <a:p>
            <a:endParaRPr lang="fr-BE"/>
          </a:p>
        </p:txBody>
      </p:sp>
    </p:spTree>
    <p:extLst>
      <p:ext uri="{BB962C8B-B14F-4D97-AF65-F5344CB8AC3E}">
        <p14:creationId xmlns:p14="http://schemas.microsoft.com/office/powerpoint/2010/main" val="22967143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097803-8533-3B4C-5520-7A4928E87E77}"/>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5C500486-BF9C-9B1C-2CB9-BA1DF8DB4D6F}"/>
              </a:ext>
            </a:extLst>
          </p:cNvPr>
          <p:cNvSpPr>
            <a:spLocks noGrp="1"/>
          </p:cNvSpPr>
          <p:nvPr>
            <p:ph type="body" sz="quarter" idx="13"/>
          </p:nvPr>
        </p:nvSpPr>
        <p:spPr/>
        <p:txBody>
          <a:bodyPr/>
          <a:lstStyle/>
          <a:p>
            <a:r>
              <a:rPr lang="fr-BE" dirty="0"/>
              <a:t>Méthodologie </a:t>
            </a:r>
            <a:r>
              <a:rPr lang="fr-BE" dirty="0" err="1"/>
              <a:t>voor</a:t>
            </a:r>
            <a:r>
              <a:rPr lang="fr-BE" dirty="0"/>
              <a:t> het </a:t>
            </a:r>
            <a:r>
              <a:rPr lang="fr-BE" dirty="0" err="1"/>
              <a:t>directiescomité</a:t>
            </a:r>
            <a:r>
              <a:rPr lang="fr-BE" dirty="0"/>
              <a:t> </a:t>
            </a:r>
          </a:p>
        </p:txBody>
      </p:sp>
      <p:graphicFrame>
        <p:nvGraphicFramePr>
          <p:cNvPr id="7" name="Diagram 6">
            <a:extLst>
              <a:ext uri="{FF2B5EF4-FFF2-40B4-BE49-F238E27FC236}">
                <a16:creationId xmlns:a16="http://schemas.microsoft.com/office/drawing/2014/main" id="{7A7FD702-0152-CF4F-5599-92D7A04D603A}"/>
              </a:ext>
            </a:extLst>
          </p:cNvPr>
          <p:cNvGraphicFramePr/>
          <p:nvPr/>
        </p:nvGraphicFramePr>
        <p:xfrm>
          <a:off x="625642" y="1607419"/>
          <a:ext cx="11166353" cy="4913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Oval 1">
            <a:extLst>
              <a:ext uri="{FF2B5EF4-FFF2-40B4-BE49-F238E27FC236}">
                <a16:creationId xmlns:a16="http://schemas.microsoft.com/office/drawing/2014/main" id="{6E42E9B7-3AB9-A462-FB8B-9CB75A3ACBB4}"/>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9755284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353E94-5DD3-E74B-5B5E-CC8C914ED0A1}"/>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6A16981D-2861-AF59-0D3D-13D16DCCE139}"/>
              </a:ext>
            </a:extLst>
          </p:cNvPr>
          <p:cNvSpPr>
            <a:spLocks noGrp="1"/>
          </p:cNvSpPr>
          <p:nvPr>
            <p:ph type="body" sz="quarter" idx="13"/>
          </p:nvPr>
        </p:nvSpPr>
        <p:spPr>
          <a:xfrm>
            <a:off x="281008" y="745829"/>
            <a:ext cx="11166353" cy="707886"/>
          </a:xfrm>
        </p:spPr>
        <p:txBody>
          <a:bodyPr/>
          <a:lstStyle/>
          <a:p>
            <a:r>
              <a:rPr lang="fr-BE" dirty="0"/>
              <a:t>Méthodologie </a:t>
            </a:r>
            <a:r>
              <a:rPr lang="fr-BE" dirty="0" err="1"/>
              <a:t>voor</a:t>
            </a:r>
            <a:r>
              <a:rPr lang="fr-BE" dirty="0"/>
              <a:t> het </a:t>
            </a:r>
            <a:r>
              <a:rPr lang="fr-BE" dirty="0" err="1"/>
              <a:t>directiescomité</a:t>
            </a:r>
            <a:r>
              <a:rPr lang="fr-BE" dirty="0"/>
              <a:t> </a:t>
            </a:r>
          </a:p>
        </p:txBody>
      </p:sp>
      <p:graphicFrame>
        <p:nvGraphicFramePr>
          <p:cNvPr id="7" name="Diagram 6">
            <a:extLst>
              <a:ext uri="{FF2B5EF4-FFF2-40B4-BE49-F238E27FC236}">
                <a16:creationId xmlns:a16="http://schemas.microsoft.com/office/drawing/2014/main" id="{1A544C4B-9FDD-5EFB-7A59-1779C0A510F6}"/>
              </a:ext>
            </a:extLst>
          </p:cNvPr>
          <p:cNvGraphicFramePr/>
          <p:nvPr/>
        </p:nvGraphicFramePr>
        <p:xfrm>
          <a:off x="625642" y="1713297"/>
          <a:ext cx="11166352" cy="48076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Oval 1">
            <a:extLst>
              <a:ext uri="{FF2B5EF4-FFF2-40B4-BE49-F238E27FC236}">
                <a16:creationId xmlns:a16="http://schemas.microsoft.com/office/drawing/2014/main" id="{CBB821A7-C414-0B57-9DF8-74413A88541D}"/>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27295672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0457B21-15E4-849E-D5E1-18AC0F78E249}"/>
              </a:ext>
            </a:extLst>
          </p:cNvPr>
          <p:cNvSpPr>
            <a:spLocks noGrp="1"/>
          </p:cNvSpPr>
          <p:nvPr>
            <p:ph type="body" sz="quarter" idx="13"/>
          </p:nvPr>
        </p:nvSpPr>
        <p:spPr/>
        <p:txBody>
          <a:bodyPr/>
          <a:lstStyle/>
          <a:p>
            <a:r>
              <a:rPr lang="fr-BE" dirty="0" err="1"/>
              <a:t>Actoren</a:t>
            </a:r>
            <a:endParaRPr lang="fr-BE" dirty="0"/>
          </a:p>
        </p:txBody>
      </p:sp>
      <p:sp>
        <p:nvSpPr>
          <p:cNvPr id="5" name="Text Placeholder 4">
            <a:extLst>
              <a:ext uri="{FF2B5EF4-FFF2-40B4-BE49-F238E27FC236}">
                <a16:creationId xmlns:a16="http://schemas.microsoft.com/office/drawing/2014/main" id="{83A28D55-4CF9-27AE-09A4-677E3887B960}"/>
              </a:ext>
            </a:extLst>
          </p:cNvPr>
          <p:cNvSpPr>
            <a:spLocks noGrp="1"/>
          </p:cNvSpPr>
          <p:nvPr>
            <p:ph type="body" sz="quarter" idx="16"/>
          </p:nvPr>
        </p:nvSpPr>
        <p:spPr>
          <a:xfrm>
            <a:off x="1959337" y="3573060"/>
            <a:ext cx="9488024" cy="369332"/>
          </a:xfrm>
        </p:spPr>
        <p:txBody>
          <a:bodyPr/>
          <a:lstStyle/>
          <a:p>
            <a:r>
              <a:rPr lang="fr-BE" dirty="0"/>
              <a:t>Comité</a:t>
            </a:r>
          </a:p>
        </p:txBody>
      </p:sp>
      <p:sp>
        <p:nvSpPr>
          <p:cNvPr id="9" name="Text Placeholder 8">
            <a:extLst>
              <a:ext uri="{FF2B5EF4-FFF2-40B4-BE49-F238E27FC236}">
                <a16:creationId xmlns:a16="http://schemas.microsoft.com/office/drawing/2014/main" id="{A9909C24-2D91-27C2-517D-8E8276E360D0}"/>
              </a:ext>
            </a:extLst>
          </p:cNvPr>
          <p:cNvSpPr>
            <a:spLocks noGrp="1"/>
          </p:cNvSpPr>
          <p:nvPr>
            <p:ph type="body" sz="quarter" idx="27"/>
          </p:nvPr>
        </p:nvSpPr>
        <p:spPr>
          <a:xfrm>
            <a:off x="1959337" y="2372666"/>
            <a:ext cx="9488024" cy="369332"/>
          </a:xfrm>
        </p:spPr>
        <p:txBody>
          <a:bodyPr/>
          <a:lstStyle/>
          <a:p>
            <a:r>
              <a:rPr lang="nl-BE" dirty="0"/>
              <a:t>Taakverdeling</a:t>
            </a:r>
          </a:p>
        </p:txBody>
      </p:sp>
      <p:sp>
        <p:nvSpPr>
          <p:cNvPr id="10" name="Text Placeholder 9">
            <a:extLst>
              <a:ext uri="{FF2B5EF4-FFF2-40B4-BE49-F238E27FC236}">
                <a16:creationId xmlns:a16="http://schemas.microsoft.com/office/drawing/2014/main" id="{CA1E091D-9153-61C1-D93E-3E7ACAE9338B}"/>
              </a:ext>
            </a:extLst>
          </p:cNvPr>
          <p:cNvSpPr>
            <a:spLocks noGrp="1"/>
          </p:cNvSpPr>
          <p:nvPr>
            <p:ph type="body" sz="quarter" idx="28"/>
          </p:nvPr>
        </p:nvSpPr>
        <p:spPr>
          <a:xfrm>
            <a:off x="1959337" y="4773454"/>
            <a:ext cx="9488024" cy="369332"/>
          </a:xfrm>
        </p:spPr>
        <p:txBody>
          <a:bodyPr/>
          <a:lstStyle/>
          <a:p>
            <a:r>
              <a:rPr lang="nl-BE" dirty="0"/>
              <a:t>Actoren bij het activeren van een scenario</a:t>
            </a:r>
            <a:endParaRPr lang="fr-BE" dirty="0"/>
          </a:p>
        </p:txBody>
      </p:sp>
      <p:sp>
        <p:nvSpPr>
          <p:cNvPr id="6" name="Text Placeholder 5">
            <a:extLst>
              <a:ext uri="{FF2B5EF4-FFF2-40B4-BE49-F238E27FC236}">
                <a16:creationId xmlns:a16="http://schemas.microsoft.com/office/drawing/2014/main" id="{1649CC67-CA26-602D-8DD2-085C78386B99}"/>
              </a:ext>
            </a:extLst>
          </p:cNvPr>
          <p:cNvSpPr>
            <a:spLocks noGrp="1"/>
          </p:cNvSpPr>
          <p:nvPr>
            <p:ph type="body" sz="quarter" idx="24"/>
          </p:nvPr>
        </p:nvSpPr>
        <p:spPr/>
        <p:txBody>
          <a:bodyPr/>
          <a:lstStyle/>
          <a:p>
            <a:r>
              <a:rPr lang="fr-BE" dirty="0"/>
              <a:t>1</a:t>
            </a:r>
          </a:p>
        </p:txBody>
      </p:sp>
      <p:sp>
        <p:nvSpPr>
          <p:cNvPr id="7" name="Text Placeholder 6">
            <a:extLst>
              <a:ext uri="{FF2B5EF4-FFF2-40B4-BE49-F238E27FC236}">
                <a16:creationId xmlns:a16="http://schemas.microsoft.com/office/drawing/2014/main" id="{3355EFAA-9A07-0627-6891-7CEE18B89FF0}"/>
              </a:ext>
            </a:extLst>
          </p:cNvPr>
          <p:cNvSpPr>
            <a:spLocks noGrp="1"/>
          </p:cNvSpPr>
          <p:nvPr>
            <p:ph type="body" sz="quarter" idx="25"/>
          </p:nvPr>
        </p:nvSpPr>
        <p:spPr/>
        <p:txBody>
          <a:bodyPr/>
          <a:lstStyle/>
          <a:p>
            <a:r>
              <a:rPr lang="fr-BE" dirty="0"/>
              <a:t>2</a:t>
            </a:r>
          </a:p>
        </p:txBody>
      </p:sp>
      <p:sp>
        <p:nvSpPr>
          <p:cNvPr id="8" name="Text Placeholder 7">
            <a:extLst>
              <a:ext uri="{FF2B5EF4-FFF2-40B4-BE49-F238E27FC236}">
                <a16:creationId xmlns:a16="http://schemas.microsoft.com/office/drawing/2014/main" id="{FC9A0B2A-D7D6-CDB7-F6E5-0AD9434EA5E7}"/>
              </a:ext>
            </a:extLst>
          </p:cNvPr>
          <p:cNvSpPr>
            <a:spLocks noGrp="1"/>
          </p:cNvSpPr>
          <p:nvPr>
            <p:ph type="body" sz="quarter" idx="26"/>
          </p:nvPr>
        </p:nvSpPr>
        <p:spPr/>
        <p:txBody>
          <a:bodyPr/>
          <a:lstStyle/>
          <a:p>
            <a:r>
              <a:rPr lang="fr-BE" dirty="0"/>
              <a:t>3</a:t>
            </a:r>
          </a:p>
        </p:txBody>
      </p:sp>
    </p:spTree>
    <p:extLst>
      <p:ext uri="{BB962C8B-B14F-4D97-AF65-F5344CB8AC3E}">
        <p14:creationId xmlns:p14="http://schemas.microsoft.com/office/powerpoint/2010/main" val="2410237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fr-BE" dirty="0" err="1"/>
              <a:t>Taakverdeling</a:t>
            </a:r>
            <a:r>
              <a:rPr lang="fr-BE" dirty="0"/>
              <a:t> - </a:t>
            </a:r>
            <a:r>
              <a:rPr lang="fr-BE" dirty="0" err="1"/>
              <a:t>Werkgever</a:t>
            </a:r>
            <a:endParaRPr lang="fr-BE" dirty="0"/>
          </a:p>
        </p:txBody>
      </p:sp>
      <p:sp>
        <p:nvSpPr>
          <p:cNvPr id="3" name="Text Placeholder 2"/>
          <p:cNvSpPr>
            <a:spLocks noGrp="1"/>
          </p:cNvSpPr>
          <p:nvPr>
            <p:ph type="body" sz="quarter" idx="27"/>
          </p:nvPr>
        </p:nvSpPr>
        <p:spPr>
          <a:xfrm>
            <a:off x="281008" y="1453715"/>
            <a:ext cx="11237400" cy="4076239"/>
          </a:xfrm>
        </p:spPr>
        <p:txBody>
          <a:bodyPr/>
          <a:lstStyle/>
          <a:p>
            <a:pPr>
              <a:lnSpc>
                <a:spcPct val="150000"/>
              </a:lnSpc>
            </a:pPr>
            <a:r>
              <a:rPr lang="nl-BE" b="1" dirty="0">
                <a:latin typeface="Palanquin Bold" panose="020B0004020203020204" pitchFamily="34" charset="0"/>
                <a:cs typeface="Palanquin Bold" panose="020B0004020203020204" pitchFamily="34" charset="0"/>
              </a:rPr>
              <a:t>Volgens de Code, de werkgever (CHOD en </a:t>
            </a:r>
            <a:r>
              <a:rPr lang="nl-BE" b="1" dirty="0" err="1">
                <a:latin typeface="Palanquin Bold" panose="020B0004020203020204" pitchFamily="34" charset="0"/>
                <a:cs typeface="Palanquin Bold" panose="020B0004020203020204" pitchFamily="34" charset="0"/>
              </a:rPr>
              <a:t>Korpstoverste</a:t>
            </a:r>
            <a:r>
              <a:rPr lang="nl-BE" b="1" dirty="0">
                <a:latin typeface="Palanquin Bold" panose="020B0004020203020204" pitchFamily="34" charset="0"/>
                <a:cs typeface="Palanquin Bold" panose="020B0004020203020204" pitchFamily="34" charset="0"/>
              </a:rPr>
              <a:t> op lokaal niveau) is verantwoordelijk voor het uitvoeren van de risicoanalyses en moet de waarschijnlijke scenario's definiëren.  Op basis van deze analyses neemt de werkgever de nodige maatregelen om</a:t>
            </a:r>
            <a:r>
              <a:rPr lang="fr-BE" b="1" dirty="0">
                <a:latin typeface="Palanquin Bold" panose="020B0004020203020204" pitchFamily="34" charset="0"/>
                <a:cs typeface="Palanquin Bold" panose="020B0004020203020204" pitchFamily="34" charset="0"/>
              </a:rPr>
              <a:t>:</a:t>
            </a:r>
          </a:p>
          <a:p>
            <a:pPr marL="285750" lvl="0" indent="-285750">
              <a:lnSpc>
                <a:spcPct val="150000"/>
              </a:lnSpc>
              <a:buFont typeface="Arial" panose="020B0604020202020204" pitchFamily="34" charset="0"/>
              <a:buChar char="•"/>
            </a:pPr>
            <a:r>
              <a:rPr lang="nl-BE" dirty="0"/>
              <a:t>Een grondige risicobeoordeling op hun werkplek uit te voeren om mogelijke noodsituaties te identificeren en passende noodplannen te ontwikkelen 
Zorgen voor de veiligheid van het personeel (en omstanders)
De oorzaken van schade te bestrijden
De nadelige effecten van de schade beperken
De tussenkomst van openbare hulpdiensten vergemakkelijken
De middelen toe te wijzen in termen van personeel, en hen de nodige materiële middelen en opleiding te geven
Rekening met het advies van de preventiediensten te houden (LDPBW in ons geval)</a:t>
            </a:r>
            <a:endParaRPr lang="fr-BE" dirty="0"/>
          </a:p>
        </p:txBody>
      </p:sp>
      <p:sp>
        <p:nvSpPr>
          <p:cNvPr id="4" name="Oval 3">
            <a:extLst>
              <a:ext uri="{FF2B5EF4-FFF2-40B4-BE49-F238E27FC236}">
                <a16:creationId xmlns:a16="http://schemas.microsoft.com/office/drawing/2014/main" id="{496A84AF-7F11-E3C3-D1DF-A5F0032A8B3D}"/>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18718114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fr-BE" dirty="0" err="1"/>
              <a:t>Taken</a:t>
            </a:r>
            <a:r>
              <a:rPr lang="fr-BE" dirty="0"/>
              <a:t> – Kw Comd</a:t>
            </a:r>
          </a:p>
        </p:txBody>
      </p:sp>
      <p:sp>
        <p:nvSpPr>
          <p:cNvPr id="3" name="Text Placeholder 2"/>
          <p:cNvSpPr>
            <a:spLocks noGrp="1"/>
          </p:cNvSpPr>
          <p:nvPr>
            <p:ph type="body" sz="quarter" idx="27"/>
          </p:nvPr>
        </p:nvSpPr>
        <p:spPr>
          <a:xfrm>
            <a:off x="281008" y="1453715"/>
            <a:ext cx="11837198" cy="4076239"/>
          </a:xfrm>
        </p:spPr>
        <p:txBody>
          <a:bodyPr/>
          <a:lstStyle/>
          <a:p>
            <a:pPr lvl="0" algn="just">
              <a:spcAft>
                <a:spcPts val="600"/>
              </a:spcAft>
              <a:tabLst>
                <a:tab pos="540385" algn="l"/>
              </a:tabLst>
            </a:pPr>
            <a:r>
              <a:rPr lang="nl-NL" sz="1600" b="1" dirty="0">
                <a:latin typeface="+mn-lt"/>
                <a:ea typeface="Times New Roman" panose="02020603050405020304" pitchFamily="18" charset="0"/>
                <a:cs typeface="Times New Roman" panose="02020603050405020304" pitchFamily="18" charset="0"/>
              </a:rPr>
              <a:t>Voorbereiding </a:t>
            </a:r>
            <a:r>
              <a:rPr lang="nl-NL" sz="1600" b="1" dirty="0">
                <a:solidFill>
                  <a:srgbClr val="C00000"/>
                </a:solidFill>
                <a:latin typeface="+mn-lt"/>
                <a:ea typeface="Times New Roman" panose="02020603050405020304" pitchFamily="18" charset="0"/>
                <a:cs typeface="Times New Roman" panose="02020603050405020304" pitchFamily="18" charset="0"/>
                <a:sym typeface="Wingdings" panose="05000000000000000000" pitchFamily="2" charset="2"/>
              </a:rPr>
              <a:t></a:t>
            </a:r>
            <a:r>
              <a:rPr lang="nl-NL" sz="1600" b="1" dirty="0">
                <a:solidFill>
                  <a:srgbClr val="C00000"/>
                </a:solidFill>
                <a:latin typeface="+mn-lt"/>
                <a:ea typeface="Times New Roman" panose="02020603050405020304" pitchFamily="18" charset="0"/>
                <a:cs typeface="Times New Roman" panose="02020603050405020304" pitchFamily="18" charset="0"/>
              </a:rPr>
              <a:t> Oprichting van een beheerscomité binnen zijn </a:t>
            </a:r>
            <a:r>
              <a:rPr lang="nl-NL" sz="1600" b="1" dirty="0" err="1">
                <a:solidFill>
                  <a:srgbClr val="C00000"/>
                </a:solidFill>
                <a:latin typeface="+mn-lt"/>
                <a:ea typeface="Times New Roman" panose="02020603050405020304" pitchFamily="18" charset="0"/>
                <a:cs typeface="Times New Roman" panose="02020603050405020304" pitchFamily="18" charset="0"/>
              </a:rPr>
              <a:t>Kw</a:t>
            </a:r>
            <a:endParaRPr lang="nl-BE" sz="1600" b="1" dirty="0">
              <a:solidFill>
                <a:srgbClr val="C00000"/>
              </a:solidFill>
              <a:latin typeface="+mn-lt"/>
              <a:ea typeface="Times New Roman" panose="02020603050405020304" pitchFamily="18" charset="0"/>
              <a:cs typeface="Times New Roman" panose="02020603050405020304" pitchFamily="18" charset="0"/>
            </a:endParaRPr>
          </a:p>
          <a:p>
            <a:pPr marL="342900" lvl="0" indent="-342900" algn="just">
              <a:spcAft>
                <a:spcPts val="600"/>
              </a:spcAft>
              <a:buFont typeface="Tw Cen MT" panose="020B0602020104020603" pitchFamily="34" charset="0"/>
              <a:buChar char="-"/>
              <a:tabLst>
                <a:tab pos="540385" algn="l"/>
              </a:tabLst>
            </a:pPr>
            <a:r>
              <a:rPr lang="nl-NL" sz="1600" dirty="0">
                <a:latin typeface="+mn-lt"/>
                <a:ea typeface="Times New Roman" panose="02020603050405020304" pitchFamily="18" charset="0"/>
                <a:cs typeface="Times New Roman" panose="02020603050405020304" pitchFamily="18" charset="0"/>
              </a:rPr>
              <a:t>verantwoordelijk voor het identificeren van de </a:t>
            </a:r>
            <a:r>
              <a:rPr lang="nl-BE" sz="1600" dirty="0">
                <a:ea typeface="Times New Roman" panose="02020603050405020304" pitchFamily="18" charset="0"/>
                <a:cs typeface="Times New Roman" panose="02020603050405020304" pitchFamily="18" charset="0"/>
              </a:rPr>
              <a:t>van alle veelvoorkomende scenario's voor uw kwartier</a:t>
            </a:r>
            <a:endParaRPr lang="nl-NL" sz="1600" dirty="0">
              <a:latin typeface="+mn-lt"/>
              <a:ea typeface="Times New Roman" panose="02020603050405020304" pitchFamily="18" charset="0"/>
              <a:cs typeface="Times New Roman" panose="02020603050405020304" pitchFamily="18" charset="0"/>
            </a:endParaRPr>
          </a:p>
          <a:p>
            <a:pPr marL="342900" indent="-342900" algn="just">
              <a:spcAft>
                <a:spcPts val="600"/>
              </a:spcAft>
              <a:buFont typeface="Tw Cen MT" panose="020B0602020104020603" pitchFamily="34" charset="0"/>
              <a:buChar char="-"/>
              <a:tabLst>
                <a:tab pos="540385" algn="l"/>
              </a:tabLst>
            </a:pPr>
            <a:r>
              <a:rPr lang="nl-BE" sz="1600" dirty="0">
                <a:latin typeface="+mn-lt"/>
                <a:ea typeface="Times New Roman" panose="02020603050405020304" pitchFamily="18" charset="0"/>
                <a:cs typeface="Times New Roman" panose="02020603050405020304" pitchFamily="18" charset="0"/>
              </a:rPr>
              <a:t>Een kader opstellen dat het mogelijk maakt de verschillende scenario’s op een samenhangede manier uit te werken
Zorgen voor coördinatie tussen de INP van uw kwartier en die van de eenheden</a:t>
            </a:r>
          </a:p>
          <a:p>
            <a:pPr algn="just">
              <a:spcAft>
                <a:spcPts val="600"/>
              </a:spcAft>
              <a:tabLst>
                <a:tab pos="540385" algn="l"/>
              </a:tabLst>
            </a:pPr>
            <a:r>
              <a:rPr lang="nl-BE" sz="1600" b="1" dirty="0">
                <a:latin typeface="+mn-lt"/>
                <a:ea typeface="Times New Roman" panose="02020603050405020304" pitchFamily="18" charset="0"/>
                <a:cs typeface="Times New Roman" panose="02020603050405020304" pitchFamily="18" charset="0"/>
              </a:rPr>
              <a:t>Preventie - Organisatie</a:t>
            </a:r>
          </a:p>
          <a:p>
            <a:pPr marL="342900" indent="-342900" algn="just">
              <a:spcAft>
                <a:spcPts val="600"/>
              </a:spcAft>
              <a:buFont typeface="Tw Cen MT" panose="020B0602020104020603" pitchFamily="34" charset="0"/>
              <a:buChar char="-"/>
              <a:tabLst>
                <a:tab pos="540385" algn="l"/>
              </a:tabLst>
            </a:pPr>
            <a:r>
              <a:rPr lang="nl-BE" sz="1600" dirty="0">
                <a:latin typeface="+mn-lt"/>
                <a:ea typeface="Times New Roman" panose="02020603050405020304" pitchFamily="18" charset="0"/>
                <a:cs typeface="Times New Roman" panose="02020603050405020304" pitchFamily="18" charset="0"/>
              </a:rPr>
              <a:t>Besteed aandacht aan de controlepunten die nodig zijn om een crisis op te sporen en uit te roepen
Wijs personeel, opleiding en uitrusting toe aan het betrokken personeel
</a:t>
            </a:r>
            <a:r>
              <a:rPr lang="nl-BE" sz="1600" dirty="0">
                <a:ea typeface="Times New Roman" panose="02020603050405020304" pitchFamily="18" charset="0"/>
                <a:cs typeface="Times New Roman" panose="02020603050405020304" pitchFamily="18" charset="0"/>
              </a:rPr>
              <a:t>Onderhoud van alle detectie- en/of interventiemiddelen
Analyseer incidenten en interventiemiddelen</a:t>
            </a:r>
          </a:p>
          <a:p>
            <a:pPr algn="just">
              <a:spcAft>
                <a:spcPts val="600"/>
              </a:spcAft>
              <a:tabLst>
                <a:tab pos="540385" algn="l"/>
              </a:tabLst>
            </a:pPr>
            <a:r>
              <a:rPr lang="nl-BE" sz="1600" b="1" dirty="0">
                <a:latin typeface="+mn-lt"/>
                <a:ea typeface="Times New Roman" panose="02020603050405020304" pitchFamily="18" charset="0"/>
                <a:cs typeface="Times New Roman" panose="02020603050405020304" pitchFamily="18" charset="0"/>
              </a:rPr>
              <a:t>Communicatie - Opvolging</a:t>
            </a:r>
          </a:p>
          <a:p>
            <a:pPr marL="342900" indent="-342900" algn="just">
              <a:spcAft>
                <a:spcPts val="600"/>
              </a:spcAft>
              <a:buFont typeface="Tw Cen MT" panose="020B0602020104020603" pitchFamily="34" charset="0"/>
              <a:buChar char="-"/>
              <a:tabLst>
                <a:tab pos="540385" algn="l"/>
              </a:tabLst>
            </a:pPr>
            <a:r>
              <a:rPr lang="nl-BE" sz="1600" dirty="0">
                <a:ea typeface="Times New Roman" panose="02020603050405020304" pitchFamily="18" charset="0"/>
                <a:cs typeface="Times New Roman" panose="02020603050405020304" pitchFamily="18" charset="0"/>
              </a:rPr>
              <a:t>De elementen van de INP verspreiden onder alle betrokken partijen (inclusief derden, onderaannemers, bezoekers, ...)</a:t>
            </a:r>
          </a:p>
          <a:p>
            <a:pPr marL="342900" indent="-342900" algn="just">
              <a:spcAft>
                <a:spcPts val="600"/>
              </a:spcAft>
              <a:buFont typeface="Tw Cen MT" panose="020B0602020104020603" pitchFamily="34" charset="0"/>
              <a:buChar char="-"/>
              <a:tabLst>
                <a:tab pos="540385" algn="l"/>
              </a:tabLst>
            </a:pPr>
            <a:r>
              <a:rPr lang="nl-NL" sz="1600" dirty="0">
                <a:ea typeface="Times New Roman" panose="02020603050405020304" pitchFamily="18" charset="0"/>
                <a:cs typeface="Times New Roman" panose="02020603050405020304" pitchFamily="18" charset="0"/>
              </a:rPr>
              <a:t>Pas indien nodig het veiligheidsbeleid in zijn </a:t>
            </a:r>
            <a:r>
              <a:rPr lang="nl-NL" sz="1600" dirty="0" err="1">
                <a:ea typeface="Times New Roman" panose="02020603050405020304" pitchFamily="18" charset="0"/>
                <a:cs typeface="Times New Roman" panose="02020603050405020304" pitchFamily="18" charset="0"/>
              </a:rPr>
              <a:t>Kw</a:t>
            </a:r>
            <a:r>
              <a:rPr lang="nl-NL" sz="1600" dirty="0">
                <a:ea typeface="Times New Roman" panose="02020603050405020304" pitchFamily="18" charset="0"/>
                <a:cs typeface="Times New Roman" panose="02020603050405020304" pitchFamily="18" charset="0"/>
              </a:rPr>
              <a:t> aan.</a:t>
            </a:r>
            <a:r>
              <a:rPr lang="nl-BE" sz="1600" dirty="0">
                <a:latin typeface="+mn-lt"/>
                <a:ea typeface="Times New Roman" panose="02020603050405020304" pitchFamily="18" charset="0"/>
                <a:cs typeface="Times New Roman" panose="02020603050405020304" pitchFamily="18" charset="0"/>
              </a:rPr>
              <a:t>
Pas het veiligheidsbeleid in je kwartier aan als dat nodig is
Input en input van </a:t>
            </a:r>
            <a:r>
              <a:rPr lang="nl-BE" sz="1600" dirty="0" err="1">
                <a:latin typeface="+mn-lt"/>
                <a:ea typeface="Times New Roman" panose="02020603050405020304" pitchFamily="18" charset="0"/>
                <a:cs typeface="Times New Roman" panose="02020603050405020304" pitchFamily="18" charset="0"/>
              </a:rPr>
              <a:t>PA's</a:t>
            </a:r>
            <a:r>
              <a:rPr lang="nl-BE" sz="1600" dirty="0">
                <a:latin typeface="+mn-lt"/>
                <a:ea typeface="Times New Roman" panose="02020603050405020304" pitchFamily="18" charset="0"/>
                <a:cs typeface="Times New Roman" panose="02020603050405020304" pitchFamily="18" charset="0"/>
              </a:rPr>
              <a:t> vragen over de analyse en organisatie van reacties op geselecteerde scenario’s
BOC Advies
Escaleren van problemen naar het niveau van de DG's/ACOS, waarbij de effectiviteit van onmiddellijke maatregelen wordt gegarandeerd</a:t>
            </a:r>
          </a:p>
        </p:txBody>
      </p:sp>
      <p:sp>
        <p:nvSpPr>
          <p:cNvPr id="4" name="Oval 3">
            <a:extLst>
              <a:ext uri="{FF2B5EF4-FFF2-40B4-BE49-F238E27FC236}">
                <a16:creationId xmlns:a16="http://schemas.microsoft.com/office/drawing/2014/main" id="{874E2BFB-4792-F903-DC78-48779C787788}"/>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32102482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Taakverdeling – Korpscommandanten</a:t>
            </a:r>
          </a:p>
        </p:txBody>
      </p:sp>
      <p:sp>
        <p:nvSpPr>
          <p:cNvPr id="3" name="Text Placeholder 2"/>
          <p:cNvSpPr>
            <a:spLocks noGrp="1"/>
          </p:cNvSpPr>
          <p:nvPr>
            <p:ph type="body" sz="quarter" idx="27"/>
          </p:nvPr>
        </p:nvSpPr>
        <p:spPr>
          <a:xfrm>
            <a:off x="281009" y="1779811"/>
            <a:ext cx="11237400" cy="4076239"/>
          </a:xfrm>
        </p:spPr>
        <p:txBody>
          <a:bodyPr/>
          <a:lstStyle/>
          <a:p>
            <a:pPr marL="342900" lvl="0" indent="-342900" algn="just">
              <a:spcAft>
                <a:spcPts val="600"/>
              </a:spcAft>
              <a:buFont typeface="Tw Cen MT" panose="020B0602020104020603" pitchFamily="34" charset="0"/>
              <a:buChar char="-"/>
              <a:tabLst>
                <a:tab pos="540385" algn="l"/>
              </a:tabLst>
            </a:pPr>
            <a:r>
              <a:rPr lang="nl-BE" dirty="0">
                <a:latin typeface="+mn-lt"/>
                <a:ea typeface="Times New Roman" panose="02020603050405020304" pitchFamily="18" charset="0"/>
                <a:cs typeface="Times New Roman" panose="02020603050405020304" pitchFamily="18" charset="0"/>
              </a:rPr>
              <a:t>Verantwoordelijke voor risicoanalyses en de definitie van scenario's die specifiek zijn voor zijn/haar eenheid
Deelnemen aan het Beheerscomité van het kwartier (zie 2.f.)
Implementeer en neem deel aan de inspanning om te reageren op de scenario's in uw kwartier
Wijs voor de scenario's personeels- en materiaalvereisten toe
Deelnemen aan oefeningen en trainingen
Analyseer incidenten. 
Pas het Lokaal Preventieplan (LPP) aan indien nodig
Escaleer indien nodig problemen naar de Kw Comd</a:t>
            </a:r>
            <a:endParaRPr lang="fr-BE" sz="1800" dirty="0">
              <a:effectLst/>
              <a:latin typeface="+mn-lt"/>
              <a:ea typeface="Times New Roman" panose="02020603050405020304" pitchFamily="18" charset="0"/>
              <a:cs typeface="Times New Roman" panose="02020603050405020304" pitchFamily="18" charset="0"/>
            </a:endParaRPr>
          </a:p>
        </p:txBody>
      </p:sp>
      <p:sp>
        <p:nvSpPr>
          <p:cNvPr id="4" name="Oval 3">
            <a:extLst>
              <a:ext uri="{FF2B5EF4-FFF2-40B4-BE49-F238E27FC236}">
                <a16:creationId xmlns:a16="http://schemas.microsoft.com/office/drawing/2014/main" id="{50276FB9-786C-2EB7-0ACF-E176F94A42D5}"/>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3793569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Taken – Preventiestructuur</a:t>
            </a:r>
          </a:p>
        </p:txBody>
      </p:sp>
      <p:sp>
        <p:nvSpPr>
          <p:cNvPr id="3" name="Text Placeholder 2"/>
          <p:cNvSpPr>
            <a:spLocks noGrp="1"/>
          </p:cNvSpPr>
          <p:nvPr>
            <p:ph type="body" sz="quarter" idx="27"/>
          </p:nvPr>
        </p:nvSpPr>
        <p:spPr>
          <a:xfrm>
            <a:off x="281009" y="1779811"/>
            <a:ext cx="11237400" cy="4076239"/>
          </a:xfrm>
        </p:spPr>
        <p:txBody>
          <a:bodyPr/>
          <a:lstStyle/>
          <a:p>
            <a:pPr algn="just">
              <a:spcAft>
                <a:spcPts val="600"/>
              </a:spcAft>
              <a:tabLst>
                <a:tab pos="540385" algn="l"/>
              </a:tabLst>
            </a:pPr>
            <a:r>
              <a:rPr lang="nl-BE" sz="1700" b="1" dirty="0">
                <a:latin typeface="+mj-lt"/>
                <a:ea typeface="Times New Roman" panose="02020603050405020304" pitchFamily="18" charset="0"/>
                <a:cs typeface="Times New Roman" panose="02020603050405020304" pitchFamily="18" charset="0"/>
              </a:rPr>
              <a:t>De lokale preventiediensten (LDPBW):</a:t>
            </a:r>
          </a:p>
          <a:p>
            <a:pPr marL="342900" indent="-342900" algn="just">
              <a:spcAft>
                <a:spcPts val="600"/>
              </a:spcAft>
              <a:buFont typeface="Tw Cen MT" panose="020B0602020104020603" pitchFamily="34" charset="0"/>
              <a:buChar char="-"/>
              <a:tabLst>
                <a:tab pos="540385" algn="l"/>
              </a:tabLst>
            </a:pPr>
            <a:r>
              <a:rPr lang="nl-NL" sz="1700" dirty="0">
                <a:latin typeface="+mn-lt"/>
                <a:ea typeface="Times New Roman" panose="02020603050405020304" pitchFamily="18" charset="0"/>
                <a:cs typeface="Times New Roman" panose="02020603050405020304" pitchFamily="18" charset="0"/>
              </a:rPr>
              <a:t>Advies geven aan autoriteiten over het identificeren van risico's en scenario's, methoden voor risicoanalyse, analyses en de afstemming tussen scenario's en wettelijke verplichtingen.</a:t>
            </a:r>
            <a:r>
              <a:rPr lang="nl-BE" sz="1700" dirty="0">
                <a:latin typeface="+mn-lt"/>
                <a:ea typeface="Times New Roman" panose="02020603050405020304" pitchFamily="18" charset="0"/>
                <a:cs typeface="Times New Roman" panose="02020603050405020304" pitchFamily="18" charset="0"/>
              </a:rPr>
              <a:t>
Deelnemen aan de voorbereiding van scenario's en hun reactie
Samen met de Preventieadviseurs Psychosociale Aspecten en de Preventieadviseurs Arbeidsarts zullen de Preventieadviseurs Veiligheid een advies uitbrengen over de INP
De autoriteiten helpen bij het nemen van beslissingen in een crisis
Deelnemen aan analyses na of na de oefening
Deelnemen aan het beheerscomité van hun kwartier</a:t>
            </a:r>
          </a:p>
          <a:p>
            <a:pPr algn="just">
              <a:spcAft>
                <a:spcPts val="600"/>
              </a:spcAft>
              <a:tabLst>
                <a:tab pos="540385" algn="l"/>
              </a:tabLst>
            </a:pPr>
            <a:r>
              <a:rPr lang="fr-BE" sz="1700" b="1" dirty="0">
                <a:latin typeface="+mj-lt"/>
                <a:ea typeface="Times New Roman" panose="02020603050405020304" pitchFamily="18" charset="0"/>
                <a:cs typeface="Times New Roman" panose="02020603050405020304" pitchFamily="18" charset="0"/>
              </a:rPr>
              <a:t>Op </a:t>
            </a:r>
            <a:r>
              <a:rPr lang="fr-BE" sz="1700" b="1" dirty="0" err="1">
                <a:latin typeface="+mj-lt"/>
                <a:ea typeface="Times New Roman" panose="02020603050405020304" pitchFamily="18" charset="0"/>
                <a:cs typeface="Times New Roman" panose="02020603050405020304" pitchFamily="18" charset="0"/>
              </a:rPr>
              <a:t>nationaal</a:t>
            </a:r>
            <a:r>
              <a:rPr lang="fr-BE" sz="1700" b="1" dirty="0">
                <a:latin typeface="+mj-lt"/>
                <a:ea typeface="Times New Roman" panose="02020603050405020304" pitchFamily="18" charset="0"/>
                <a:cs typeface="Times New Roman" panose="02020603050405020304" pitchFamily="18" charset="0"/>
              </a:rPr>
              <a:t> niveau </a:t>
            </a:r>
            <a:r>
              <a:rPr lang="fr-BE" sz="1700" b="1" dirty="0" err="1">
                <a:latin typeface="+mj-lt"/>
                <a:ea typeface="Times New Roman" panose="02020603050405020304" pitchFamily="18" charset="0"/>
                <a:cs typeface="Times New Roman" panose="02020603050405020304" pitchFamily="18" charset="0"/>
              </a:rPr>
              <a:t>zal</a:t>
            </a:r>
            <a:r>
              <a:rPr lang="fr-BE" sz="1700" b="1" dirty="0">
                <a:latin typeface="+mj-lt"/>
                <a:ea typeface="Times New Roman" panose="02020603050405020304" pitchFamily="18" charset="0"/>
                <a:cs typeface="Times New Roman" panose="02020603050405020304" pitchFamily="18" charset="0"/>
              </a:rPr>
              <a:t> de IDPBW </a:t>
            </a:r>
            <a:r>
              <a:rPr lang="nl-BE" sz="1700" b="1" dirty="0">
                <a:latin typeface="+mj-lt"/>
                <a:ea typeface="Times New Roman" panose="02020603050405020304" pitchFamily="18" charset="0"/>
                <a:cs typeface="Times New Roman" panose="02020603050405020304" pitchFamily="18" charset="0"/>
              </a:rPr>
              <a:t>proberen</a:t>
            </a:r>
            <a:r>
              <a:rPr lang="fr-BE" sz="1700" b="1" dirty="0">
                <a:latin typeface="+mj-lt"/>
                <a:ea typeface="Times New Roman" panose="02020603050405020304" pitchFamily="18" charset="0"/>
                <a:cs typeface="Times New Roman" panose="02020603050405020304" pitchFamily="18" charset="0"/>
              </a:rPr>
              <a:t>:</a:t>
            </a:r>
          </a:p>
          <a:p>
            <a:pPr marL="342900" indent="-342900" algn="just">
              <a:spcAft>
                <a:spcPts val="600"/>
              </a:spcAft>
              <a:buFont typeface="Tw Cen MT" panose="020B0602020104020603" pitchFamily="34" charset="0"/>
              <a:buChar char="-"/>
              <a:tabLst>
                <a:tab pos="540385" algn="l"/>
              </a:tabLst>
            </a:pPr>
            <a:r>
              <a:rPr lang="nl-BE" sz="1700" dirty="0">
                <a:latin typeface="+mn-lt"/>
                <a:ea typeface="Times New Roman" panose="02020603050405020304" pitchFamily="18" charset="0"/>
                <a:cs typeface="Times New Roman" panose="02020603050405020304" pitchFamily="18" charset="0"/>
              </a:rPr>
              <a:t>Gecentraliseerde documentatie onderhouden om scenario's te identificeren
Het definiëren van de meest universele respons die mogelijk is
Verspreiden van de wettelijke en reglementaire verplichtingen op dit gebied</a:t>
            </a:r>
            <a:endParaRPr lang="fr-BE" sz="1700" dirty="0">
              <a:effectLst/>
              <a:latin typeface="+mn-lt"/>
              <a:ea typeface="Times New Roman" panose="02020603050405020304" pitchFamily="18" charset="0"/>
              <a:cs typeface="Times New Roman" panose="02020603050405020304" pitchFamily="18" charset="0"/>
            </a:endParaRPr>
          </a:p>
        </p:txBody>
      </p:sp>
      <p:sp>
        <p:nvSpPr>
          <p:cNvPr id="4" name="Oval 3">
            <a:extLst>
              <a:ext uri="{FF2B5EF4-FFF2-40B4-BE49-F238E27FC236}">
                <a16:creationId xmlns:a16="http://schemas.microsoft.com/office/drawing/2014/main" id="{36C86E10-0E1C-9EC5-FFE6-6941260D7610}"/>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3899384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Taakverdeling – Sociaal overleg</a:t>
            </a:r>
          </a:p>
        </p:txBody>
      </p:sp>
      <p:sp>
        <p:nvSpPr>
          <p:cNvPr id="3" name="Text Placeholder 2"/>
          <p:cNvSpPr>
            <a:spLocks noGrp="1"/>
          </p:cNvSpPr>
          <p:nvPr>
            <p:ph type="body" sz="quarter" idx="27"/>
          </p:nvPr>
        </p:nvSpPr>
        <p:spPr>
          <a:xfrm>
            <a:off x="281009" y="1779811"/>
            <a:ext cx="11237400" cy="4076239"/>
          </a:xfrm>
        </p:spPr>
        <p:txBody>
          <a:bodyPr/>
          <a:lstStyle/>
          <a:p>
            <a:pPr algn="just">
              <a:spcAft>
                <a:spcPts val="600"/>
              </a:spcAft>
            </a:pPr>
            <a:r>
              <a:rPr lang="nl-BE" b="1" dirty="0">
                <a:latin typeface="+mj-lt"/>
                <a:ea typeface="Times New Roman" panose="02020603050405020304" pitchFamily="18" charset="0"/>
                <a:cs typeface="Times New Roman" panose="02020603050405020304" pitchFamily="18" charset="0"/>
              </a:rPr>
              <a:t>Het BOC zal een belangrijke rol spelen bij de validatie van INP:</a:t>
            </a:r>
          </a:p>
          <a:p>
            <a:pPr algn="just">
              <a:spcAft>
                <a:spcPts val="600"/>
              </a:spcAft>
            </a:pPr>
            <a:endParaRPr lang="fr-BE" dirty="0">
              <a:latin typeface="+mn-lt"/>
              <a:ea typeface="Times New Roman" panose="02020603050405020304" pitchFamily="18" charset="0"/>
              <a:cs typeface="Times New Roman" panose="02020603050405020304" pitchFamily="18" charset="0"/>
            </a:endParaRPr>
          </a:p>
          <a:p>
            <a:pPr marL="342900" lvl="0" indent="-342900" algn="just">
              <a:spcAft>
                <a:spcPts val="600"/>
              </a:spcAft>
              <a:buFont typeface="Tw Cen MT" panose="020B0602020104020603" pitchFamily="34" charset="0"/>
              <a:buChar char="-"/>
              <a:tabLst>
                <a:tab pos="540385" algn="l"/>
              </a:tabLst>
            </a:pPr>
            <a:r>
              <a:rPr lang="nl-BE" dirty="0">
                <a:latin typeface="+mn-lt"/>
                <a:ea typeface="Times New Roman" panose="02020603050405020304" pitchFamily="18" charset="0"/>
                <a:cs typeface="Times New Roman" panose="02020603050405020304" pitchFamily="18" charset="0"/>
              </a:rPr>
              <a:t>Valideer de risicoanalyse, de scenario's en de middelen die moeten worden geïmplementeerd om op het scenario te reageren
Volg oefeningen en praktijkcases op
Feedback geven op voorgestelde procesverbeteringen
</a:t>
            </a:r>
            <a:r>
              <a:rPr lang="nl-BE" dirty="0">
                <a:latin typeface="+mn-lt"/>
                <a:cs typeface="Times New Roman" panose="02020603050405020304" pitchFamily="18" charset="0"/>
              </a:rPr>
              <a:t>Volg GPP, JAP’s en LPP’s over </a:t>
            </a:r>
            <a:r>
              <a:rPr lang="nl-BE" dirty="0">
                <a:latin typeface="+mn-lt"/>
                <a:ea typeface="Times New Roman" panose="02020603050405020304" pitchFamily="18" charset="0"/>
                <a:cs typeface="Times New Roman" panose="02020603050405020304" pitchFamily="18" charset="0"/>
              </a:rPr>
              <a:t>dit onderwerp op.</a:t>
            </a:r>
            <a:endParaRPr lang="fr-BE" sz="1800" dirty="0">
              <a:effectLst/>
              <a:latin typeface="+mn-l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00242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Directiecomité – Actoren crisisvoorbereiding</a:t>
            </a:r>
          </a:p>
        </p:txBody>
      </p:sp>
      <p:sp>
        <p:nvSpPr>
          <p:cNvPr id="3" name="Text Placeholder 2"/>
          <p:cNvSpPr>
            <a:spLocks noGrp="1"/>
          </p:cNvSpPr>
          <p:nvPr>
            <p:ph type="body" sz="quarter" idx="27"/>
          </p:nvPr>
        </p:nvSpPr>
        <p:spPr>
          <a:xfrm>
            <a:off x="281009" y="1779811"/>
            <a:ext cx="11237400" cy="4076239"/>
          </a:xfrm>
        </p:spPr>
        <p:txBody>
          <a:bodyPr/>
          <a:lstStyle/>
          <a:p>
            <a:pPr algn="just">
              <a:spcAft>
                <a:spcPts val="600"/>
              </a:spcAft>
            </a:pPr>
            <a:r>
              <a:rPr lang="nl-BE" b="1" dirty="0">
                <a:latin typeface="+mj-lt"/>
                <a:ea typeface="Times New Roman" panose="02020603050405020304" pitchFamily="18" charset="0"/>
                <a:cs typeface="Times New Roman" panose="02020603050405020304" pitchFamily="18" charset="0"/>
              </a:rPr>
              <a:t>Aangesteld door Kw Comd 
Samengesteld uit vertegenwoordigers</a:t>
            </a:r>
            <a:endParaRPr lang="fr-BE" sz="1800" dirty="0">
              <a:effectLst/>
              <a:latin typeface="+mn-lt"/>
              <a:ea typeface="Times New Roman" panose="02020603050405020304" pitchFamily="18" charset="0"/>
              <a:cs typeface="Times New Roman" panose="02020603050405020304" pitchFamily="18" charset="0"/>
            </a:endParaRPr>
          </a:p>
          <a:p>
            <a:pPr marL="285750" indent="-285750" algn="just">
              <a:spcAft>
                <a:spcPts val="600"/>
              </a:spcAft>
              <a:buFontTx/>
              <a:buChar char="-"/>
            </a:pPr>
            <a:r>
              <a:rPr lang="nl-BE" sz="1600" dirty="0">
                <a:latin typeface="+mn-lt"/>
                <a:ea typeface="Times New Roman" panose="02020603050405020304" pitchFamily="18" charset="0"/>
                <a:cs typeface="Times New Roman" panose="02020603050405020304" pitchFamily="18" charset="0"/>
              </a:rPr>
              <a:t>De verschillende actoren op het gebied van crisisbeheersing, 
Vertegenwoordigers van resource managers, 
Vertegenwoordigers van de eenheden</a:t>
            </a:r>
            <a:endParaRPr lang="fr-BE" sz="1600" dirty="0">
              <a:effectLst/>
              <a:latin typeface="+mn-lt"/>
              <a:ea typeface="Times New Roman" panose="02020603050405020304" pitchFamily="18" charset="0"/>
              <a:cs typeface="Times New Roman" panose="02020603050405020304" pitchFamily="18" charset="0"/>
            </a:endParaRPr>
          </a:p>
          <a:p>
            <a:pPr marL="285750" indent="-285750" algn="just">
              <a:spcAft>
                <a:spcPts val="600"/>
              </a:spcAft>
              <a:buFontTx/>
              <a:buChar char="-"/>
            </a:pPr>
            <a:r>
              <a:rPr lang="fr-BE" sz="1600" dirty="0">
                <a:latin typeface="+mn-lt"/>
                <a:ea typeface="Times New Roman" panose="02020603050405020304" pitchFamily="18" charset="0"/>
                <a:cs typeface="Times New Roman" panose="02020603050405020304" pitchFamily="18" charset="0"/>
              </a:rPr>
              <a:t>De experts (PA, PA-AA, PAPA</a:t>
            </a:r>
            <a:r>
              <a:rPr lang="nl-NL" sz="1600" dirty="0">
                <a:latin typeface="+mn-lt"/>
                <a:ea typeface="Times New Roman" panose="02020603050405020304" pitchFamily="18" charset="0"/>
                <a:cs typeface="Times New Roman" panose="02020603050405020304" pitchFamily="18" charset="0"/>
              </a:rPr>
              <a:t> , andere deskundigen (bijvoorbeeld op het gebied van milieu, cybercriminaliteit, enz.)</a:t>
            </a:r>
            <a:endParaRPr lang="fr-BE" sz="1600" dirty="0">
              <a:effectLst/>
              <a:latin typeface="+mn-lt"/>
              <a:ea typeface="Times New Roman" panose="02020603050405020304" pitchFamily="18" charset="0"/>
              <a:cs typeface="Times New Roman" panose="02020603050405020304" pitchFamily="18" charset="0"/>
            </a:endParaRPr>
          </a:p>
          <a:p>
            <a:pPr lvl="0" algn="just">
              <a:spcAft>
                <a:spcPts val="600"/>
              </a:spcAft>
            </a:pPr>
            <a:r>
              <a:rPr lang="nl-BE" b="1" dirty="0">
                <a:latin typeface="+mj-lt"/>
                <a:cs typeface="Times New Roman" panose="02020603050405020304" pitchFamily="18" charset="0"/>
              </a:rPr>
              <a:t>Taken</a:t>
            </a:r>
          </a:p>
          <a:p>
            <a:pPr marL="285750" lvl="0" indent="-285750" algn="just">
              <a:spcAft>
                <a:spcPts val="600"/>
              </a:spcAft>
              <a:buFontTx/>
              <a:buChar char="-"/>
            </a:pPr>
            <a:r>
              <a:rPr lang="nl-BE" sz="1600" dirty="0">
                <a:latin typeface="+mn-lt"/>
                <a:cs typeface="Times New Roman" panose="02020603050405020304" pitchFamily="18" charset="0"/>
              </a:rPr>
              <a:t>Beoordeel risico's en definieer scenario's
Resources definiëren om te voldoen aan scenariobeheer
Organiseer interventie-oefeningen
Analyseer de fouten die aan de oorsprong van een scenario zouden hebben gelegen
Om mogelijke verbeteringen binnen het kader van de interventie of interventieoefeningen te analyseren.
De periodiciteit van de vergaderingen van het directiecomité wordt overgelaten aan het oordeel van de Kw Comd</a:t>
            </a:r>
            <a:endParaRPr lang="fr-BE" sz="1600" dirty="0">
              <a:latin typeface="+mn-lt"/>
              <a:cs typeface="Times New Roman" panose="02020603050405020304" pitchFamily="18" charset="0"/>
            </a:endParaRPr>
          </a:p>
        </p:txBody>
      </p:sp>
    </p:spTree>
    <p:extLst>
      <p:ext uri="{BB962C8B-B14F-4D97-AF65-F5344CB8AC3E}">
        <p14:creationId xmlns:p14="http://schemas.microsoft.com/office/powerpoint/2010/main" val="17058584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fr-BE" dirty="0" err="1"/>
              <a:t>Intern</a:t>
            </a:r>
            <a:r>
              <a:rPr lang="fr-BE" dirty="0"/>
              <a:t> </a:t>
            </a:r>
            <a:r>
              <a:rPr lang="fr-BE" dirty="0" err="1"/>
              <a:t>noodplan</a:t>
            </a:r>
            <a:r>
              <a:rPr lang="fr-BE" dirty="0"/>
              <a:t> (INP)</a:t>
            </a:r>
          </a:p>
        </p:txBody>
      </p:sp>
      <p:sp>
        <p:nvSpPr>
          <p:cNvPr id="3" name="Text Placeholder 2"/>
          <p:cNvSpPr>
            <a:spLocks noGrp="1"/>
          </p:cNvSpPr>
          <p:nvPr>
            <p:ph type="body" sz="quarter" idx="14"/>
          </p:nvPr>
        </p:nvSpPr>
        <p:spPr>
          <a:xfrm>
            <a:off x="352162" y="5901969"/>
            <a:ext cx="11839838" cy="956032"/>
          </a:xfrm>
        </p:spPr>
        <p:txBody>
          <a:bodyPr>
            <a:normAutofit/>
          </a:bodyPr>
          <a:lstStyle/>
          <a:p>
            <a:r>
              <a:rPr lang="fr-BE" dirty="0"/>
              <a:t>Training </a:t>
            </a:r>
            <a:r>
              <a:rPr lang="fr-BE" dirty="0" err="1"/>
              <a:t>voor</a:t>
            </a:r>
            <a:r>
              <a:rPr lang="fr-BE" dirty="0"/>
              <a:t> Preventieadviseurs –en </a:t>
            </a:r>
            <a:r>
              <a:rPr lang="fr-BE" dirty="0" err="1"/>
              <a:t>assistenten</a:t>
            </a:r>
            <a:endParaRPr lang="fr-BE" dirty="0"/>
          </a:p>
        </p:txBody>
      </p:sp>
    </p:spTree>
    <p:extLst>
      <p:ext uri="{BB962C8B-B14F-4D97-AF65-F5344CB8AC3E}">
        <p14:creationId xmlns:p14="http://schemas.microsoft.com/office/powerpoint/2010/main" val="3331001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4D990BF4-801F-C7D0-6DF4-A9923EADB66D}"/>
              </a:ext>
            </a:extLst>
          </p:cNvPr>
          <p:cNvPicPr>
            <a:picLocks noChangeAspect="1"/>
          </p:cNvPicPr>
          <p:nvPr/>
        </p:nvPicPr>
        <p:blipFill>
          <a:blip r:embed="rId3"/>
          <a:stretch>
            <a:fillRect/>
          </a:stretch>
        </p:blipFill>
        <p:spPr>
          <a:xfrm>
            <a:off x="1937657" y="4495465"/>
            <a:ext cx="1195540" cy="938272"/>
          </a:xfrm>
          <a:prstGeom prst="rect">
            <a:avLst/>
          </a:prstGeom>
        </p:spPr>
      </p:pic>
      <p:sp>
        <p:nvSpPr>
          <p:cNvPr id="2" name="Text Placeholder 1"/>
          <p:cNvSpPr>
            <a:spLocks noGrp="1"/>
          </p:cNvSpPr>
          <p:nvPr>
            <p:ph type="body" sz="quarter" idx="13"/>
          </p:nvPr>
        </p:nvSpPr>
        <p:spPr>
          <a:xfrm>
            <a:off x="281008" y="745829"/>
            <a:ext cx="11166353" cy="707886"/>
          </a:xfrm>
        </p:spPr>
        <p:txBody>
          <a:bodyPr/>
          <a:lstStyle/>
          <a:p>
            <a:r>
              <a:rPr lang="nl-BE" dirty="0"/>
              <a:t>Factsheets, modules en fasen van een crisis</a:t>
            </a:r>
          </a:p>
        </p:txBody>
      </p:sp>
      <p:sp>
        <p:nvSpPr>
          <p:cNvPr id="7" name="Freeform: Shape 6">
            <a:extLst>
              <a:ext uri="{FF2B5EF4-FFF2-40B4-BE49-F238E27FC236}">
                <a16:creationId xmlns:a16="http://schemas.microsoft.com/office/drawing/2014/main" id="{1E4F5BB3-A066-2F0B-3B57-E245CC0C4AC2}"/>
              </a:ext>
            </a:extLst>
          </p:cNvPr>
          <p:cNvSpPr/>
          <p:nvPr/>
        </p:nvSpPr>
        <p:spPr>
          <a:xfrm>
            <a:off x="1427747" y="1982053"/>
            <a:ext cx="9865895" cy="3809955"/>
          </a:xfrm>
          <a:custGeom>
            <a:avLst/>
            <a:gdLst>
              <a:gd name="connsiteX0" fmla="*/ 0 w 12785558"/>
              <a:gd name="connsiteY0" fmla="*/ 3488305 h 3809955"/>
              <a:gd name="connsiteX1" fmla="*/ 80211 w 12785558"/>
              <a:gd name="connsiteY1" fmla="*/ 3488305 h 3809955"/>
              <a:gd name="connsiteX2" fmla="*/ 1283369 w 12785558"/>
              <a:gd name="connsiteY2" fmla="*/ 3472263 h 3809955"/>
              <a:gd name="connsiteX3" fmla="*/ 3015916 w 12785558"/>
              <a:gd name="connsiteY3" fmla="*/ 87379 h 3809955"/>
              <a:gd name="connsiteX4" fmla="*/ 6448927 w 12785558"/>
              <a:gd name="connsiteY4" fmla="*/ 1210326 h 3809955"/>
              <a:gd name="connsiteX5" fmla="*/ 8197516 w 12785558"/>
              <a:gd name="connsiteY5" fmla="*/ 3504347 h 3809955"/>
              <a:gd name="connsiteX6" fmla="*/ 10716127 w 12785558"/>
              <a:gd name="connsiteY6" fmla="*/ 3680810 h 3809955"/>
              <a:gd name="connsiteX7" fmla="*/ 12785558 w 12785558"/>
              <a:gd name="connsiteY7" fmla="*/ 2525779 h 3809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85558" h="3809955">
                <a:moveTo>
                  <a:pt x="0" y="3488305"/>
                </a:moveTo>
                <a:lnTo>
                  <a:pt x="80211" y="3488305"/>
                </a:lnTo>
                <a:cubicBezTo>
                  <a:pt x="294106" y="3485631"/>
                  <a:pt x="794085" y="4039084"/>
                  <a:pt x="1283369" y="3472263"/>
                </a:cubicBezTo>
                <a:cubicBezTo>
                  <a:pt x="1772653" y="2905442"/>
                  <a:pt x="2154990" y="464368"/>
                  <a:pt x="3015916" y="87379"/>
                </a:cubicBezTo>
                <a:cubicBezTo>
                  <a:pt x="3876842" y="-289611"/>
                  <a:pt x="5585327" y="640831"/>
                  <a:pt x="6448927" y="1210326"/>
                </a:cubicBezTo>
                <a:cubicBezTo>
                  <a:pt x="7312527" y="1779821"/>
                  <a:pt x="7486316" y="3092600"/>
                  <a:pt x="8197516" y="3504347"/>
                </a:cubicBezTo>
                <a:cubicBezTo>
                  <a:pt x="8908716" y="3916094"/>
                  <a:pt x="9951453" y="3843905"/>
                  <a:pt x="10716127" y="3680810"/>
                </a:cubicBezTo>
                <a:cubicBezTo>
                  <a:pt x="11480801" y="3517715"/>
                  <a:pt x="12459369" y="2664810"/>
                  <a:pt x="12785558" y="252577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8" name="Oval 7">
            <a:extLst>
              <a:ext uri="{FF2B5EF4-FFF2-40B4-BE49-F238E27FC236}">
                <a16:creationId xmlns:a16="http://schemas.microsoft.com/office/drawing/2014/main" id="{B86F52E2-1BDA-8028-F6E9-533804D9C420}"/>
              </a:ext>
            </a:extLst>
          </p:cNvPr>
          <p:cNvSpPr/>
          <p:nvPr/>
        </p:nvSpPr>
        <p:spPr>
          <a:xfrm>
            <a:off x="2478505" y="4822371"/>
            <a:ext cx="272716" cy="26297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10" name="Oval 9">
            <a:extLst>
              <a:ext uri="{FF2B5EF4-FFF2-40B4-BE49-F238E27FC236}">
                <a16:creationId xmlns:a16="http://schemas.microsoft.com/office/drawing/2014/main" id="{688C36BD-191F-8EF7-A922-152054DAE408}"/>
              </a:ext>
            </a:extLst>
          </p:cNvPr>
          <p:cNvSpPr/>
          <p:nvPr/>
        </p:nvSpPr>
        <p:spPr>
          <a:xfrm>
            <a:off x="2852630" y="3534507"/>
            <a:ext cx="272716" cy="26297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11" name="Oval 10">
            <a:extLst>
              <a:ext uri="{FF2B5EF4-FFF2-40B4-BE49-F238E27FC236}">
                <a16:creationId xmlns:a16="http://schemas.microsoft.com/office/drawing/2014/main" id="{FF7090F6-C9EC-7D6A-FA4D-6DC9106E0F0D}"/>
              </a:ext>
            </a:extLst>
          </p:cNvPr>
          <p:cNvSpPr/>
          <p:nvPr/>
        </p:nvSpPr>
        <p:spPr>
          <a:xfrm>
            <a:off x="4626315" y="2011365"/>
            <a:ext cx="272716" cy="26297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12" name="Oval 11">
            <a:extLst>
              <a:ext uri="{FF2B5EF4-FFF2-40B4-BE49-F238E27FC236}">
                <a16:creationId xmlns:a16="http://schemas.microsoft.com/office/drawing/2014/main" id="{CBB32441-A77B-F133-930D-27E754F5437F}"/>
              </a:ext>
            </a:extLst>
          </p:cNvPr>
          <p:cNvSpPr/>
          <p:nvPr/>
        </p:nvSpPr>
        <p:spPr>
          <a:xfrm>
            <a:off x="8041105" y="5529032"/>
            <a:ext cx="272716" cy="26297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13" name="Oval 12">
            <a:extLst>
              <a:ext uri="{FF2B5EF4-FFF2-40B4-BE49-F238E27FC236}">
                <a16:creationId xmlns:a16="http://schemas.microsoft.com/office/drawing/2014/main" id="{9CA18AC3-4FC0-5CA6-5379-F57786C054AC}"/>
              </a:ext>
            </a:extLst>
          </p:cNvPr>
          <p:cNvSpPr/>
          <p:nvPr/>
        </p:nvSpPr>
        <p:spPr>
          <a:xfrm>
            <a:off x="1413997" y="5397544"/>
            <a:ext cx="272716" cy="26297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14" name="Oval 13">
            <a:extLst>
              <a:ext uri="{FF2B5EF4-FFF2-40B4-BE49-F238E27FC236}">
                <a16:creationId xmlns:a16="http://schemas.microsoft.com/office/drawing/2014/main" id="{64A128BA-009F-A88C-D440-488122951BA1}"/>
              </a:ext>
            </a:extLst>
          </p:cNvPr>
          <p:cNvSpPr/>
          <p:nvPr/>
        </p:nvSpPr>
        <p:spPr>
          <a:xfrm>
            <a:off x="9675394" y="5464526"/>
            <a:ext cx="272716" cy="26297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19" name="TextBox 18">
            <a:extLst>
              <a:ext uri="{FF2B5EF4-FFF2-40B4-BE49-F238E27FC236}">
                <a16:creationId xmlns:a16="http://schemas.microsoft.com/office/drawing/2014/main" id="{2E14988F-77B9-9BC6-E488-63AF1D1797C3}"/>
              </a:ext>
            </a:extLst>
          </p:cNvPr>
          <p:cNvSpPr txBox="1"/>
          <p:nvPr/>
        </p:nvSpPr>
        <p:spPr>
          <a:xfrm>
            <a:off x="1153886" y="5910943"/>
            <a:ext cx="2383971" cy="369332"/>
          </a:xfrm>
          <a:prstGeom prst="rect">
            <a:avLst/>
          </a:prstGeom>
        </p:spPr>
        <p:txBody>
          <a:bodyPr wrap="square" rtlCol="0">
            <a:spAutoFit/>
          </a:bodyPr>
          <a:lstStyle/>
          <a:p>
            <a:r>
              <a:rPr lang="nl-BE" b="1" dirty="0"/>
              <a:t>Fase 1: Pre-crisis</a:t>
            </a:r>
          </a:p>
        </p:txBody>
      </p:sp>
      <p:sp>
        <p:nvSpPr>
          <p:cNvPr id="20" name="TextBox 19">
            <a:extLst>
              <a:ext uri="{FF2B5EF4-FFF2-40B4-BE49-F238E27FC236}">
                <a16:creationId xmlns:a16="http://schemas.microsoft.com/office/drawing/2014/main" id="{8439B54C-8FB0-F436-9222-2EB27787BDB5}"/>
              </a:ext>
            </a:extLst>
          </p:cNvPr>
          <p:cNvSpPr txBox="1"/>
          <p:nvPr/>
        </p:nvSpPr>
        <p:spPr>
          <a:xfrm>
            <a:off x="3211716" y="4530768"/>
            <a:ext cx="2949742" cy="646331"/>
          </a:xfrm>
          <a:prstGeom prst="rect">
            <a:avLst/>
          </a:prstGeom>
        </p:spPr>
        <p:txBody>
          <a:bodyPr wrap="square" rtlCol="0">
            <a:spAutoFit/>
          </a:bodyPr>
          <a:lstStyle/>
          <a:p>
            <a:r>
              <a:rPr lang="nl-BE" b="1" dirty="0"/>
              <a:t>Fase 2: Waarschuwing - Alarm</a:t>
            </a:r>
          </a:p>
        </p:txBody>
      </p:sp>
      <p:sp>
        <p:nvSpPr>
          <p:cNvPr id="21" name="TextBox 20">
            <a:extLst>
              <a:ext uri="{FF2B5EF4-FFF2-40B4-BE49-F238E27FC236}">
                <a16:creationId xmlns:a16="http://schemas.microsoft.com/office/drawing/2014/main" id="{7C6C51F9-9D83-FD24-8238-9E8BA546D158}"/>
              </a:ext>
            </a:extLst>
          </p:cNvPr>
          <p:cNvSpPr txBox="1"/>
          <p:nvPr/>
        </p:nvSpPr>
        <p:spPr>
          <a:xfrm>
            <a:off x="3210999" y="3450543"/>
            <a:ext cx="3216442" cy="369332"/>
          </a:xfrm>
          <a:prstGeom prst="rect">
            <a:avLst/>
          </a:prstGeom>
        </p:spPr>
        <p:txBody>
          <a:bodyPr wrap="square" rtlCol="0">
            <a:spAutoFit/>
          </a:bodyPr>
          <a:lstStyle/>
          <a:p>
            <a:r>
              <a:rPr lang="nl-BE" b="1" dirty="0"/>
              <a:t>Fase 3: Eerste reactie</a:t>
            </a:r>
          </a:p>
        </p:txBody>
      </p:sp>
      <p:sp>
        <p:nvSpPr>
          <p:cNvPr id="22" name="TextBox 21">
            <a:extLst>
              <a:ext uri="{FF2B5EF4-FFF2-40B4-BE49-F238E27FC236}">
                <a16:creationId xmlns:a16="http://schemas.microsoft.com/office/drawing/2014/main" id="{6D1332C9-0DD6-EBCE-FB5C-257627AD9E7B}"/>
              </a:ext>
            </a:extLst>
          </p:cNvPr>
          <p:cNvSpPr txBox="1"/>
          <p:nvPr/>
        </p:nvSpPr>
        <p:spPr>
          <a:xfrm>
            <a:off x="4975117" y="1958187"/>
            <a:ext cx="2383971" cy="369332"/>
          </a:xfrm>
          <a:prstGeom prst="rect">
            <a:avLst/>
          </a:prstGeom>
        </p:spPr>
        <p:txBody>
          <a:bodyPr wrap="square" rtlCol="0">
            <a:spAutoFit/>
          </a:bodyPr>
          <a:lstStyle/>
          <a:p>
            <a:r>
              <a:rPr lang="nl-BE" b="1" dirty="0"/>
              <a:t>Fase 4 : Stabilisatie</a:t>
            </a:r>
          </a:p>
        </p:txBody>
      </p:sp>
      <p:sp>
        <p:nvSpPr>
          <p:cNvPr id="23" name="TextBox 22">
            <a:extLst>
              <a:ext uri="{FF2B5EF4-FFF2-40B4-BE49-F238E27FC236}">
                <a16:creationId xmlns:a16="http://schemas.microsoft.com/office/drawing/2014/main" id="{08898247-C069-2A59-B9B1-D27A00893DBA}"/>
              </a:ext>
            </a:extLst>
          </p:cNvPr>
          <p:cNvSpPr txBox="1"/>
          <p:nvPr/>
        </p:nvSpPr>
        <p:spPr>
          <a:xfrm>
            <a:off x="7121835" y="5854924"/>
            <a:ext cx="2383971" cy="646331"/>
          </a:xfrm>
          <a:prstGeom prst="rect">
            <a:avLst/>
          </a:prstGeom>
        </p:spPr>
        <p:txBody>
          <a:bodyPr wrap="square" rtlCol="0">
            <a:spAutoFit/>
          </a:bodyPr>
          <a:lstStyle/>
          <a:p>
            <a:r>
              <a:rPr lang="nl-BE" b="1" dirty="0"/>
              <a:t>Fase 5: Einde van de crisis</a:t>
            </a:r>
          </a:p>
        </p:txBody>
      </p:sp>
      <p:sp>
        <p:nvSpPr>
          <p:cNvPr id="24" name="TextBox 23">
            <a:extLst>
              <a:ext uri="{FF2B5EF4-FFF2-40B4-BE49-F238E27FC236}">
                <a16:creationId xmlns:a16="http://schemas.microsoft.com/office/drawing/2014/main" id="{C6E735CC-8CF2-F1F7-3C68-2D6C28AE8A58}"/>
              </a:ext>
            </a:extLst>
          </p:cNvPr>
          <p:cNvSpPr txBox="1"/>
          <p:nvPr/>
        </p:nvSpPr>
        <p:spPr>
          <a:xfrm>
            <a:off x="8923421" y="4630693"/>
            <a:ext cx="2383971" cy="369332"/>
          </a:xfrm>
          <a:prstGeom prst="rect">
            <a:avLst/>
          </a:prstGeom>
        </p:spPr>
        <p:txBody>
          <a:bodyPr wrap="square" rtlCol="0">
            <a:spAutoFit/>
          </a:bodyPr>
          <a:lstStyle/>
          <a:p>
            <a:r>
              <a:rPr lang="nl-BE" b="1" dirty="0"/>
              <a:t>Fase 6: Leren</a:t>
            </a:r>
          </a:p>
        </p:txBody>
      </p:sp>
      <p:cxnSp>
        <p:nvCxnSpPr>
          <p:cNvPr id="28" name="Straight Arrow Connector 27">
            <a:extLst>
              <a:ext uri="{FF2B5EF4-FFF2-40B4-BE49-F238E27FC236}">
                <a16:creationId xmlns:a16="http://schemas.microsoft.com/office/drawing/2014/main" id="{89832689-62A1-EE3F-EABD-F4BC0F7F9C03}"/>
              </a:ext>
            </a:extLst>
          </p:cNvPr>
          <p:cNvCxnSpPr/>
          <p:nvPr/>
        </p:nvCxnSpPr>
        <p:spPr>
          <a:xfrm flipV="1">
            <a:off x="903514" y="1850565"/>
            <a:ext cx="0" cy="4528464"/>
          </a:xfrm>
          <a:prstGeom prst="straightConnector1">
            <a:avLst/>
          </a:prstGeom>
          <a:ln w="19050" cap="flat" cmpd="sng" algn="ctr">
            <a:solidFill>
              <a:schemeClr val="accent5"/>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9" name="Straight Arrow Connector 28">
            <a:extLst>
              <a:ext uri="{FF2B5EF4-FFF2-40B4-BE49-F238E27FC236}">
                <a16:creationId xmlns:a16="http://schemas.microsoft.com/office/drawing/2014/main" id="{43CE9178-DD69-7F6A-680F-47735735F80F}"/>
              </a:ext>
            </a:extLst>
          </p:cNvPr>
          <p:cNvCxnSpPr>
            <a:cxnSpLocks/>
          </p:cNvCxnSpPr>
          <p:nvPr/>
        </p:nvCxnSpPr>
        <p:spPr>
          <a:xfrm>
            <a:off x="1204877" y="6501255"/>
            <a:ext cx="5421086" cy="0"/>
          </a:xfrm>
          <a:prstGeom prst="straightConnector1">
            <a:avLst/>
          </a:prstGeom>
          <a:ln w="19050" cap="flat" cmpd="sng" algn="ctr">
            <a:solidFill>
              <a:schemeClr val="accent5"/>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1" name="TextBox 30">
            <a:extLst>
              <a:ext uri="{FF2B5EF4-FFF2-40B4-BE49-F238E27FC236}">
                <a16:creationId xmlns:a16="http://schemas.microsoft.com/office/drawing/2014/main" id="{69DA96CD-555C-9829-0E90-BD91DAEE2BA2}"/>
              </a:ext>
            </a:extLst>
          </p:cNvPr>
          <p:cNvSpPr txBox="1"/>
          <p:nvPr/>
        </p:nvSpPr>
        <p:spPr>
          <a:xfrm>
            <a:off x="1084562" y="1577667"/>
            <a:ext cx="1393943" cy="369332"/>
          </a:xfrm>
          <a:prstGeom prst="rect">
            <a:avLst/>
          </a:prstGeom>
        </p:spPr>
        <p:txBody>
          <a:bodyPr wrap="square" rtlCol="0">
            <a:spAutoFit/>
          </a:bodyPr>
          <a:lstStyle/>
          <a:p>
            <a:r>
              <a:rPr lang="nl-BE" b="1" dirty="0">
                <a:solidFill>
                  <a:schemeClr val="accent5">
                    <a:lumMod val="75000"/>
                  </a:schemeClr>
                </a:solidFill>
              </a:rPr>
              <a:t>Intensiteit</a:t>
            </a:r>
          </a:p>
        </p:txBody>
      </p:sp>
      <p:sp>
        <p:nvSpPr>
          <p:cNvPr id="32" name="TextBox 31">
            <a:extLst>
              <a:ext uri="{FF2B5EF4-FFF2-40B4-BE49-F238E27FC236}">
                <a16:creationId xmlns:a16="http://schemas.microsoft.com/office/drawing/2014/main" id="{88C2419A-BD6D-EF5A-5859-8530311BE5CA}"/>
              </a:ext>
            </a:extLst>
          </p:cNvPr>
          <p:cNvSpPr txBox="1"/>
          <p:nvPr/>
        </p:nvSpPr>
        <p:spPr>
          <a:xfrm>
            <a:off x="5730470" y="6194363"/>
            <a:ext cx="1393943" cy="369332"/>
          </a:xfrm>
          <a:prstGeom prst="rect">
            <a:avLst/>
          </a:prstGeom>
        </p:spPr>
        <p:txBody>
          <a:bodyPr wrap="square" rtlCol="0">
            <a:spAutoFit/>
          </a:bodyPr>
          <a:lstStyle/>
          <a:p>
            <a:r>
              <a:rPr lang="nl-BE" b="1" dirty="0">
                <a:solidFill>
                  <a:schemeClr val="accent5">
                    <a:lumMod val="75000"/>
                  </a:schemeClr>
                </a:solidFill>
              </a:rPr>
              <a:t>Duur</a:t>
            </a:r>
          </a:p>
        </p:txBody>
      </p:sp>
      <p:sp>
        <p:nvSpPr>
          <p:cNvPr id="3" name="Oval 2">
            <a:extLst>
              <a:ext uri="{FF2B5EF4-FFF2-40B4-BE49-F238E27FC236}">
                <a16:creationId xmlns:a16="http://schemas.microsoft.com/office/drawing/2014/main" id="{D2AD6368-F3A0-A241-65C1-8F18DF7CE32E}"/>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7894855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D552C0-E585-96C1-A263-BB40467D08FC}"/>
            </a:ext>
          </a:extLst>
        </p:cNvPr>
        <p:cNvGrpSpPr/>
        <p:nvPr/>
      </p:nvGrpSpPr>
      <p:grpSpPr>
        <a:xfrm>
          <a:off x="0" y="0"/>
          <a:ext cx="0" cy="0"/>
          <a:chOff x="0" y="0"/>
          <a:chExt cx="0" cy="0"/>
        </a:xfrm>
      </p:grpSpPr>
      <p:pic>
        <p:nvPicPr>
          <p:cNvPr id="26" name="Picture 25">
            <a:extLst>
              <a:ext uri="{FF2B5EF4-FFF2-40B4-BE49-F238E27FC236}">
                <a16:creationId xmlns:a16="http://schemas.microsoft.com/office/drawing/2014/main" id="{79CB31CD-B41B-22E8-1178-C71CEFD6DB09}"/>
              </a:ext>
            </a:extLst>
          </p:cNvPr>
          <p:cNvPicPr>
            <a:picLocks noChangeAspect="1"/>
          </p:cNvPicPr>
          <p:nvPr/>
        </p:nvPicPr>
        <p:blipFill>
          <a:blip r:embed="rId3"/>
          <a:stretch>
            <a:fillRect/>
          </a:stretch>
        </p:blipFill>
        <p:spPr>
          <a:xfrm>
            <a:off x="1937657" y="4495465"/>
            <a:ext cx="1195540" cy="938272"/>
          </a:xfrm>
          <a:prstGeom prst="rect">
            <a:avLst/>
          </a:prstGeom>
        </p:spPr>
      </p:pic>
      <p:sp>
        <p:nvSpPr>
          <p:cNvPr id="2" name="Text Placeholder 1">
            <a:extLst>
              <a:ext uri="{FF2B5EF4-FFF2-40B4-BE49-F238E27FC236}">
                <a16:creationId xmlns:a16="http://schemas.microsoft.com/office/drawing/2014/main" id="{5636CC5E-3A65-955B-BFA0-487F7B43CD4A}"/>
              </a:ext>
            </a:extLst>
          </p:cNvPr>
          <p:cNvSpPr>
            <a:spLocks noGrp="1"/>
          </p:cNvSpPr>
          <p:nvPr>
            <p:ph type="body" sz="quarter" idx="13"/>
          </p:nvPr>
        </p:nvSpPr>
        <p:spPr>
          <a:xfrm>
            <a:off x="281008" y="745829"/>
            <a:ext cx="11166353" cy="707886"/>
          </a:xfrm>
        </p:spPr>
        <p:txBody>
          <a:bodyPr/>
          <a:lstStyle/>
          <a:p>
            <a:r>
              <a:rPr lang="nl-BE" dirty="0"/>
              <a:t>Factsheets, modules en fasen van een crisis</a:t>
            </a:r>
          </a:p>
        </p:txBody>
      </p:sp>
      <p:sp>
        <p:nvSpPr>
          <p:cNvPr id="7" name="Freeform: Shape 6">
            <a:extLst>
              <a:ext uri="{FF2B5EF4-FFF2-40B4-BE49-F238E27FC236}">
                <a16:creationId xmlns:a16="http://schemas.microsoft.com/office/drawing/2014/main" id="{6B86BFED-B973-ABD7-BCF5-40288F0E4B57}"/>
              </a:ext>
            </a:extLst>
          </p:cNvPr>
          <p:cNvSpPr/>
          <p:nvPr/>
        </p:nvSpPr>
        <p:spPr>
          <a:xfrm>
            <a:off x="1427747" y="1982053"/>
            <a:ext cx="9865895" cy="3809955"/>
          </a:xfrm>
          <a:custGeom>
            <a:avLst/>
            <a:gdLst>
              <a:gd name="connsiteX0" fmla="*/ 0 w 12785558"/>
              <a:gd name="connsiteY0" fmla="*/ 3488305 h 3809955"/>
              <a:gd name="connsiteX1" fmla="*/ 80211 w 12785558"/>
              <a:gd name="connsiteY1" fmla="*/ 3488305 h 3809955"/>
              <a:gd name="connsiteX2" fmla="*/ 1283369 w 12785558"/>
              <a:gd name="connsiteY2" fmla="*/ 3472263 h 3809955"/>
              <a:gd name="connsiteX3" fmla="*/ 3015916 w 12785558"/>
              <a:gd name="connsiteY3" fmla="*/ 87379 h 3809955"/>
              <a:gd name="connsiteX4" fmla="*/ 6448927 w 12785558"/>
              <a:gd name="connsiteY4" fmla="*/ 1210326 h 3809955"/>
              <a:gd name="connsiteX5" fmla="*/ 8197516 w 12785558"/>
              <a:gd name="connsiteY5" fmla="*/ 3504347 h 3809955"/>
              <a:gd name="connsiteX6" fmla="*/ 10716127 w 12785558"/>
              <a:gd name="connsiteY6" fmla="*/ 3680810 h 3809955"/>
              <a:gd name="connsiteX7" fmla="*/ 12785558 w 12785558"/>
              <a:gd name="connsiteY7" fmla="*/ 2525779 h 3809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85558" h="3809955">
                <a:moveTo>
                  <a:pt x="0" y="3488305"/>
                </a:moveTo>
                <a:lnTo>
                  <a:pt x="80211" y="3488305"/>
                </a:lnTo>
                <a:cubicBezTo>
                  <a:pt x="294106" y="3485631"/>
                  <a:pt x="794085" y="4039084"/>
                  <a:pt x="1283369" y="3472263"/>
                </a:cubicBezTo>
                <a:cubicBezTo>
                  <a:pt x="1772653" y="2905442"/>
                  <a:pt x="2154990" y="464368"/>
                  <a:pt x="3015916" y="87379"/>
                </a:cubicBezTo>
                <a:cubicBezTo>
                  <a:pt x="3876842" y="-289611"/>
                  <a:pt x="5585327" y="640831"/>
                  <a:pt x="6448927" y="1210326"/>
                </a:cubicBezTo>
                <a:cubicBezTo>
                  <a:pt x="7312527" y="1779821"/>
                  <a:pt x="7486316" y="3092600"/>
                  <a:pt x="8197516" y="3504347"/>
                </a:cubicBezTo>
                <a:cubicBezTo>
                  <a:pt x="8908716" y="3916094"/>
                  <a:pt x="9951453" y="3843905"/>
                  <a:pt x="10716127" y="3680810"/>
                </a:cubicBezTo>
                <a:cubicBezTo>
                  <a:pt x="11480801" y="3517715"/>
                  <a:pt x="12459369" y="2664810"/>
                  <a:pt x="12785558" y="252577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8" name="Oval 7">
            <a:extLst>
              <a:ext uri="{FF2B5EF4-FFF2-40B4-BE49-F238E27FC236}">
                <a16:creationId xmlns:a16="http://schemas.microsoft.com/office/drawing/2014/main" id="{68F57572-7263-7766-9CD4-D2AF304A36DE}"/>
              </a:ext>
            </a:extLst>
          </p:cNvPr>
          <p:cNvSpPr/>
          <p:nvPr/>
        </p:nvSpPr>
        <p:spPr>
          <a:xfrm>
            <a:off x="2478505" y="4822371"/>
            <a:ext cx="272716" cy="26297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10" name="Oval 9">
            <a:extLst>
              <a:ext uri="{FF2B5EF4-FFF2-40B4-BE49-F238E27FC236}">
                <a16:creationId xmlns:a16="http://schemas.microsoft.com/office/drawing/2014/main" id="{07D267F1-CA98-D5E7-F60B-BFA5E2EC843D}"/>
              </a:ext>
            </a:extLst>
          </p:cNvPr>
          <p:cNvSpPr/>
          <p:nvPr/>
        </p:nvSpPr>
        <p:spPr>
          <a:xfrm>
            <a:off x="2852630" y="3534507"/>
            <a:ext cx="272716" cy="26297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11" name="Oval 10">
            <a:extLst>
              <a:ext uri="{FF2B5EF4-FFF2-40B4-BE49-F238E27FC236}">
                <a16:creationId xmlns:a16="http://schemas.microsoft.com/office/drawing/2014/main" id="{53D175E5-A989-DB5D-0F25-C3E215B08D39}"/>
              </a:ext>
            </a:extLst>
          </p:cNvPr>
          <p:cNvSpPr/>
          <p:nvPr/>
        </p:nvSpPr>
        <p:spPr>
          <a:xfrm>
            <a:off x="4626315" y="2011365"/>
            <a:ext cx="272716" cy="26297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12" name="Oval 11">
            <a:extLst>
              <a:ext uri="{FF2B5EF4-FFF2-40B4-BE49-F238E27FC236}">
                <a16:creationId xmlns:a16="http://schemas.microsoft.com/office/drawing/2014/main" id="{D9FB741A-98A4-0046-6945-8F2E3C6170F3}"/>
              </a:ext>
            </a:extLst>
          </p:cNvPr>
          <p:cNvSpPr/>
          <p:nvPr/>
        </p:nvSpPr>
        <p:spPr>
          <a:xfrm>
            <a:off x="8041105" y="5529032"/>
            <a:ext cx="272716" cy="26297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13" name="Oval 12">
            <a:extLst>
              <a:ext uri="{FF2B5EF4-FFF2-40B4-BE49-F238E27FC236}">
                <a16:creationId xmlns:a16="http://schemas.microsoft.com/office/drawing/2014/main" id="{9AC9AFA9-DF5F-A180-5DB8-E59B33F6D69B}"/>
              </a:ext>
            </a:extLst>
          </p:cNvPr>
          <p:cNvSpPr/>
          <p:nvPr/>
        </p:nvSpPr>
        <p:spPr>
          <a:xfrm>
            <a:off x="1413997" y="5397544"/>
            <a:ext cx="272716" cy="26297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14" name="Oval 13">
            <a:extLst>
              <a:ext uri="{FF2B5EF4-FFF2-40B4-BE49-F238E27FC236}">
                <a16:creationId xmlns:a16="http://schemas.microsoft.com/office/drawing/2014/main" id="{0A9490CC-7094-5EFA-75BD-C9F60612E4A0}"/>
              </a:ext>
            </a:extLst>
          </p:cNvPr>
          <p:cNvSpPr/>
          <p:nvPr/>
        </p:nvSpPr>
        <p:spPr>
          <a:xfrm>
            <a:off x="9675394" y="5464526"/>
            <a:ext cx="272716" cy="26297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15" name="Freeform: Shape 14">
            <a:extLst>
              <a:ext uri="{FF2B5EF4-FFF2-40B4-BE49-F238E27FC236}">
                <a16:creationId xmlns:a16="http://schemas.microsoft.com/office/drawing/2014/main" id="{35D49BDD-81E6-ECF8-B894-06396231E04D}"/>
              </a:ext>
            </a:extLst>
          </p:cNvPr>
          <p:cNvSpPr/>
          <p:nvPr/>
        </p:nvSpPr>
        <p:spPr>
          <a:xfrm>
            <a:off x="4550229" y="2253343"/>
            <a:ext cx="6313714" cy="3539702"/>
          </a:xfrm>
          <a:custGeom>
            <a:avLst/>
            <a:gdLst>
              <a:gd name="connsiteX0" fmla="*/ 0 w 9231086"/>
              <a:gd name="connsiteY0" fmla="*/ 3309257 h 3539702"/>
              <a:gd name="connsiteX1" fmla="*/ 3777343 w 9231086"/>
              <a:gd name="connsiteY1" fmla="*/ 3309257 h 3539702"/>
              <a:gd name="connsiteX2" fmla="*/ 6890657 w 9231086"/>
              <a:gd name="connsiteY2" fmla="*/ 914400 h 3539702"/>
              <a:gd name="connsiteX3" fmla="*/ 9231086 w 9231086"/>
              <a:gd name="connsiteY3" fmla="*/ 0 h 3539702"/>
            </a:gdLst>
            <a:ahLst/>
            <a:cxnLst>
              <a:cxn ang="0">
                <a:pos x="connsiteX0" y="connsiteY0"/>
              </a:cxn>
              <a:cxn ang="0">
                <a:pos x="connsiteX1" y="connsiteY1"/>
              </a:cxn>
              <a:cxn ang="0">
                <a:pos x="connsiteX2" y="connsiteY2"/>
              </a:cxn>
              <a:cxn ang="0">
                <a:pos x="connsiteX3" y="connsiteY3"/>
              </a:cxn>
            </a:cxnLst>
            <a:rect l="l" t="t" r="r" b="b"/>
            <a:pathLst>
              <a:path w="9231086" h="3539702">
                <a:moveTo>
                  <a:pt x="0" y="3309257"/>
                </a:moveTo>
                <a:cubicBezTo>
                  <a:pt x="1314450" y="3508828"/>
                  <a:pt x="2628900" y="3708400"/>
                  <a:pt x="3777343" y="3309257"/>
                </a:cubicBezTo>
                <a:cubicBezTo>
                  <a:pt x="4925786" y="2910114"/>
                  <a:pt x="5981700" y="1465943"/>
                  <a:pt x="6890657" y="914400"/>
                </a:cubicBezTo>
                <a:cubicBezTo>
                  <a:pt x="7799614" y="362857"/>
                  <a:pt x="8873672" y="79829"/>
                  <a:pt x="9231086" y="0"/>
                </a:cubicBezTo>
              </a:path>
            </a:pathLst>
          </a:cu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16" name="Oval 15">
            <a:extLst>
              <a:ext uri="{FF2B5EF4-FFF2-40B4-BE49-F238E27FC236}">
                <a16:creationId xmlns:a16="http://schemas.microsoft.com/office/drawing/2014/main" id="{7B72A0E0-9636-8E02-4359-2EF82E7D9E98}"/>
              </a:ext>
            </a:extLst>
          </p:cNvPr>
          <p:cNvSpPr/>
          <p:nvPr/>
        </p:nvSpPr>
        <p:spPr>
          <a:xfrm>
            <a:off x="4413871" y="5419264"/>
            <a:ext cx="272716" cy="262976"/>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17" name="Oval 16">
            <a:extLst>
              <a:ext uri="{FF2B5EF4-FFF2-40B4-BE49-F238E27FC236}">
                <a16:creationId xmlns:a16="http://schemas.microsoft.com/office/drawing/2014/main" id="{C372D69E-5A83-7939-2BEF-1538C414118A}"/>
              </a:ext>
            </a:extLst>
          </p:cNvPr>
          <p:cNvSpPr/>
          <p:nvPr/>
        </p:nvSpPr>
        <p:spPr>
          <a:xfrm>
            <a:off x="7357597" y="5145351"/>
            <a:ext cx="272716" cy="262976"/>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18" name="Oval 17">
            <a:extLst>
              <a:ext uri="{FF2B5EF4-FFF2-40B4-BE49-F238E27FC236}">
                <a16:creationId xmlns:a16="http://schemas.microsoft.com/office/drawing/2014/main" id="{0ABDF66C-6234-0AE2-023C-D71AE6297C8B}"/>
              </a:ext>
            </a:extLst>
          </p:cNvPr>
          <p:cNvSpPr/>
          <p:nvPr/>
        </p:nvSpPr>
        <p:spPr>
          <a:xfrm>
            <a:off x="10057254" y="2414909"/>
            <a:ext cx="272716" cy="262976"/>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dirty="0"/>
          </a:p>
        </p:txBody>
      </p:sp>
      <p:sp>
        <p:nvSpPr>
          <p:cNvPr id="19" name="TextBox 18">
            <a:extLst>
              <a:ext uri="{FF2B5EF4-FFF2-40B4-BE49-F238E27FC236}">
                <a16:creationId xmlns:a16="http://schemas.microsoft.com/office/drawing/2014/main" id="{1BBA1B68-46DD-E3BB-3DA8-2726874E2205}"/>
              </a:ext>
            </a:extLst>
          </p:cNvPr>
          <p:cNvSpPr txBox="1"/>
          <p:nvPr/>
        </p:nvSpPr>
        <p:spPr>
          <a:xfrm>
            <a:off x="1153886" y="5910943"/>
            <a:ext cx="2383971" cy="369332"/>
          </a:xfrm>
          <a:prstGeom prst="rect">
            <a:avLst/>
          </a:prstGeom>
        </p:spPr>
        <p:txBody>
          <a:bodyPr wrap="square" rtlCol="0">
            <a:spAutoFit/>
          </a:bodyPr>
          <a:lstStyle/>
          <a:p>
            <a:r>
              <a:rPr lang="nl-BE" b="1" dirty="0"/>
              <a:t>Fase 1: Pre-crisis</a:t>
            </a:r>
          </a:p>
        </p:txBody>
      </p:sp>
      <p:sp>
        <p:nvSpPr>
          <p:cNvPr id="20" name="TextBox 19">
            <a:extLst>
              <a:ext uri="{FF2B5EF4-FFF2-40B4-BE49-F238E27FC236}">
                <a16:creationId xmlns:a16="http://schemas.microsoft.com/office/drawing/2014/main" id="{8934FBB7-62E9-B537-E0FE-FB9573BBDD8E}"/>
              </a:ext>
            </a:extLst>
          </p:cNvPr>
          <p:cNvSpPr txBox="1"/>
          <p:nvPr/>
        </p:nvSpPr>
        <p:spPr>
          <a:xfrm>
            <a:off x="3211716" y="4530768"/>
            <a:ext cx="2949742" cy="646331"/>
          </a:xfrm>
          <a:prstGeom prst="rect">
            <a:avLst/>
          </a:prstGeom>
        </p:spPr>
        <p:txBody>
          <a:bodyPr wrap="square" rtlCol="0">
            <a:spAutoFit/>
          </a:bodyPr>
          <a:lstStyle/>
          <a:p>
            <a:r>
              <a:rPr lang="nl-BE" b="1" dirty="0"/>
              <a:t>Fase 2: Waarschuwing - Alarm</a:t>
            </a:r>
          </a:p>
        </p:txBody>
      </p:sp>
      <p:sp>
        <p:nvSpPr>
          <p:cNvPr id="21" name="TextBox 20">
            <a:extLst>
              <a:ext uri="{FF2B5EF4-FFF2-40B4-BE49-F238E27FC236}">
                <a16:creationId xmlns:a16="http://schemas.microsoft.com/office/drawing/2014/main" id="{25C15020-27B0-6FC8-8F8A-FEE729CB9DCC}"/>
              </a:ext>
            </a:extLst>
          </p:cNvPr>
          <p:cNvSpPr txBox="1"/>
          <p:nvPr/>
        </p:nvSpPr>
        <p:spPr>
          <a:xfrm>
            <a:off x="3210999" y="3450543"/>
            <a:ext cx="3216442" cy="369332"/>
          </a:xfrm>
          <a:prstGeom prst="rect">
            <a:avLst/>
          </a:prstGeom>
        </p:spPr>
        <p:txBody>
          <a:bodyPr wrap="square" rtlCol="0">
            <a:spAutoFit/>
          </a:bodyPr>
          <a:lstStyle/>
          <a:p>
            <a:r>
              <a:rPr lang="nl-BE" b="1" dirty="0"/>
              <a:t>Fase 3: Eerste reactie</a:t>
            </a:r>
          </a:p>
        </p:txBody>
      </p:sp>
      <p:sp>
        <p:nvSpPr>
          <p:cNvPr id="22" name="TextBox 21">
            <a:extLst>
              <a:ext uri="{FF2B5EF4-FFF2-40B4-BE49-F238E27FC236}">
                <a16:creationId xmlns:a16="http://schemas.microsoft.com/office/drawing/2014/main" id="{EDC141D4-7377-6B0A-9ECB-52AEA2209FA5}"/>
              </a:ext>
            </a:extLst>
          </p:cNvPr>
          <p:cNvSpPr txBox="1"/>
          <p:nvPr/>
        </p:nvSpPr>
        <p:spPr>
          <a:xfrm>
            <a:off x="4975117" y="1958187"/>
            <a:ext cx="2383971" cy="369332"/>
          </a:xfrm>
          <a:prstGeom prst="rect">
            <a:avLst/>
          </a:prstGeom>
        </p:spPr>
        <p:txBody>
          <a:bodyPr wrap="square" rtlCol="0">
            <a:spAutoFit/>
          </a:bodyPr>
          <a:lstStyle/>
          <a:p>
            <a:r>
              <a:rPr lang="nl-BE" b="1" dirty="0"/>
              <a:t>Fase 4 : Stabilisatie</a:t>
            </a:r>
          </a:p>
        </p:txBody>
      </p:sp>
      <p:sp>
        <p:nvSpPr>
          <p:cNvPr id="23" name="TextBox 22">
            <a:extLst>
              <a:ext uri="{FF2B5EF4-FFF2-40B4-BE49-F238E27FC236}">
                <a16:creationId xmlns:a16="http://schemas.microsoft.com/office/drawing/2014/main" id="{86E6559B-8CE9-41FE-AC7B-B52852DFCCAB}"/>
              </a:ext>
            </a:extLst>
          </p:cNvPr>
          <p:cNvSpPr txBox="1"/>
          <p:nvPr/>
        </p:nvSpPr>
        <p:spPr>
          <a:xfrm>
            <a:off x="7121835" y="5854924"/>
            <a:ext cx="2383971" cy="646331"/>
          </a:xfrm>
          <a:prstGeom prst="rect">
            <a:avLst/>
          </a:prstGeom>
        </p:spPr>
        <p:txBody>
          <a:bodyPr wrap="square" rtlCol="0">
            <a:spAutoFit/>
          </a:bodyPr>
          <a:lstStyle/>
          <a:p>
            <a:r>
              <a:rPr lang="nl-BE" b="1" dirty="0"/>
              <a:t>Fase 5: Einde van de crisis</a:t>
            </a:r>
          </a:p>
        </p:txBody>
      </p:sp>
      <p:sp>
        <p:nvSpPr>
          <p:cNvPr id="24" name="TextBox 23">
            <a:extLst>
              <a:ext uri="{FF2B5EF4-FFF2-40B4-BE49-F238E27FC236}">
                <a16:creationId xmlns:a16="http://schemas.microsoft.com/office/drawing/2014/main" id="{509E91F5-4001-94CA-04F1-60EFB44E39F0}"/>
              </a:ext>
            </a:extLst>
          </p:cNvPr>
          <p:cNvSpPr txBox="1"/>
          <p:nvPr/>
        </p:nvSpPr>
        <p:spPr>
          <a:xfrm>
            <a:off x="8923421" y="4630693"/>
            <a:ext cx="2383971" cy="369332"/>
          </a:xfrm>
          <a:prstGeom prst="rect">
            <a:avLst/>
          </a:prstGeom>
        </p:spPr>
        <p:txBody>
          <a:bodyPr wrap="square" rtlCol="0">
            <a:spAutoFit/>
          </a:bodyPr>
          <a:lstStyle/>
          <a:p>
            <a:r>
              <a:rPr lang="nl-BE" b="1" dirty="0"/>
              <a:t>Fase 6: Leren</a:t>
            </a:r>
          </a:p>
        </p:txBody>
      </p:sp>
      <p:sp>
        <p:nvSpPr>
          <p:cNvPr id="25" name="TextBox 24">
            <a:extLst>
              <a:ext uri="{FF2B5EF4-FFF2-40B4-BE49-F238E27FC236}">
                <a16:creationId xmlns:a16="http://schemas.microsoft.com/office/drawing/2014/main" id="{F629AA14-0A84-D8EE-DD82-3C754489CF0C}"/>
              </a:ext>
            </a:extLst>
          </p:cNvPr>
          <p:cNvSpPr txBox="1"/>
          <p:nvPr/>
        </p:nvSpPr>
        <p:spPr>
          <a:xfrm>
            <a:off x="9792058" y="2809373"/>
            <a:ext cx="2025815" cy="646331"/>
          </a:xfrm>
          <a:prstGeom prst="rect">
            <a:avLst/>
          </a:prstGeom>
        </p:spPr>
        <p:txBody>
          <a:bodyPr wrap="square" rtlCol="0">
            <a:spAutoFit/>
          </a:bodyPr>
          <a:lstStyle/>
          <a:p>
            <a:r>
              <a:rPr lang="nl-BE" dirty="0">
                <a:solidFill>
                  <a:srgbClr val="C00000"/>
                </a:solidFill>
              </a:rPr>
              <a:t>Escalatie  van de crisis</a:t>
            </a:r>
          </a:p>
        </p:txBody>
      </p:sp>
      <p:cxnSp>
        <p:nvCxnSpPr>
          <p:cNvPr id="28" name="Straight Arrow Connector 27">
            <a:extLst>
              <a:ext uri="{FF2B5EF4-FFF2-40B4-BE49-F238E27FC236}">
                <a16:creationId xmlns:a16="http://schemas.microsoft.com/office/drawing/2014/main" id="{9CFBC0CA-51BE-3EEC-B8A0-8073B095BF1C}"/>
              </a:ext>
            </a:extLst>
          </p:cNvPr>
          <p:cNvCxnSpPr/>
          <p:nvPr/>
        </p:nvCxnSpPr>
        <p:spPr>
          <a:xfrm flipV="1">
            <a:off x="903514" y="1850565"/>
            <a:ext cx="0" cy="4528464"/>
          </a:xfrm>
          <a:prstGeom prst="straightConnector1">
            <a:avLst/>
          </a:prstGeom>
          <a:ln w="19050" cap="flat" cmpd="sng" algn="ctr">
            <a:solidFill>
              <a:schemeClr val="accent5"/>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9" name="Straight Arrow Connector 28">
            <a:extLst>
              <a:ext uri="{FF2B5EF4-FFF2-40B4-BE49-F238E27FC236}">
                <a16:creationId xmlns:a16="http://schemas.microsoft.com/office/drawing/2014/main" id="{D10D03E0-BF91-50EA-286B-0418CBBF256E}"/>
              </a:ext>
            </a:extLst>
          </p:cNvPr>
          <p:cNvCxnSpPr>
            <a:cxnSpLocks/>
          </p:cNvCxnSpPr>
          <p:nvPr/>
        </p:nvCxnSpPr>
        <p:spPr>
          <a:xfrm>
            <a:off x="1204877" y="6501255"/>
            <a:ext cx="5421086" cy="0"/>
          </a:xfrm>
          <a:prstGeom prst="straightConnector1">
            <a:avLst/>
          </a:prstGeom>
          <a:ln w="19050" cap="flat" cmpd="sng" algn="ctr">
            <a:solidFill>
              <a:schemeClr val="accent5"/>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1" name="TextBox 30">
            <a:extLst>
              <a:ext uri="{FF2B5EF4-FFF2-40B4-BE49-F238E27FC236}">
                <a16:creationId xmlns:a16="http://schemas.microsoft.com/office/drawing/2014/main" id="{6FB5B973-7AB4-51A4-E4D4-C83BD0A9A467}"/>
              </a:ext>
            </a:extLst>
          </p:cNvPr>
          <p:cNvSpPr txBox="1"/>
          <p:nvPr/>
        </p:nvSpPr>
        <p:spPr>
          <a:xfrm>
            <a:off x="1084562" y="1577667"/>
            <a:ext cx="1393943" cy="369332"/>
          </a:xfrm>
          <a:prstGeom prst="rect">
            <a:avLst/>
          </a:prstGeom>
        </p:spPr>
        <p:txBody>
          <a:bodyPr wrap="square" rtlCol="0">
            <a:spAutoFit/>
          </a:bodyPr>
          <a:lstStyle/>
          <a:p>
            <a:r>
              <a:rPr lang="nl-BE" b="1" dirty="0">
                <a:solidFill>
                  <a:schemeClr val="accent5">
                    <a:lumMod val="75000"/>
                  </a:schemeClr>
                </a:solidFill>
              </a:rPr>
              <a:t>Intensiteit</a:t>
            </a:r>
          </a:p>
        </p:txBody>
      </p:sp>
      <p:sp>
        <p:nvSpPr>
          <p:cNvPr id="32" name="TextBox 31">
            <a:extLst>
              <a:ext uri="{FF2B5EF4-FFF2-40B4-BE49-F238E27FC236}">
                <a16:creationId xmlns:a16="http://schemas.microsoft.com/office/drawing/2014/main" id="{25E676E7-EE42-636B-76FD-7E66A58A7AF3}"/>
              </a:ext>
            </a:extLst>
          </p:cNvPr>
          <p:cNvSpPr txBox="1"/>
          <p:nvPr/>
        </p:nvSpPr>
        <p:spPr>
          <a:xfrm>
            <a:off x="5730470" y="6194363"/>
            <a:ext cx="1393943" cy="369332"/>
          </a:xfrm>
          <a:prstGeom prst="rect">
            <a:avLst/>
          </a:prstGeom>
        </p:spPr>
        <p:txBody>
          <a:bodyPr wrap="square" rtlCol="0">
            <a:spAutoFit/>
          </a:bodyPr>
          <a:lstStyle/>
          <a:p>
            <a:r>
              <a:rPr lang="nl-BE" b="1" dirty="0">
                <a:solidFill>
                  <a:schemeClr val="accent5">
                    <a:lumMod val="75000"/>
                  </a:schemeClr>
                </a:solidFill>
              </a:rPr>
              <a:t>Duur</a:t>
            </a:r>
          </a:p>
        </p:txBody>
      </p:sp>
      <p:sp>
        <p:nvSpPr>
          <p:cNvPr id="3" name="Oval 2">
            <a:extLst>
              <a:ext uri="{FF2B5EF4-FFF2-40B4-BE49-F238E27FC236}">
                <a16:creationId xmlns:a16="http://schemas.microsoft.com/office/drawing/2014/main" id="{B952E2DD-22AF-D01C-03E9-37D3EFA29628}"/>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20083785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Actoren bij het activeren van een scenario</a:t>
            </a:r>
            <a:endParaRPr lang="fr-BE" dirty="0"/>
          </a:p>
        </p:txBody>
      </p:sp>
      <p:sp>
        <p:nvSpPr>
          <p:cNvPr id="3" name="Text Placeholder 2"/>
          <p:cNvSpPr>
            <a:spLocks noGrp="1"/>
          </p:cNvSpPr>
          <p:nvPr>
            <p:ph type="body" sz="quarter" idx="27"/>
          </p:nvPr>
        </p:nvSpPr>
        <p:spPr>
          <a:xfrm>
            <a:off x="281009" y="1779811"/>
            <a:ext cx="11237400" cy="4076239"/>
          </a:xfrm>
        </p:spPr>
        <p:txBody>
          <a:bodyPr/>
          <a:lstStyle/>
          <a:p>
            <a:pPr algn="just">
              <a:spcAft>
                <a:spcPts val="600"/>
              </a:spcAft>
            </a:pPr>
            <a:r>
              <a:rPr lang="nl-NL" b="1" dirty="0">
                <a:solidFill>
                  <a:srgbClr val="C00000"/>
                </a:solidFill>
                <a:latin typeface="+mj-lt"/>
                <a:ea typeface="Times New Roman" panose="02020603050405020304" pitchFamily="18" charset="0"/>
                <a:cs typeface="Times New Roman" panose="02020603050405020304" pitchFamily="18" charset="0"/>
              </a:rPr>
              <a:t>!! Ter referentie: werking van de organisatie van de openbare hulpdiensten!!</a:t>
            </a:r>
            <a:endParaRPr lang="nl-BE" b="1" dirty="0">
              <a:solidFill>
                <a:srgbClr val="C00000"/>
              </a:solidFill>
              <a:latin typeface="+mj-lt"/>
              <a:ea typeface="Times New Roman" panose="02020603050405020304" pitchFamily="18" charset="0"/>
              <a:cs typeface="Times New Roman" panose="02020603050405020304" pitchFamily="18" charset="0"/>
            </a:endParaRPr>
          </a:p>
          <a:p>
            <a:pPr algn="just">
              <a:spcAft>
                <a:spcPts val="600"/>
              </a:spcAft>
            </a:pPr>
            <a:r>
              <a:rPr lang="nl-BE" b="1" dirty="0">
                <a:latin typeface="+mj-lt"/>
                <a:ea typeface="Times New Roman" panose="02020603050405020304" pitchFamily="18" charset="0"/>
                <a:cs typeface="Times New Roman" panose="02020603050405020304" pitchFamily="18" charset="0"/>
              </a:rPr>
              <a:t>In de sector van de civiele reddingsdiensten wordt de reactie op de crisis mogelijk gemaakt dankzij de articulatie van twee bevelsniveaus en 5 disciplines.</a:t>
            </a:r>
            <a:endParaRPr lang="fr-BE" sz="1800" dirty="0">
              <a:effectLst/>
              <a:latin typeface="+mn-lt"/>
              <a:ea typeface="Times New Roman" panose="02020603050405020304" pitchFamily="18" charset="0"/>
              <a:cs typeface="Times New Roman" panose="02020603050405020304" pitchFamily="18" charset="0"/>
            </a:endParaRPr>
          </a:p>
          <a:p>
            <a:pPr marL="342900" lvl="0" indent="-342900" algn="just">
              <a:spcAft>
                <a:spcPts val="600"/>
              </a:spcAft>
              <a:buFont typeface="Tw Cen MT" panose="020B0602020104020603" pitchFamily="34" charset="0"/>
              <a:buChar char="-"/>
              <a:tabLst>
                <a:tab pos="540385" algn="l"/>
              </a:tabLst>
            </a:pPr>
            <a:r>
              <a:rPr lang="nl-BE" dirty="0">
                <a:latin typeface="+mn-lt"/>
                <a:ea typeface="Times New Roman" panose="02020603050405020304" pitchFamily="18" charset="0"/>
                <a:cs typeface="Times New Roman" panose="02020603050405020304" pitchFamily="18" charset="0"/>
              </a:rPr>
              <a:t>Het Strategisch Centrum, dat zich bezighoudt met strategische beslissingen
Het Operations Centre, dat zich bezighoudt met operationele beslissingen
Discipline 1 (D1) die betrekking heeft op reddingsoperaties
Discipline 2 (D2) die betrekking heeft op medische, gezondheids- en psychosociale hulpverlening
Discipline 3 (D3) die betrekking heeft op politieoperaties op de plaats van de noodsituatie
Discipline 4 (D4) die zich bezighoudt met logistieke ondersteuning
Discipline 5 (D5) die betrekking heeft op de informatie van het betrokken personeel</a:t>
            </a:r>
            <a:endParaRPr lang="fr-BE" dirty="0">
              <a:latin typeface="+mn-lt"/>
            </a:endParaRPr>
          </a:p>
          <a:p>
            <a:r>
              <a:rPr lang="fr-BE" b="1" dirty="0">
                <a:solidFill>
                  <a:srgbClr val="C00000"/>
                </a:solidFill>
                <a:latin typeface="+mj-lt"/>
              </a:rPr>
              <a:t>En de burger</a:t>
            </a:r>
          </a:p>
        </p:txBody>
      </p:sp>
    </p:spTree>
    <p:extLst>
      <p:ext uri="{BB962C8B-B14F-4D97-AF65-F5344CB8AC3E}">
        <p14:creationId xmlns:p14="http://schemas.microsoft.com/office/powerpoint/2010/main" val="10560096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Actoren bij het activeren van een scenario</a:t>
            </a:r>
            <a:endParaRPr lang="fr-BE" dirty="0"/>
          </a:p>
        </p:txBody>
      </p:sp>
      <p:graphicFrame>
        <p:nvGraphicFramePr>
          <p:cNvPr id="6" name="Diagram 5">
            <a:extLst>
              <a:ext uri="{FF2B5EF4-FFF2-40B4-BE49-F238E27FC236}">
                <a16:creationId xmlns:a16="http://schemas.microsoft.com/office/drawing/2014/main" id="{716AE67F-4250-7D5F-EC12-B1D540D2611B}"/>
              </a:ext>
            </a:extLst>
          </p:cNvPr>
          <p:cNvGraphicFramePr/>
          <p:nvPr>
            <p:extLst>
              <p:ext uri="{D42A27DB-BD31-4B8C-83A1-F6EECF244321}">
                <p14:modId xmlns:p14="http://schemas.microsoft.com/office/powerpoint/2010/main" val="4286027465"/>
              </p:ext>
            </p:extLst>
          </p:nvPr>
        </p:nvGraphicFramePr>
        <p:xfrm>
          <a:off x="1411706" y="481263"/>
          <a:ext cx="9843149" cy="65772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A6E2C4AA-27DF-37C8-2F6A-DB77F4E2A7C4}"/>
              </a:ext>
            </a:extLst>
          </p:cNvPr>
          <p:cNvSpPr txBox="1"/>
          <p:nvPr/>
        </p:nvSpPr>
        <p:spPr>
          <a:xfrm>
            <a:off x="7950467" y="1973179"/>
            <a:ext cx="3927108" cy="646331"/>
          </a:xfrm>
          <a:prstGeom prst="rect">
            <a:avLst/>
          </a:prstGeom>
        </p:spPr>
        <p:txBody>
          <a:bodyPr wrap="square" rtlCol="0">
            <a:spAutoFit/>
          </a:bodyPr>
          <a:lstStyle/>
          <a:p>
            <a:pPr lvl="0"/>
            <a:r>
              <a:rPr lang="fr-BE" dirty="0" err="1"/>
              <a:t>Voorbeeld</a:t>
            </a:r>
            <a:r>
              <a:rPr lang="fr-BE" dirty="0"/>
              <a:t> </a:t>
            </a:r>
            <a:r>
              <a:rPr lang="fr-BE" dirty="0" err="1"/>
              <a:t>voor</a:t>
            </a:r>
            <a:r>
              <a:rPr lang="fr-BE" dirty="0"/>
              <a:t> brand </a:t>
            </a:r>
          </a:p>
          <a:p>
            <a:pPr lvl="0"/>
            <a:r>
              <a:rPr lang="fr-BE" dirty="0"/>
              <a:t>(</a:t>
            </a:r>
            <a:r>
              <a:rPr lang="fr-FR" dirty="0" err="1">
                <a:latin typeface="Tw Cen MT" panose="020B0602020104020603" pitchFamily="34" charset="0"/>
              </a:rPr>
              <a:t>Brandweer-bestrijdingsdienst</a:t>
            </a:r>
            <a:r>
              <a:rPr lang="fr-BE" dirty="0"/>
              <a:t> = Ops)</a:t>
            </a:r>
          </a:p>
        </p:txBody>
      </p:sp>
      <p:sp>
        <p:nvSpPr>
          <p:cNvPr id="4" name="Oval 3">
            <a:extLst>
              <a:ext uri="{FF2B5EF4-FFF2-40B4-BE49-F238E27FC236}">
                <a16:creationId xmlns:a16="http://schemas.microsoft.com/office/drawing/2014/main" id="{3DC70D3C-9C0E-660F-CCB1-42E1B23F1128}"/>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31206472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Actoren bij het activeren van een scenario</a:t>
            </a:r>
            <a:endParaRPr lang="fr-BE" dirty="0"/>
          </a:p>
        </p:txBody>
      </p:sp>
      <p:sp>
        <p:nvSpPr>
          <p:cNvPr id="3" name="Text Placeholder 2"/>
          <p:cNvSpPr>
            <a:spLocks noGrp="1"/>
          </p:cNvSpPr>
          <p:nvPr>
            <p:ph type="body" sz="quarter" idx="27"/>
          </p:nvPr>
        </p:nvSpPr>
        <p:spPr>
          <a:xfrm>
            <a:off x="281009" y="1779811"/>
            <a:ext cx="11237400" cy="4076239"/>
          </a:xfrm>
        </p:spPr>
        <p:txBody>
          <a:bodyPr/>
          <a:lstStyle/>
          <a:p>
            <a:pPr algn="just">
              <a:spcAft>
                <a:spcPts val="600"/>
              </a:spcAft>
            </a:pPr>
            <a:r>
              <a:rPr lang="nl-BE" b="1" dirty="0">
                <a:latin typeface="+mj-lt"/>
                <a:ea typeface="Times New Roman" panose="02020603050405020304" pitchFamily="18" charset="0"/>
                <a:cs typeface="Times New Roman" panose="02020603050405020304" pitchFamily="18" charset="0"/>
              </a:rPr>
              <a:t>In het kader van INP kan de articulatie van een interne crisiseenheid op dezelfde manier worden gestructureerd, met:</a:t>
            </a:r>
            <a:endParaRPr lang="fr-BE" sz="1800" b="1" dirty="0">
              <a:effectLst/>
              <a:latin typeface="+mj-lt"/>
              <a:ea typeface="Times New Roman" panose="02020603050405020304" pitchFamily="18" charset="0"/>
              <a:cs typeface="Times New Roman" panose="02020603050405020304" pitchFamily="18" charset="0"/>
            </a:endParaRPr>
          </a:p>
          <a:p>
            <a:pPr marL="342900" lvl="0" indent="-342900" algn="just">
              <a:spcAft>
                <a:spcPts val="600"/>
              </a:spcAft>
              <a:buFont typeface="Tw Cen MT" panose="020B0602020104020603" pitchFamily="34" charset="0"/>
              <a:buChar char="-"/>
              <a:tabLst>
                <a:tab pos="540385" algn="l"/>
              </a:tabLst>
            </a:pPr>
            <a:r>
              <a:rPr lang="nl-BE" u="sng" dirty="0">
                <a:latin typeface="+mn-lt"/>
                <a:ea typeface="Times New Roman" panose="02020603050405020304" pitchFamily="18" charset="0"/>
                <a:cs typeface="Times New Roman" panose="02020603050405020304" pitchFamily="18" charset="0"/>
              </a:rPr>
              <a:t>Een strategische autoriteit </a:t>
            </a:r>
            <a:r>
              <a:rPr lang="nl-BE" dirty="0">
                <a:latin typeface="+mn-lt"/>
                <a:ea typeface="Times New Roman" panose="02020603050405020304" pitchFamily="18" charset="0"/>
                <a:cs typeface="Times New Roman" panose="02020603050405020304" pitchFamily="18" charset="0"/>
              </a:rPr>
              <a:t>(Kw Comd, korpschef ondersteund door de LDPBW en/of IDPBW)</a:t>
            </a:r>
            <a:r>
              <a:rPr lang="nl-BE" u="sng" dirty="0">
                <a:latin typeface="+mn-lt"/>
                <a:ea typeface="Times New Roman" panose="02020603050405020304" pitchFamily="18" charset="0"/>
                <a:cs typeface="Times New Roman" panose="02020603050405020304" pitchFamily="18" charset="0"/>
              </a:rPr>
              <a:t>
Een operationele autoriteit</a:t>
            </a:r>
            <a:r>
              <a:rPr lang="nl-BE" dirty="0">
                <a:latin typeface="+mn-lt"/>
                <a:ea typeface="Times New Roman" panose="02020603050405020304" pitchFamily="18" charset="0"/>
                <a:cs typeface="Times New Roman" panose="02020603050405020304" pitchFamily="18" charset="0"/>
              </a:rPr>
              <a:t> (de responsautoriteit), die zorgt voor de nodige respons en de veiligheid van hulpverleners als de eerste prioriteit beschouwt</a:t>
            </a:r>
            <a:r>
              <a:rPr lang="nl-BE" u="sng" dirty="0">
                <a:latin typeface="+mn-lt"/>
                <a:ea typeface="Times New Roman" panose="02020603050405020304" pitchFamily="18" charset="0"/>
                <a:cs typeface="Times New Roman" panose="02020603050405020304" pitchFamily="18" charset="0"/>
              </a:rPr>
              <a:t>
Een D1-component</a:t>
            </a:r>
            <a:r>
              <a:rPr lang="nl-BE" dirty="0">
                <a:latin typeface="+mn-lt"/>
                <a:ea typeface="Times New Roman" panose="02020603050405020304" pitchFamily="18" charset="0"/>
                <a:cs typeface="Times New Roman" panose="02020603050405020304" pitchFamily="18" charset="0"/>
              </a:rPr>
              <a:t>: het </a:t>
            </a:r>
            <a:r>
              <a:rPr lang="nl-BE" b="1" dirty="0">
                <a:latin typeface="+mn-lt"/>
                <a:ea typeface="Times New Roman" panose="02020603050405020304" pitchFamily="18" charset="0"/>
                <a:cs typeface="Times New Roman" panose="02020603050405020304" pitchFamily="18" charset="0"/>
              </a:rPr>
              <a:t>Brandweerbestrijdingsdienst</a:t>
            </a:r>
            <a:r>
              <a:rPr lang="nl-BE" dirty="0">
                <a:latin typeface="+mn-lt"/>
                <a:ea typeface="Times New Roman" panose="02020603050405020304" pitchFamily="18" charset="0"/>
                <a:cs typeface="Times New Roman" panose="02020603050405020304" pitchFamily="18" charset="0"/>
              </a:rPr>
              <a:t> opgelegd door de Welzijnscode (Brandbestrijding) en de brandpreventiecoördinator</a:t>
            </a:r>
            <a:r>
              <a:rPr lang="nl-BE" u="sng" dirty="0">
                <a:latin typeface="+mn-lt"/>
                <a:ea typeface="Times New Roman" panose="02020603050405020304" pitchFamily="18" charset="0"/>
                <a:cs typeface="Times New Roman" panose="02020603050405020304" pitchFamily="18" charset="0"/>
              </a:rPr>
              <a:t>
Een D2-onderdeel</a:t>
            </a:r>
            <a:r>
              <a:rPr lang="nl-BE" dirty="0">
                <a:latin typeface="+mn-lt"/>
                <a:ea typeface="Times New Roman" panose="02020603050405020304" pitchFamily="18" charset="0"/>
                <a:cs typeface="Times New Roman" panose="02020603050405020304" pitchFamily="18" charset="0"/>
              </a:rPr>
              <a:t>: </a:t>
            </a:r>
            <a:r>
              <a:rPr lang="nl-BE" b="1" dirty="0">
                <a:latin typeface="+mn-lt"/>
                <a:ea typeface="Times New Roman" panose="02020603050405020304" pitchFamily="18" charset="0"/>
                <a:cs typeface="Times New Roman" panose="02020603050405020304" pitchFamily="18" charset="0"/>
              </a:rPr>
              <a:t>EHBO'ers</a:t>
            </a:r>
            <a:r>
              <a:rPr lang="nl-BE" dirty="0">
                <a:latin typeface="+mn-lt"/>
                <a:ea typeface="Times New Roman" panose="02020603050405020304" pitchFamily="18" charset="0"/>
                <a:cs typeface="Times New Roman" panose="02020603050405020304" pitchFamily="18" charset="0"/>
              </a:rPr>
              <a:t> en psychologische hulpverleners, zowel voor slachtoffers als voor hulpverleners. </a:t>
            </a:r>
            <a:r>
              <a:rPr lang="nl-BE" u="sng" dirty="0">
                <a:latin typeface="+mn-lt"/>
                <a:ea typeface="Times New Roman" panose="02020603050405020304" pitchFamily="18" charset="0"/>
                <a:cs typeface="Times New Roman" panose="02020603050405020304" pitchFamily="18" charset="0"/>
              </a:rPr>
              <a:t>
Een D3-component</a:t>
            </a:r>
            <a:r>
              <a:rPr lang="nl-BE" dirty="0">
                <a:latin typeface="+mn-lt"/>
                <a:ea typeface="Times New Roman" panose="02020603050405020304" pitchFamily="18" charset="0"/>
                <a:cs typeface="Times New Roman" panose="02020603050405020304" pitchFamily="18" charset="0"/>
              </a:rPr>
              <a:t>: </a:t>
            </a:r>
            <a:r>
              <a:rPr lang="nl-BE" b="1" dirty="0">
                <a:latin typeface="+mn-lt"/>
                <a:ea typeface="Times New Roman" panose="02020603050405020304" pitchFamily="18" charset="0"/>
                <a:cs typeface="Times New Roman" panose="02020603050405020304" pitchFamily="18" charset="0"/>
              </a:rPr>
              <a:t>korpsbewaking en militaire beveiliging </a:t>
            </a:r>
            <a:r>
              <a:rPr lang="nl-BE" dirty="0">
                <a:latin typeface="+mn-lt"/>
                <a:ea typeface="Times New Roman" panose="02020603050405020304" pitchFamily="18" charset="0"/>
                <a:cs typeface="Times New Roman" panose="02020603050405020304" pitchFamily="18" charset="0"/>
              </a:rPr>
              <a:t>van de installaties / opvolging van het scenario (Logboek Bijlage K)</a:t>
            </a:r>
            <a:r>
              <a:rPr lang="nl-BE" u="sng" dirty="0">
                <a:latin typeface="+mn-lt"/>
                <a:ea typeface="Times New Roman" panose="02020603050405020304" pitchFamily="18" charset="0"/>
                <a:cs typeface="Times New Roman" panose="02020603050405020304" pitchFamily="18" charset="0"/>
              </a:rPr>
              <a:t>
Een D4-component</a:t>
            </a:r>
            <a:r>
              <a:rPr lang="nl-BE" dirty="0">
                <a:latin typeface="+mn-lt"/>
                <a:ea typeface="Times New Roman" panose="02020603050405020304" pitchFamily="18" charset="0"/>
                <a:cs typeface="Times New Roman" panose="02020603050405020304" pitchFamily="18" charset="0"/>
              </a:rPr>
              <a:t>: logistieke en infrastructuurdiensten en hun onderaannemers</a:t>
            </a:r>
            <a:r>
              <a:rPr lang="nl-BE" u="sng" dirty="0">
                <a:latin typeface="+mn-lt"/>
                <a:ea typeface="Times New Roman" panose="02020603050405020304" pitchFamily="18" charset="0"/>
                <a:cs typeface="Times New Roman" panose="02020603050405020304" pitchFamily="18" charset="0"/>
              </a:rPr>
              <a:t>
Een D5-component</a:t>
            </a:r>
            <a:r>
              <a:rPr lang="nl-BE" dirty="0">
                <a:latin typeface="+mn-lt"/>
                <a:ea typeface="Times New Roman" panose="02020603050405020304" pitchFamily="18" charset="0"/>
                <a:cs typeface="Times New Roman" panose="02020603050405020304" pitchFamily="18" charset="0"/>
              </a:rPr>
              <a:t>: de diensten waarop de communicatie betrekking heeft</a:t>
            </a:r>
            <a:endParaRPr lang="fr-BE" dirty="0">
              <a:latin typeface="+mn-lt"/>
            </a:endParaRPr>
          </a:p>
          <a:p>
            <a:r>
              <a:rPr lang="fr-BE" b="1" dirty="0">
                <a:solidFill>
                  <a:srgbClr val="C00000"/>
                </a:solidFill>
                <a:latin typeface="+mj-lt"/>
              </a:rPr>
              <a:t>En </a:t>
            </a:r>
            <a:r>
              <a:rPr lang="fr-BE" b="1" dirty="0" err="1">
                <a:solidFill>
                  <a:srgbClr val="C00000"/>
                </a:solidFill>
                <a:latin typeface="+mj-lt"/>
              </a:rPr>
              <a:t>alle</a:t>
            </a:r>
            <a:r>
              <a:rPr lang="fr-BE" b="1" dirty="0">
                <a:solidFill>
                  <a:srgbClr val="C00000"/>
                </a:solidFill>
                <a:latin typeface="+mj-lt"/>
              </a:rPr>
              <a:t> </a:t>
            </a:r>
            <a:r>
              <a:rPr lang="fr-BE" b="1" dirty="0" err="1">
                <a:solidFill>
                  <a:srgbClr val="C00000"/>
                </a:solidFill>
                <a:latin typeface="+mj-lt"/>
              </a:rPr>
              <a:t>medewerkers</a:t>
            </a:r>
            <a:endParaRPr lang="fr-BE" b="1" dirty="0">
              <a:solidFill>
                <a:srgbClr val="C00000"/>
              </a:solidFill>
              <a:latin typeface="+mj-lt"/>
            </a:endParaRPr>
          </a:p>
        </p:txBody>
      </p:sp>
    </p:spTree>
    <p:extLst>
      <p:ext uri="{BB962C8B-B14F-4D97-AF65-F5344CB8AC3E}">
        <p14:creationId xmlns:p14="http://schemas.microsoft.com/office/powerpoint/2010/main" val="13532759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Actoren bij het activeren van een scenario</a:t>
            </a:r>
            <a:endParaRPr lang="fr-BE" dirty="0"/>
          </a:p>
        </p:txBody>
      </p:sp>
      <p:sp>
        <p:nvSpPr>
          <p:cNvPr id="3" name="Text Placeholder 2"/>
          <p:cNvSpPr>
            <a:spLocks noGrp="1"/>
          </p:cNvSpPr>
          <p:nvPr>
            <p:ph type="body" sz="quarter" idx="27"/>
          </p:nvPr>
        </p:nvSpPr>
        <p:spPr>
          <a:xfrm>
            <a:off x="281009" y="1779811"/>
            <a:ext cx="11237400" cy="4076239"/>
          </a:xfrm>
        </p:spPr>
        <p:txBody>
          <a:bodyPr/>
          <a:lstStyle/>
          <a:p>
            <a:pPr algn="just">
              <a:spcAft>
                <a:spcPts val="600"/>
              </a:spcAft>
            </a:pPr>
            <a:r>
              <a:rPr lang="nl-BE" b="1" dirty="0">
                <a:latin typeface="+mj-lt"/>
                <a:ea typeface="Times New Roman" panose="02020603050405020304" pitchFamily="18" charset="0"/>
                <a:cs typeface="Times New Roman" panose="02020603050405020304" pitchFamily="18" charset="0"/>
              </a:rPr>
              <a:t>De doelstellingen van de crisiscel zijn voornamelijk:</a:t>
            </a:r>
          </a:p>
          <a:p>
            <a:pPr marL="342900" indent="-342900" algn="just">
              <a:spcAft>
                <a:spcPts val="600"/>
              </a:spcAft>
              <a:buFont typeface="Tw Cen MT" panose="020B0602020104020603" pitchFamily="34" charset="0"/>
              <a:buChar char="-"/>
              <a:tabLst>
                <a:tab pos="540385" algn="l"/>
              </a:tabLst>
            </a:pPr>
            <a:r>
              <a:rPr lang="nl-BE" dirty="0">
                <a:latin typeface="+mn-lt"/>
                <a:ea typeface="Times New Roman" panose="02020603050405020304" pitchFamily="18" charset="0"/>
                <a:cs typeface="Times New Roman" panose="02020603050405020304" pitchFamily="18" charset="0"/>
              </a:rPr>
              <a:t>Zorgen voor de veiligheid van werknemers en alle personen die op de werkplek aanwezig zijn
Snel en effectief de oorzaken van een crisis bestrijden
Verzachten van de gevolgen van de crisis
Vergemakkelijken van de interventie van openbare hulpdiensten</a:t>
            </a:r>
          </a:p>
          <a:p>
            <a:pPr marL="342900" indent="-342900" algn="just">
              <a:spcAft>
                <a:spcPts val="600"/>
              </a:spcAft>
              <a:buFont typeface="Tw Cen MT" panose="020B0602020104020603" pitchFamily="34" charset="0"/>
              <a:buChar char="-"/>
              <a:tabLst>
                <a:tab pos="540385" algn="l"/>
              </a:tabLst>
            </a:pPr>
            <a:endParaRPr lang="fr-BE" sz="1800" dirty="0">
              <a:effectLst/>
              <a:latin typeface="+mn-lt"/>
              <a:ea typeface="Times New Roman" panose="02020603050405020304" pitchFamily="18" charset="0"/>
              <a:cs typeface="Times New Roman" panose="02020603050405020304" pitchFamily="18" charset="0"/>
            </a:endParaRPr>
          </a:p>
          <a:p>
            <a:pPr marL="342900" indent="-342900" algn="just">
              <a:spcAft>
                <a:spcPts val="600"/>
              </a:spcAft>
              <a:buFont typeface="+mj-lt"/>
              <a:buAutoNum type="arabicPeriod"/>
            </a:pPr>
            <a:r>
              <a:rPr lang="nl-BE" dirty="0">
                <a:solidFill>
                  <a:srgbClr val="C00000"/>
                </a:solidFill>
                <a:latin typeface="Palanquin Bold" panose="020B0004020203020204" pitchFamily="34" charset="0"/>
                <a:ea typeface="Times New Roman" panose="02020603050405020304" pitchFamily="18" charset="0"/>
                <a:cs typeface="Palanquin Bold" panose="020B0004020203020204" pitchFamily="34" charset="0"/>
              </a:rPr>
              <a:t>Afhankelijk van de intensiteit van de crisis kan deze structuur worden versterkt door de diensten van de DG's.
Het begrip "niet-helpen van een persoon in gevaar" is een strafrechtelijke zaak en zal zeker een rol spelen in geval van niet-oproep aan de hulpdiensten.</a:t>
            </a:r>
            <a:endParaRPr lang="fr-BE" sz="1800" dirty="0">
              <a:solidFill>
                <a:srgbClr val="C00000"/>
              </a:solidFill>
              <a:effectLst/>
              <a:latin typeface="Palanquin Bold" panose="020B0004020203020204" pitchFamily="34" charset="0"/>
              <a:ea typeface="Times New Roman" panose="02020603050405020304" pitchFamily="18" charset="0"/>
              <a:cs typeface="Palanquin Bold" panose="020B0004020203020204" pitchFamily="34" charset="0"/>
            </a:endParaRPr>
          </a:p>
        </p:txBody>
      </p:sp>
    </p:spTree>
    <p:extLst>
      <p:ext uri="{BB962C8B-B14F-4D97-AF65-F5344CB8AC3E}">
        <p14:creationId xmlns:p14="http://schemas.microsoft.com/office/powerpoint/2010/main" val="40391217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624409" y="1996512"/>
            <a:ext cx="5574033" cy="707886"/>
          </a:xfrm>
        </p:spPr>
        <p:txBody>
          <a:bodyPr/>
          <a:lstStyle/>
          <a:p>
            <a:r>
              <a:rPr lang="nl-BE" dirty="0"/>
              <a:t>Methodologie</a:t>
            </a:r>
          </a:p>
        </p:txBody>
      </p:sp>
      <p:sp>
        <p:nvSpPr>
          <p:cNvPr id="3" name="Text Placeholder 2"/>
          <p:cNvSpPr>
            <a:spLocks noGrp="1"/>
          </p:cNvSpPr>
          <p:nvPr>
            <p:ph type="body" sz="quarter" idx="27"/>
          </p:nvPr>
        </p:nvSpPr>
        <p:spPr>
          <a:xfrm>
            <a:off x="4624409" y="2577878"/>
            <a:ext cx="6974033" cy="2338694"/>
          </a:xfrm>
        </p:spPr>
        <p:txBody>
          <a:bodyPr/>
          <a:lstStyle/>
          <a:p>
            <a:pPr marL="269875" algn="just">
              <a:spcAft>
                <a:spcPts val="600"/>
              </a:spcAft>
              <a:tabLst>
                <a:tab pos="540385" algn="l"/>
              </a:tabLst>
            </a:pPr>
            <a:r>
              <a:rPr lang="nl-BE" dirty="0">
                <a:latin typeface="+mn-lt"/>
                <a:ea typeface="Times New Roman" panose="02020603050405020304" pitchFamily="18" charset="0"/>
                <a:cs typeface="Times New Roman" panose="02020603050405020304" pitchFamily="18" charset="0"/>
              </a:rPr>
              <a:t>De sleutel van crisismanagement ligt in het beheersen van de belangrijkste punten.  
Ten eerste de veiligheidscultuur binnen de Kw of binnen de eenheid.  Zonder dat het personeel zich bewust is van de noodzaak om in geval van een crisis de veiligheidsinstructies en -procedures op te volgen, is het een illusie te denken dat de beslissingen die tijdens een crisis worden genomen, automatisch de juiste zullen zijn.
Ten tweede moeten we verder gaan dan het strikte kader van de Code Welzijn op het Werk, en ons niet beperken tot wettelijk verplichte scenario's.  Het INP, de scenario's en de koppelingen met andere documentatie moeten de centrale as worden van alle crisissituaties.</a:t>
            </a:r>
            <a:endParaRPr lang="fr-BE" sz="1800" dirty="0">
              <a:effectLst/>
              <a:latin typeface="+mn-lt"/>
              <a:ea typeface="Times New Roman" panose="02020603050405020304" pitchFamily="18" charset="0"/>
              <a:cs typeface="Times New Roman" panose="02020603050405020304" pitchFamily="18" charset="0"/>
            </a:endParaRPr>
          </a:p>
        </p:txBody>
      </p:sp>
      <p:sp>
        <p:nvSpPr>
          <p:cNvPr id="4" name="Picture Placeholder 3"/>
          <p:cNvSpPr>
            <a:spLocks noGrp="1"/>
          </p:cNvSpPr>
          <p:nvPr>
            <p:ph type="pic" sz="quarter" idx="28"/>
          </p:nvPr>
        </p:nvSpPr>
        <p:spPr>
          <a:xfrm>
            <a:off x="0" y="-77118"/>
            <a:ext cx="4337050" cy="6858000"/>
          </a:xfrm>
        </p:spPr>
        <p:txBody>
          <a:bodyPr/>
          <a:lstStyle/>
          <a:p>
            <a:endParaRPr lang="fr-BE"/>
          </a:p>
        </p:txBody>
      </p:sp>
    </p:spTree>
    <p:extLst>
      <p:ext uri="{BB962C8B-B14F-4D97-AF65-F5344CB8AC3E}">
        <p14:creationId xmlns:p14="http://schemas.microsoft.com/office/powerpoint/2010/main" val="21755244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0457B21-15E4-849E-D5E1-18AC0F78E249}"/>
              </a:ext>
            </a:extLst>
          </p:cNvPr>
          <p:cNvSpPr>
            <a:spLocks noGrp="1"/>
          </p:cNvSpPr>
          <p:nvPr>
            <p:ph type="body" sz="quarter" idx="13"/>
          </p:nvPr>
        </p:nvSpPr>
        <p:spPr/>
        <p:txBody>
          <a:bodyPr/>
          <a:lstStyle/>
          <a:p>
            <a:r>
              <a:rPr lang="nl-BE" dirty="0"/>
              <a:t>Methodologie</a:t>
            </a:r>
          </a:p>
        </p:txBody>
      </p:sp>
      <p:sp>
        <p:nvSpPr>
          <p:cNvPr id="5" name="Text Placeholder 4">
            <a:extLst>
              <a:ext uri="{FF2B5EF4-FFF2-40B4-BE49-F238E27FC236}">
                <a16:creationId xmlns:a16="http://schemas.microsoft.com/office/drawing/2014/main" id="{83A28D55-4CF9-27AE-09A4-677E3887B960}"/>
              </a:ext>
            </a:extLst>
          </p:cNvPr>
          <p:cNvSpPr>
            <a:spLocks noGrp="1"/>
          </p:cNvSpPr>
          <p:nvPr>
            <p:ph type="body" sz="quarter" idx="16"/>
          </p:nvPr>
        </p:nvSpPr>
        <p:spPr>
          <a:xfrm>
            <a:off x="1959337" y="3434889"/>
            <a:ext cx="9488024" cy="369332"/>
          </a:xfrm>
        </p:spPr>
        <p:txBody>
          <a:bodyPr/>
          <a:lstStyle/>
          <a:p>
            <a:r>
              <a:rPr lang="nl-BE" dirty="0" err="1"/>
              <a:t>Fact</a:t>
            </a:r>
            <a:r>
              <a:rPr lang="nl-BE" dirty="0"/>
              <a:t> sheets, modules en fasen van een crisis</a:t>
            </a:r>
          </a:p>
        </p:txBody>
      </p:sp>
      <p:sp>
        <p:nvSpPr>
          <p:cNvPr id="9" name="Text Placeholder 8">
            <a:extLst>
              <a:ext uri="{FF2B5EF4-FFF2-40B4-BE49-F238E27FC236}">
                <a16:creationId xmlns:a16="http://schemas.microsoft.com/office/drawing/2014/main" id="{A9909C24-2D91-27C2-517D-8E8276E360D0}"/>
              </a:ext>
            </a:extLst>
          </p:cNvPr>
          <p:cNvSpPr>
            <a:spLocks noGrp="1"/>
          </p:cNvSpPr>
          <p:nvPr>
            <p:ph type="body" sz="quarter" idx="27"/>
          </p:nvPr>
        </p:nvSpPr>
        <p:spPr>
          <a:xfrm>
            <a:off x="1959338" y="2234495"/>
            <a:ext cx="9488024" cy="369332"/>
          </a:xfrm>
        </p:spPr>
        <p:txBody>
          <a:bodyPr/>
          <a:lstStyle/>
          <a:p>
            <a:r>
              <a:rPr lang="nl-BE" dirty="0"/>
              <a:t>Scenario's bepalen</a:t>
            </a:r>
          </a:p>
        </p:txBody>
      </p:sp>
      <p:sp>
        <p:nvSpPr>
          <p:cNvPr id="10" name="Text Placeholder 9">
            <a:extLst>
              <a:ext uri="{FF2B5EF4-FFF2-40B4-BE49-F238E27FC236}">
                <a16:creationId xmlns:a16="http://schemas.microsoft.com/office/drawing/2014/main" id="{CA1E091D-9153-61C1-D93E-3E7ACAE9338B}"/>
              </a:ext>
            </a:extLst>
          </p:cNvPr>
          <p:cNvSpPr>
            <a:spLocks noGrp="1"/>
          </p:cNvSpPr>
          <p:nvPr>
            <p:ph type="body" sz="quarter" idx="28"/>
          </p:nvPr>
        </p:nvSpPr>
        <p:spPr>
          <a:xfrm>
            <a:off x="1959338" y="4635283"/>
            <a:ext cx="9488024" cy="369332"/>
          </a:xfrm>
        </p:spPr>
        <p:txBody>
          <a:bodyPr/>
          <a:lstStyle/>
          <a:p>
            <a:r>
              <a:rPr lang="nl-BE" dirty="0"/>
              <a:t>Personele en materiële middelen</a:t>
            </a:r>
          </a:p>
        </p:txBody>
      </p:sp>
      <p:sp>
        <p:nvSpPr>
          <p:cNvPr id="6" name="Text Placeholder 5">
            <a:extLst>
              <a:ext uri="{FF2B5EF4-FFF2-40B4-BE49-F238E27FC236}">
                <a16:creationId xmlns:a16="http://schemas.microsoft.com/office/drawing/2014/main" id="{1649CC67-CA26-602D-8DD2-085C78386B99}"/>
              </a:ext>
            </a:extLst>
          </p:cNvPr>
          <p:cNvSpPr>
            <a:spLocks noGrp="1"/>
          </p:cNvSpPr>
          <p:nvPr>
            <p:ph type="body" sz="quarter" idx="24"/>
          </p:nvPr>
        </p:nvSpPr>
        <p:spPr/>
        <p:txBody>
          <a:bodyPr/>
          <a:lstStyle/>
          <a:p>
            <a:r>
              <a:rPr lang="nl-BE" dirty="0"/>
              <a:t>1</a:t>
            </a:r>
          </a:p>
        </p:txBody>
      </p:sp>
      <p:sp>
        <p:nvSpPr>
          <p:cNvPr id="7" name="Text Placeholder 6">
            <a:extLst>
              <a:ext uri="{FF2B5EF4-FFF2-40B4-BE49-F238E27FC236}">
                <a16:creationId xmlns:a16="http://schemas.microsoft.com/office/drawing/2014/main" id="{3355EFAA-9A07-0627-6891-7CEE18B89FF0}"/>
              </a:ext>
            </a:extLst>
          </p:cNvPr>
          <p:cNvSpPr>
            <a:spLocks noGrp="1"/>
          </p:cNvSpPr>
          <p:nvPr>
            <p:ph type="body" sz="quarter" idx="25"/>
          </p:nvPr>
        </p:nvSpPr>
        <p:spPr/>
        <p:txBody>
          <a:bodyPr/>
          <a:lstStyle/>
          <a:p>
            <a:r>
              <a:rPr lang="nl-BE" dirty="0"/>
              <a:t>2</a:t>
            </a:r>
          </a:p>
        </p:txBody>
      </p:sp>
      <p:sp>
        <p:nvSpPr>
          <p:cNvPr id="8" name="Text Placeholder 7">
            <a:extLst>
              <a:ext uri="{FF2B5EF4-FFF2-40B4-BE49-F238E27FC236}">
                <a16:creationId xmlns:a16="http://schemas.microsoft.com/office/drawing/2014/main" id="{FC9A0B2A-D7D6-CDB7-F6E5-0AD9434EA5E7}"/>
              </a:ext>
            </a:extLst>
          </p:cNvPr>
          <p:cNvSpPr>
            <a:spLocks noGrp="1"/>
          </p:cNvSpPr>
          <p:nvPr>
            <p:ph type="body" sz="quarter" idx="26"/>
          </p:nvPr>
        </p:nvSpPr>
        <p:spPr>
          <a:xfrm>
            <a:off x="1064972" y="4635283"/>
            <a:ext cx="690913" cy="645675"/>
          </a:xfrm>
        </p:spPr>
        <p:txBody>
          <a:bodyPr/>
          <a:lstStyle/>
          <a:p>
            <a:r>
              <a:rPr lang="nl-BE" dirty="0"/>
              <a:t>3</a:t>
            </a:r>
          </a:p>
        </p:txBody>
      </p:sp>
    </p:spTree>
    <p:extLst>
      <p:ext uri="{BB962C8B-B14F-4D97-AF65-F5344CB8AC3E}">
        <p14:creationId xmlns:p14="http://schemas.microsoft.com/office/powerpoint/2010/main" val="12602568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Scenario's bepalen</a:t>
            </a:r>
          </a:p>
        </p:txBody>
      </p:sp>
      <p:sp>
        <p:nvSpPr>
          <p:cNvPr id="3" name="Text Placeholder 2"/>
          <p:cNvSpPr>
            <a:spLocks noGrp="1"/>
          </p:cNvSpPr>
          <p:nvPr>
            <p:ph type="body" sz="quarter" idx="27"/>
          </p:nvPr>
        </p:nvSpPr>
        <p:spPr>
          <a:xfrm>
            <a:off x="281009" y="1779811"/>
            <a:ext cx="11237400" cy="4076239"/>
          </a:xfrm>
        </p:spPr>
        <p:txBody>
          <a:bodyPr/>
          <a:lstStyle/>
          <a:p>
            <a:r>
              <a:rPr lang="nl-BE" b="1" dirty="0">
                <a:latin typeface="+mj-lt"/>
              </a:rPr>
              <a:t>Stap 01 – Identificatie van de gevaren</a:t>
            </a:r>
            <a:endParaRPr lang="fr-BE" b="1" dirty="0">
              <a:latin typeface="+mn-lt"/>
            </a:endParaRPr>
          </a:p>
          <a:p>
            <a:pPr marL="285750" indent="-285750">
              <a:buFontTx/>
              <a:buChar char="-"/>
            </a:pPr>
            <a:r>
              <a:rPr lang="nl-BE" dirty="0">
                <a:latin typeface="+mn-lt"/>
                <a:ea typeface="Times New Roman" panose="02020603050405020304" pitchFamily="18" charset="0"/>
                <a:cs typeface="Times New Roman" panose="02020603050405020304" pitchFamily="18" charset="0"/>
              </a:rPr>
              <a:t>economische, financiële, operationele, IT-, imago- en reputatierisico's, milieurisico's of </a:t>
            </a:r>
            <a:r>
              <a:rPr lang="nl-BE" b="0" i="0" dirty="0">
                <a:solidFill>
                  <a:srgbClr val="3C4043"/>
                </a:solidFill>
                <a:effectLst/>
                <a:latin typeface="Roboto" panose="02000000000000000000" pitchFamily="2" charset="0"/>
              </a:rPr>
              <a:t>aan de morele of fysieke integriteit</a:t>
            </a:r>
            <a:r>
              <a:rPr lang="nl-BE" dirty="0">
                <a:latin typeface="+mn-lt"/>
                <a:ea typeface="Times New Roman" panose="02020603050405020304" pitchFamily="18" charset="0"/>
                <a:cs typeface="Times New Roman" panose="02020603050405020304" pitchFamily="18" charset="0"/>
              </a:rPr>
              <a:t>
Gegroepeerd rond de thema's: "natuurlijke risico's", "technologische risico's", "menselijke risico's" en "gevaarlijke stoffen".
</a:t>
            </a:r>
            <a:r>
              <a:rPr lang="nl-NL" dirty="0">
                <a:latin typeface="+mn-lt"/>
                <a:ea typeface="Times New Roman" panose="02020603050405020304" pitchFamily="18" charset="0"/>
                <a:cs typeface="Times New Roman" panose="02020603050405020304" pitchFamily="18" charset="0"/>
              </a:rPr>
              <a:t>Verplichte scenario's waarin de Code voorziet (de lijst is niet volledig)</a:t>
            </a:r>
            <a:endParaRPr lang="nl-BE" dirty="0">
              <a:latin typeface="+mn-lt"/>
              <a:ea typeface="Times New Roman" panose="02020603050405020304" pitchFamily="18" charset="0"/>
              <a:cs typeface="Times New Roman" panose="02020603050405020304" pitchFamily="18" charset="0"/>
            </a:endParaRPr>
          </a:p>
          <a:p>
            <a:pPr marL="1028700" lvl="1">
              <a:buFontTx/>
              <a:buChar char="-"/>
            </a:pPr>
            <a:r>
              <a:rPr lang="nl-BE" dirty="0">
                <a:latin typeface="+mn-lt"/>
                <a:ea typeface="Times New Roman" panose="02020603050405020304" pitchFamily="18" charset="0"/>
                <a:cs typeface="Times New Roman" panose="02020603050405020304" pitchFamily="18" charset="0"/>
              </a:rPr>
              <a:t>Brandinterventie
Eerste hulp
Ontruiming van een gebouw of gebied
Reageren op ernstige en dreigende gevaren
Contact met chemische, biologische of CMR-agentia</a:t>
            </a:r>
            <a:endParaRPr lang="fr-BE" b="1" dirty="0">
              <a:effectLst/>
              <a:latin typeface="+mn-lt"/>
              <a:ea typeface="Times New Roman" panose="02020603050405020304" pitchFamily="18" charset="0"/>
              <a:cs typeface="Times New Roman" panose="02020603050405020304" pitchFamily="18" charset="0"/>
            </a:endParaRPr>
          </a:p>
          <a:p>
            <a:pPr algn="just">
              <a:spcAft>
                <a:spcPts val="600"/>
              </a:spcAft>
              <a:tabLst>
                <a:tab pos="540385" algn="l"/>
              </a:tabLst>
            </a:pPr>
            <a:r>
              <a:rPr lang="nl-BE" b="1" dirty="0">
                <a:solidFill>
                  <a:srgbClr val="C00000"/>
                </a:solidFill>
                <a:latin typeface="+mj-lt"/>
                <a:ea typeface="Times New Roman" panose="02020603050405020304" pitchFamily="18" charset="0"/>
                <a:cs typeface="Times New Roman" panose="02020603050405020304" pitchFamily="18" charset="0"/>
              </a:rPr>
              <a:t>Deze plannen moeten worden opgenomen in de INP en hun respectievelijke dossiers (bijv. brandbestrijdingsgegevens).</a:t>
            </a:r>
            <a:endParaRPr lang="fr-BE" sz="1800" b="1" dirty="0">
              <a:solidFill>
                <a:srgbClr val="C00000"/>
              </a:solidFill>
              <a:effectLst/>
              <a:latin typeface="+mj-lt"/>
              <a:ea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5063DE97-E854-C653-7EA1-14338E542DED}"/>
              </a:ext>
            </a:extLst>
          </p:cNvPr>
          <p:cNvPicPr>
            <a:picLocks noChangeAspect="1"/>
          </p:cNvPicPr>
          <p:nvPr/>
        </p:nvPicPr>
        <p:blipFill>
          <a:blip r:embed="rId3"/>
          <a:srcRect l="3979" t="4305"/>
          <a:stretch/>
        </p:blipFill>
        <p:spPr>
          <a:xfrm>
            <a:off x="10343844" y="24057"/>
            <a:ext cx="1848155" cy="1914912"/>
          </a:xfrm>
          <a:prstGeom prst="rect">
            <a:avLst/>
          </a:prstGeom>
        </p:spPr>
      </p:pic>
      <p:sp>
        <p:nvSpPr>
          <p:cNvPr id="4" name="Oval 3">
            <a:extLst>
              <a:ext uri="{FF2B5EF4-FFF2-40B4-BE49-F238E27FC236}">
                <a16:creationId xmlns:a16="http://schemas.microsoft.com/office/drawing/2014/main" id="{AEFB506D-8817-6293-DC55-88B47AA2FADB}"/>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6301063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Scenario's bepalen</a:t>
            </a:r>
          </a:p>
        </p:txBody>
      </p:sp>
      <p:sp>
        <p:nvSpPr>
          <p:cNvPr id="3" name="Text Placeholder 2"/>
          <p:cNvSpPr>
            <a:spLocks noGrp="1"/>
          </p:cNvSpPr>
          <p:nvPr>
            <p:ph type="body" sz="quarter" idx="27"/>
          </p:nvPr>
        </p:nvSpPr>
        <p:spPr>
          <a:xfrm>
            <a:off x="281009" y="1779811"/>
            <a:ext cx="11237400" cy="4076239"/>
          </a:xfrm>
        </p:spPr>
        <p:txBody>
          <a:bodyPr vert="horz" wrap="square" lIns="91440" tIns="45720" rIns="91440" bIns="45720" rtlCol="0">
            <a:noAutofit/>
          </a:bodyPr>
          <a:lstStyle/>
          <a:p>
            <a:r>
              <a:rPr lang="nl-BE" b="1" dirty="0">
                <a:latin typeface="+mj-lt"/>
              </a:rPr>
              <a:t>Stap</a:t>
            </a:r>
            <a:r>
              <a:rPr lang="fr-BE" b="1" dirty="0">
                <a:latin typeface="+mj-lt"/>
              </a:rPr>
              <a:t> 02 – </a:t>
            </a:r>
            <a:r>
              <a:rPr lang="nl-BE" b="1" dirty="0">
                <a:latin typeface="+mj-lt"/>
              </a:rPr>
              <a:t>Scenario evaluatie</a:t>
            </a:r>
            <a:endParaRPr lang="nl-BE" b="1" dirty="0">
              <a:latin typeface="+mn-lt"/>
            </a:endParaRPr>
          </a:p>
          <a:p>
            <a:r>
              <a:rPr lang="nl-BE" b="1" dirty="0">
                <a:latin typeface="Palanquin Bold" panose="020B0004020203020204" pitchFamily="34" charset="0"/>
                <a:cs typeface="Palanquin Bold" panose="020B0004020203020204" pitchFamily="34" charset="0"/>
              </a:rPr>
              <a:t>Methode</a:t>
            </a:r>
            <a:endParaRPr lang="fr-BE" b="1" dirty="0">
              <a:latin typeface="Palanquin Bold" panose="020B0004020203020204" pitchFamily="34" charset="0"/>
              <a:cs typeface="Palanquin Bold" panose="020B0004020203020204" pitchFamily="34" charset="0"/>
            </a:endParaRPr>
          </a:p>
          <a:p>
            <a:pPr marL="285750" indent="-285750">
              <a:buFont typeface="Arial" panose="020B0604020202020204" pitchFamily="34" charset="0"/>
              <a:buChar char="•"/>
            </a:pPr>
            <a:r>
              <a:rPr lang="nl-BE" dirty="0">
                <a:latin typeface="+mn-lt"/>
              </a:rPr>
              <a:t>Zodra de lijst met scenario's is opgesteld, moet er een beoordeling worden uitgevoerd.  Deze beoordeling zal het mogelijk maken om de ernst van het risico te kwantificeren.  De volgende aspecten moeten aan bod komen:</a:t>
            </a:r>
          </a:p>
          <a:p>
            <a:pPr marL="1028700" lvl="1"/>
            <a:r>
              <a:rPr lang="nl-BE" dirty="0">
                <a:latin typeface="+mn-lt"/>
              </a:rPr>
              <a:t>De kans op het voorkomen van</a:t>
            </a:r>
            <a:r>
              <a:rPr lang="nl-BE" dirty="0"/>
              <a:t> incidenten</a:t>
            </a:r>
            <a:r>
              <a:rPr lang="nl-BE" dirty="0">
                <a:latin typeface="+mn-lt"/>
              </a:rPr>
              <a:t>
De redelijke ernst van de gevolgen van het scenario
De mogelijke interne reactie 
Het mogelijke externe antwoord.</a:t>
            </a:r>
            <a:endParaRPr lang="fr-BE" b="1" dirty="0">
              <a:latin typeface="+mn-lt"/>
            </a:endParaRPr>
          </a:p>
          <a:p>
            <a:r>
              <a:rPr lang="nl-BE" b="1" dirty="0">
                <a:latin typeface="Palanquin Bold" panose="020B0004020203020204" pitchFamily="34" charset="0"/>
                <a:cs typeface="Palanquin Bold" panose="020B0004020203020204" pitchFamily="34" charset="0"/>
              </a:rPr>
              <a:t>Aandachtspunten</a:t>
            </a:r>
          </a:p>
          <a:p>
            <a:pPr marL="285750" indent="-285750">
              <a:buFontTx/>
              <a:buChar char="-"/>
            </a:pPr>
            <a:r>
              <a:rPr lang="nl-BE" dirty="0">
                <a:latin typeface="+mn-lt"/>
              </a:rPr>
              <a:t>Aanvaardbaarheid van risico en het concept van "risicobereidheid"
Scenarioprioriteit (APJ 3.14, 3030) : levens redden </a:t>
            </a:r>
            <a:r>
              <a:rPr lang="nl-BE" dirty="0">
                <a:latin typeface="+mn-lt"/>
                <a:sym typeface="Wingdings" panose="05000000000000000000" pitchFamily="2" charset="2"/>
              </a:rPr>
              <a:t> </a:t>
            </a:r>
            <a:r>
              <a:rPr lang="nl-BE" dirty="0">
                <a:latin typeface="+mn-lt"/>
              </a:rPr>
              <a:t>apparatuur redden </a:t>
            </a:r>
            <a:r>
              <a:rPr lang="nl-BE" dirty="0">
                <a:latin typeface="+mn-lt"/>
                <a:sym typeface="Wingdings" panose="05000000000000000000" pitchFamily="2" charset="2"/>
              </a:rPr>
              <a:t> </a:t>
            </a:r>
            <a:r>
              <a:rPr lang="nl-BE" dirty="0">
                <a:latin typeface="+mn-lt"/>
              </a:rPr>
              <a:t>proces redden </a:t>
            </a:r>
            <a:r>
              <a:rPr lang="nl-BE" dirty="0">
                <a:latin typeface="+mn-lt"/>
                <a:sym typeface="Wingdings" panose="05000000000000000000" pitchFamily="2" charset="2"/>
              </a:rPr>
              <a:t></a:t>
            </a:r>
            <a:r>
              <a:rPr lang="nl-BE" dirty="0">
                <a:latin typeface="+mn-lt"/>
              </a:rPr>
              <a:t> het milieu redden
"Resource"-scenario's: evacuatie, eerste hulp, enz.</a:t>
            </a:r>
            <a:endParaRPr lang="fr-BE" dirty="0">
              <a:latin typeface="+mn-lt"/>
            </a:endParaRPr>
          </a:p>
        </p:txBody>
      </p:sp>
      <p:pic>
        <p:nvPicPr>
          <p:cNvPr id="5" name="Picture 4">
            <a:extLst>
              <a:ext uri="{FF2B5EF4-FFF2-40B4-BE49-F238E27FC236}">
                <a16:creationId xmlns:a16="http://schemas.microsoft.com/office/drawing/2014/main" id="{C7FEA5D4-705F-3961-63F0-226CA31BE71F}"/>
              </a:ext>
            </a:extLst>
          </p:cNvPr>
          <p:cNvPicPr>
            <a:picLocks noChangeAspect="1"/>
          </p:cNvPicPr>
          <p:nvPr/>
        </p:nvPicPr>
        <p:blipFill>
          <a:blip r:embed="rId3"/>
          <a:srcRect l="3979" t="4305"/>
          <a:stretch/>
        </p:blipFill>
        <p:spPr>
          <a:xfrm>
            <a:off x="10343844" y="24057"/>
            <a:ext cx="1848155" cy="1914912"/>
          </a:xfrm>
          <a:prstGeom prst="rect">
            <a:avLst/>
          </a:prstGeom>
        </p:spPr>
      </p:pic>
    </p:spTree>
    <p:extLst>
      <p:ext uri="{BB962C8B-B14F-4D97-AF65-F5344CB8AC3E}">
        <p14:creationId xmlns:p14="http://schemas.microsoft.com/office/powerpoint/2010/main" val="1645974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a:t>Inhoud</a:t>
            </a:r>
          </a:p>
        </p:txBody>
      </p:sp>
      <p:sp>
        <p:nvSpPr>
          <p:cNvPr id="3" name="Text Placeholder 2"/>
          <p:cNvSpPr>
            <a:spLocks noGrp="1"/>
          </p:cNvSpPr>
          <p:nvPr>
            <p:ph type="body" sz="quarter" idx="14"/>
          </p:nvPr>
        </p:nvSpPr>
        <p:spPr/>
        <p:txBody>
          <a:bodyPr/>
          <a:lstStyle/>
          <a:p>
            <a:r>
              <a:rPr lang="fr-BE" dirty="0"/>
              <a:t>Algemeen</a:t>
            </a:r>
          </a:p>
        </p:txBody>
      </p:sp>
      <p:sp>
        <p:nvSpPr>
          <p:cNvPr id="4" name="Text Placeholder 3"/>
          <p:cNvSpPr>
            <a:spLocks noGrp="1"/>
          </p:cNvSpPr>
          <p:nvPr>
            <p:ph type="body" sz="quarter" idx="15"/>
          </p:nvPr>
        </p:nvSpPr>
        <p:spPr/>
        <p:txBody>
          <a:bodyPr/>
          <a:lstStyle/>
          <a:p>
            <a:r>
              <a:rPr lang="fr-BE" dirty="0" err="1"/>
              <a:t>Actoren</a:t>
            </a:r>
            <a:r>
              <a:rPr lang="fr-BE" dirty="0"/>
              <a:t>: </a:t>
            </a:r>
            <a:r>
              <a:rPr lang="nl-NL" dirty="0"/>
              <a:t>zich voorbereiden op de crisis, de crisis beheersen</a:t>
            </a:r>
            <a:endParaRPr lang="fr-BE" dirty="0"/>
          </a:p>
        </p:txBody>
      </p:sp>
      <p:sp>
        <p:nvSpPr>
          <p:cNvPr id="5" name="Text Placeholder 4"/>
          <p:cNvSpPr>
            <a:spLocks noGrp="1"/>
          </p:cNvSpPr>
          <p:nvPr>
            <p:ph type="body" sz="quarter" idx="16"/>
          </p:nvPr>
        </p:nvSpPr>
        <p:spPr/>
        <p:txBody>
          <a:bodyPr/>
          <a:lstStyle/>
          <a:p>
            <a:r>
              <a:rPr lang="fr-BE" dirty="0"/>
              <a:t>Méthodologie : </a:t>
            </a:r>
            <a:r>
              <a:rPr lang="nl-NL" dirty="0"/>
              <a:t>keuze van scenario's, fiches, middelen</a:t>
            </a:r>
            <a:endParaRPr lang="fr-BE" dirty="0"/>
          </a:p>
        </p:txBody>
      </p:sp>
      <p:sp>
        <p:nvSpPr>
          <p:cNvPr id="6" name="Text Placeholder 5"/>
          <p:cNvSpPr>
            <a:spLocks noGrp="1"/>
          </p:cNvSpPr>
          <p:nvPr>
            <p:ph type="body" sz="quarter" idx="17"/>
          </p:nvPr>
        </p:nvSpPr>
        <p:spPr/>
        <p:txBody>
          <a:bodyPr/>
          <a:lstStyle/>
          <a:p>
            <a:r>
              <a:rPr lang="fr-BE" dirty="0" err="1"/>
              <a:t>Opleiding</a:t>
            </a:r>
            <a:r>
              <a:rPr lang="fr-BE" dirty="0"/>
              <a:t> / </a:t>
            </a:r>
            <a:r>
              <a:rPr lang="fr-BE" dirty="0" err="1"/>
              <a:t>Instructies</a:t>
            </a:r>
            <a:endParaRPr lang="fr-BE" dirty="0"/>
          </a:p>
        </p:txBody>
      </p:sp>
      <p:sp>
        <p:nvSpPr>
          <p:cNvPr id="7" name="Text Placeholder 6"/>
          <p:cNvSpPr>
            <a:spLocks noGrp="1"/>
          </p:cNvSpPr>
          <p:nvPr>
            <p:ph type="body" sz="quarter" idx="18"/>
          </p:nvPr>
        </p:nvSpPr>
        <p:spPr/>
        <p:txBody>
          <a:bodyPr/>
          <a:lstStyle/>
          <a:p>
            <a:r>
              <a:rPr lang="fr-BE" dirty="0" err="1"/>
              <a:t>Informatie</a:t>
            </a:r>
            <a:endParaRPr lang="fr-BE" dirty="0"/>
          </a:p>
        </p:txBody>
      </p:sp>
      <p:sp>
        <p:nvSpPr>
          <p:cNvPr id="8" name="Text Placeholder 7"/>
          <p:cNvSpPr>
            <a:spLocks noGrp="1"/>
          </p:cNvSpPr>
          <p:nvPr>
            <p:ph type="body" sz="quarter" idx="19"/>
          </p:nvPr>
        </p:nvSpPr>
        <p:spPr/>
        <p:txBody>
          <a:bodyPr/>
          <a:lstStyle/>
          <a:p>
            <a:r>
              <a:rPr lang="fr-BE" dirty="0"/>
              <a:t>1</a:t>
            </a:r>
          </a:p>
        </p:txBody>
      </p:sp>
      <p:sp>
        <p:nvSpPr>
          <p:cNvPr id="9" name="Text Placeholder 8"/>
          <p:cNvSpPr>
            <a:spLocks noGrp="1"/>
          </p:cNvSpPr>
          <p:nvPr>
            <p:ph type="body" sz="quarter" idx="20"/>
          </p:nvPr>
        </p:nvSpPr>
        <p:spPr/>
        <p:txBody>
          <a:bodyPr/>
          <a:lstStyle/>
          <a:p>
            <a:r>
              <a:rPr lang="fr-BE" dirty="0"/>
              <a:t>2</a:t>
            </a:r>
          </a:p>
        </p:txBody>
      </p:sp>
      <p:sp>
        <p:nvSpPr>
          <p:cNvPr id="10" name="Text Placeholder 9"/>
          <p:cNvSpPr>
            <a:spLocks noGrp="1"/>
          </p:cNvSpPr>
          <p:nvPr>
            <p:ph type="body" sz="quarter" idx="21"/>
          </p:nvPr>
        </p:nvSpPr>
        <p:spPr/>
        <p:txBody>
          <a:bodyPr/>
          <a:lstStyle/>
          <a:p>
            <a:r>
              <a:rPr lang="fr-BE" dirty="0"/>
              <a:t>3</a:t>
            </a:r>
          </a:p>
        </p:txBody>
      </p:sp>
      <p:sp>
        <p:nvSpPr>
          <p:cNvPr id="11" name="Text Placeholder 10"/>
          <p:cNvSpPr>
            <a:spLocks noGrp="1"/>
          </p:cNvSpPr>
          <p:nvPr>
            <p:ph type="body" sz="quarter" idx="22"/>
          </p:nvPr>
        </p:nvSpPr>
        <p:spPr/>
        <p:txBody>
          <a:bodyPr/>
          <a:lstStyle/>
          <a:p>
            <a:r>
              <a:rPr lang="fr-BE" dirty="0"/>
              <a:t>4</a:t>
            </a:r>
          </a:p>
        </p:txBody>
      </p:sp>
      <p:sp>
        <p:nvSpPr>
          <p:cNvPr id="12" name="Text Placeholder 11"/>
          <p:cNvSpPr>
            <a:spLocks noGrp="1"/>
          </p:cNvSpPr>
          <p:nvPr>
            <p:ph type="body" sz="quarter" idx="23"/>
          </p:nvPr>
        </p:nvSpPr>
        <p:spPr/>
        <p:txBody>
          <a:bodyPr/>
          <a:lstStyle/>
          <a:p>
            <a:r>
              <a:rPr lang="fr-BE" dirty="0"/>
              <a:t>5</a:t>
            </a:r>
          </a:p>
        </p:txBody>
      </p:sp>
    </p:spTree>
    <p:extLst>
      <p:ext uri="{BB962C8B-B14F-4D97-AF65-F5344CB8AC3E}">
        <p14:creationId xmlns:p14="http://schemas.microsoft.com/office/powerpoint/2010/main" val="31265564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354C011-AAA1-D8C6-2E92-0640C7733EA4}"/>
              </a:ext>
            </a:extLst>
          </p:cNvPr>
          <p:cNvSpPr>
            <a:spLocks noGrp="1"/>
          </p:cNvSpPr>
          <p:nvPr>
            <p:ph type="body" sz="quarter" idx="13"/>
          </p:nvPr>
        </p:nvSpPr>
        <p:spPr>
          <a:xfrm>
            <a:off x="281008" y="745829"/>
            <a:ext cx="11166353" cy="707886"/>
          </a:xfrm>
        </p:spPr>
        <p:txBody>
          <a:bodyPr/>
          <a:lstStyle/>
          <a:p>
            <a:r>
              <a:rPr lang="fr-BE" dirty="0" err="1"/>
              <a:t>Scenario's</a:t>
            </a:r>
            <a:r>
              <a:rPr lang="fr-BE" dirty="0"/>
              <a:t> </a:t>
            </a:r>
            <a:r>
              <a:rPr lang="fr-BE" dirty="0" err="1"/>
              <a:t>bepalen</a:t>
            </a:r>
            <a:endParaRPr lang="fr-BE" dirty="0"/>
          </a:p>
        </p:txBody>
      </p:sp>
      <p:sp>
        <p:nvSpPr>
          <p:cNvPr id="3" name="Text Placeholder 2">
            <a:extLst>
              <a:ext uri="{FF2B5EF4-FFF2-40B4-BE49-F238E27FC236}">
                <a16:creationId xmlns:a16="http://schemas.microsoft.com/office/drawing/2014/main" id="{4D748755-1C30-F073-FBAA-09C1B4FDF8A5}"/>
              </a:ext>
            </a:extLst>
          </p:cNvPr>
          <p:cNvSpPr>
            <a:spLocks noGrp="1"/>
          </p:cNvSpPr>
          <p:nvPr>
            <p:ph type="body" sz="quarter" idx="27"/>
          </p:nvPr>
        </p:nvSpPr>
        <p:spPr/>
        <p:txBody>
          <a:bodyPr/>
          <a:lstStyle/>
          <a:p>
            <a:r>
              <a:rPr lang="nl-BE" b="1" dirty="0">
                <a:solidFill>
                  <a:srgbClr val="C00000"/>
                </a:solidFill>
              </a:rPr>
              <a:t>Model voor scenarioanalyse: </a:t>
            </a:r>
            <a:endParaRPr lang="nl-BE" b="1" dirty="0">
              <a:solidFill>
                <a:srgbClr val="C00000"/>
              </a:solidFill>
              <a:hlinkClick r:id="rId2">
                <a:extLst>
                  <a:ext uri="{A12FA001-AC4F-418D-AE19-62706E023703}">
                    <ahyp:hlinkClr xmlns:ahyp="http://schemas.microsoft.com/office/drawing/2018/hyperlinkcolor" val="tx"/>
                  </a:ext>
                </a:extLst>
              </a:hlinkClick>
            </a:endParaRPr>
          </a:p>
          <a:p>
            <a:r>
              <a:rPr lang="nl-BE" dirty="0">
                <a:solidFill>
                  <a:srgbClr val="3B9EBA"/>
                </a:solidFill>
                <a:hlinkClick r:id="rId2">
                  <a:extLst>
                    <a:ext uri="{A12FA001-AC4F-418D-AE19-62706E023703}">
                      <ahyp:hlinkClr xmlns:ahyp="http://schemas.microsoft.com/office/drawing/2018/hyperlinkcolor" val="tx"/>
                    </a:ext>
                  </a:extLst>
                </a:hlinkClick>
              </a:rPr>
              <a:t>Het ziekenhuisnoodplan (ZNP) | FOD Volksgezondheid</a:t>
            </a:r>
            <a:endParaRPr lang="fr-BE" dirty="0"/>
          </a:p>
        </p:txBody>
      </p:sp>
      <p:pic>
        <p:nvPicPr>
          <p:cNvPr id="4" name="Picture 3">
            <a:extLst>
              <a:ext uri="{FF2B5EF4-FFF2-40B4-BE49-F238E27FC236}">
                <a16:creationId xmlns:a16="http://schemas.microsoft.com/office/drawing/2014/main" id="{D52BA146-2A9E-A2E4-852D-8DE252ACE7DE}"/>
              </a:ext>
            </a:extLst>
          </p:cNvPr>
          <p:cNvPicPr>
            <a:picLocks noChangeAspect="1"/>
          </p:cNvPicPr>
          <p:nvPr/>
        </p:nvPicPr>
        <p:blipFill>
          <a:blip r:embed="rId3"/>
          <a:stretch>
            <a:fillRect/>
          </a:stretch>
        </p:blipFill>
        <p:spPr>
          <a:xfrm>
            <a:off x="9846725" y="0"/>
            <a:ext cx="2064266" cy="2446014"/>
          </a:xfrm>
          <a:prstGeom prst="rect">
            <a:avLst/>
          </a:prstGeom>
        </p:spPr>
      </p:pic>
      <p:pic>
        <p:nvPicPr>
          <p:cNvPr id="6" name="Picture 5">
            <a:extLst>
              <a:ext uri="{FF2B5EF4-FFF2-40B4-BE49-F238E27FC236}">
                <a16:creationId xmlns:a16="http://schemas.microsoft.com/office/drawing/2014/main" id="{55E1EE98-4CDA-6D89-2B96-E130A209E834}"/>
              </a:ext>
            </a:extLst>
          </p:cNvPr>
          <p:cNvPicPr>
            <a:picLocks noChangeAspect="1"/>
          </p:cNvPicPr>
          <p:nvPr/>
        </p:nvPicPr>
        <p:blipFill>
          <a:blip r:embed="rId4"/>
          <a:stretch>
            <a:fillRect/>
          </a:stretch>
        </p:blipFill>
        <p:spPr>
          <a:xfrm>
            <a:off x="1250072" y="2446014"/>
            <a:ext cx="6976419" cy="4227237"/>
          </a:xfrm>
          <a:prstGeom prst="rect">
            <a:avLst/>
          </a:prstGeom>
        </p:spPr>
      </p:pic>
      <p:sp>
        <p:nvSpPr>
          <p:cNvPr id="5" name="Oval 4">
            <a:extLst>
              <a:ext uri="{FF2B5EF4-FFF2-40B4-BE49-F238E27FC236}">
                <a16:creationId xmlns:a16="http://schemas.microsoft.com/office/drawing/2014/main" id="{569420C9-4FE2-AB45-540B-B4718A92E9DC}"/>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21452967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Factsheets, modules en fasen van een crisis</a:t>
            </a:r>
            <a:endParaRPr lang="fr-BE" dirty="0"/>
          </a:p>
        </p:txBody>
      </p:sp>
      <p:sp>
        <p:nvSpPr>
          <p:cNvPr id="3" name="Text Placeholder 2"/>
          <p:cNvSpPr>
            <a:spLocks noGrp="1"/>
          </p:cNvSpPr>
          <p:nvPr>
            <p:ph type="body" sz="quarter" idx="27"/>
          </p:nvPr>
        </p:nvSpPr>
        <p:spPr>
          <a:xfrm>
            <a:off x="281009" y="1779811"/>
            <a:ext cx="6772934" cy="4076239"/>
          </a:xfrm>
        </p:spPr>
        <p:txBody>
          <a:bodyPr/>
          <a:lstStyle/>
          <a:p>
            <a:pPr marL="0" lvl="3" indent="0" algn="just">
              <a:spcBef>
                <a:spcPts val="600"/>
              </a:spcBef>
              <a:spcAft>
                <a:spcPts val="600"/>
              </a:spcAft>
              <a:buSzPts val="1100"/>
              <a:buNone/>
            </a:pPr>
            <a:r>
              <a:rPr lang="nl-BE" sz="1800" b="1" dirty="0">
                <a:latin typeface="Palanquin Bold" panose="020B0004020203020204" pitchFamily="34" charset="0"/>
                <a:cs typeface="Palanquin Bold" panose="020B0004020203020204" pitchFamily="34" charset="0"/>
              </a:rPr>
              <a:t>Stap 03 – Definieer de missies door de fasen van de crisis</a:t>
            </a:r>
            <a:endParaRPr lang="nl-BE" sz="1800" b="1" u="sng" dirty="0">
              <a:effectLst/>
              <a:latin typeface="Palanquin Bold" panose="020B0004020203020204" pitchFamily="34" charset="0"/>
              <a:cs typeface="Palanquin Bold" panose="020B0004020203020204" pitchFamily="34" charset="0"/>
            </a:endParaRPr>
          </a:p>
          <a:p>
            <a:pPr marL="0" lvl="3" indent="0" algn="just">
              <a:spcBef>
                <a:spcPts val="600"/>
              </a:spcBef>
              <a:spcAft>
                <a:spcPts val="600"/>
              </a:spcAft>
              <a:buSzPts val="1100"/>
              <a:buNone/>
            </a:pPr>
            <a:r>
              <a:rPr lang="nl-BE" sz="1800" b="1" u="sng" dirty="0">
                <a:latin typeface="Palanquin Bold" panose="020B0004020203020204" pitchFamily="34" charset="0"/>
                <a:cs typeface="Palanquin Bold" panose="020B0004020203020204" pitchFamily="34" charset="0"/>
              </a:rPr>
              <a:t>Fase 1: Pre-crisis</a:t>
            </a:r>
          </a:p>
          <a:p>
            <a:pPr marL="0" lvl="3" indent="0" algn="just">
              <a:spcBef>
                <a:spcPts val="600"/>
              </a:spcBef>
              <a:spcAft>
                <a:spcPts val="600"/>
              </a:spcAft>
              <a:buSzPts val="1100"/>
              <a:buNone/>
            </a:pPr>
            <a:r>
              <a:rPr lang="nl-BE" sz="1800" i="1" dirty="0">
                <a:solidFill>
                  <a:srgbClr val="C00000"/>
                </a:solidFill>
                <a:ea typeface="Times New Roman" panose="02020603050405020304" pitchFamily="18" charset="0"/>
                <a:cs typeface="Times New Roman" panose="02020603050405020304" pitchFamily="18" charset="0"/>
              </a:rPr>
              <a:t>Een paar waarschuwingssignalen verstoren willekeurig de werking van het bedrijf
Het belang van het hebben van hulpmiddelen om deze storingen op te sporen</a:t>
            </a:r>
            <a:endParaRPr lang="fr-BE" dirty="0">
              <a:effectLst/>
              <a:latin typeface="+mn-lt"/>
              <a:ea typeface="Times New Roman" panose="02020603050405020304" pitchFamily="18" charset="0"/>
              <a:cs typeface="Times New Roman" panose="02020603050405020304" pitchFamily="18" charset="0"/>
            </a:endParaRPr>
          </a:p>
          <a:p>
            <a:pPr marL="342900" lvl="0" indent="-342900" algn="just">
              <a:spcAft>
                <a:spcPts val="600"/>
              </a:spcAft>
              <a:buFont typeface="Tw Cen MT" panose="020B0602020104020603" pitchFamily="34" charset="0"/>
              <a:buChar char="-"/>
              <a:tabLst>
                <a:tab pos="540385" algn="l"/>
              </a:tabLst>
            </a:pPr>
            <a:r>
              <a:rPr lang="nl-BE" dirty="0">
                <a:latin typeface="+mn-lt"/>
                <a:ea typeface="Times New Roman" panose="02020603050405020304" pitchFamily="18" charset="0"/>
                <a:cs typeface="Times New Roman" panose="02020603050405020304" pitchFamily="18" charset="0"/>
              </a:rPr>
              <a:t>Identificeer kleine gebeurtenissen die tot de crisis kunnen leiden
Controle van de ingezette interventiemiddelen
Personeel opleiden
Integreer de ontbrekende middelen in de actieplannen van de eenheid en controleer de geschiktheid tussen de ambities op het gebied van crisisrespons en hun middelen</a:t>
            </a:r>
            <a:r>
              <a:rPr lang="fr-BE" dirty="0">
                <a:effectLst/>
                <a:latin typeface="+mn-lt"/>
                <a:ea typeface="Times New Roman" panose="02020603050405020304" pitchFamily="18" charset="0"/>
                <a:cs typeface="Times New Roman" panose="02020603050405020304" pitchFamily="18" charset="0"/>
              </a:rPr>
              <a:t>.</a:t>
            </a:r>
          </a:p>
        </p:txBody>
      </p:sp>
      <p:sp>
        <p:nvSpPr>
          <p:cNvPr id="29" name="Rectangle 28">
            <a:extLst>
              <a:ext uri="{FF2B5EF4-FFF2-40B4-BE49-F238E27FC236}">
                <a16:creationId xmlns:a16="http://schemas.microsoft.com/office/drawing/2014/main" id="{072F1A50-ABB6-C682-0983-A30509C82D88}"/>
              </a:ext>
            </a:extLst>
          </p:cNvPr>
          <p:cNvSpPr/>
          <p:nvPr/>
        </p:nvSpPr>
        <p:spPr>
          <a:xfrm>
            <a:off x="7589363" y="3268494"/>
            <a:ext cx="1222054" cy="32101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pic>
        <p:nvPicPr>
          <p:cNvPr id="48" name="Picture 47">
            <a:extLst>
              <a:ext uri="{FF2B5EF4-FFF2-40B4-BE49-F238E27FC236}">
                <a16:creationId xmlns:a16="http://schemas.microsoft.com/office/drawing/2014/main" id="{5A64E840-87D0-0D0A-0BCC-82655D2E722D}"/>
              </a:ext>
            </a:extLst>
          </p:cNvPr>
          <p:cNvPicPr>
            <a:picLocks noChangeAspect="1"/>
          </p:cNvPicPr>
          <p:nvPr/>
        </p:nvPicPr>
        <p:blipFill>
          <a:blip r:embed="rId3"/>
          <a:stretch>
            <a:fillRect/>
          </a:stretch>
        </p:blipFill>
        <p:spPr>
          <a:xfrm>
            <a:off x="7589363" y="1694046"/>
            <a:ext cx="4066034" cy="1981070"/>
          </a:xfrm>
          <a:prstGeom prst="rect">
            <a:avLst/>
          </a:prstGeom>
        </p:spPr>
      </p:pic>
      <p:sp>
        <p:nvSpPr>
          <p:cNvPr id="49" name="Oval 48">
            <a:extLst>
              <a:ext uri="{FF2B5EF4-FFF2-40B4-BE49-F238E27FC236}">
                <a16:creationId xmlns:a16="http://schemas.microsoft.com/office/drawing/2014/main" id="{D6FB944E-D8ED-4066-0A91-6ABCE0CAA74F}"/>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11764541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Factsheets, modules en fasen van een crisis</a:t>
            </a:r>
            <a:endParaRPr lang="fr-BE" dirty="0"/>
          </a:p>
        </p:txBody>
      </p:sp>
      <p:sp>
        <p:nvSpPr>
          <p:cNvPr id="3" name="Text Placeholder 2"/>
          <p:cNvSpPr>
            <a:spLocks noGrp="1"/>
          </p:cNvSpPr>
          <p:nvPr>
            <p:ph type="body" sz="quarter" idx="27"/>
          </p:nvPr>
        </p:nvSpPr>
        <p:spPr>
          <a:xfrm>
            <a:off x="281009" y="1779811"/>
            <a:ext cx="8460220" cy="4076239"/>
          </a:xfrm>
        </p:spPr>
        <p:txBody>
          <a:bodyPr/>
          <a:lstStyle/>
          <a:p>
            <a:pPr marL="0" lvl="3" indent="0" algn="just">
              <a:spcBef>
                <a:spcPts val="600"/>
              </a:spcBef>
              <a:spcAft>
                <a:spcPts val="600"/>
              </a:spcAft>
              <a:buSzPts val="1100"/>
              <a:buNone/>
            </a:pPr>
            <a:r>
              <a:rPr lang="nl-BE" sz="1800" b="1" dirty="0">
                <a:latin typeface="+mj-lt"/>
              </a:rPr>
              <a:t>Stap 03 – Definieer de missies door de fasen van de crisis</a:t>
            </a:r>
            <a:endParaRPr lang="nl-BE" sz="1800" b="1" u="sng" dirty="0">
              <a:effectLst/>
              <a:latin typeface="+mj-lt"/>
            </a:endParaRPr>
          </a:p>
          <a:p>
            <a:pPr marL="0" lvl="3" indent="0" algn="just">
              <a:spcBef>
                <a:spcPts val="600"/>
              </a:spcBef>
              <a:spcAft>
                <a:spcPts val="600"/>
              </a:spcAft>
              <a:buSzPts val="1100"/>
              <a:buNone/>
            </a:pPr>
            <a:r>
              <a:rPr lang="nl-BE" sz="1800" b="1" u="sng" dirty="0">
                <a:latin typeface="+mj-lt"/>
              </a:rPr>
              <a:t>Fase 2: Waarschuwing – Alarm</a:t>
            </a:r>
          </a:p>
          <a:p>
            <a:pPr marL="0" lvl="3" indent="0" algn="just">
              <a:spcBef>
                <a:spcPts val="600"/>
              </a:spcBef>
              <a:spcAft>
                <a:spcPts val="600"/>
              </a:spcAft>
              <a:buSzPts val="1100"/>
              <a:buNone/>
            </a:pPr>
            <a:r>
              <a:rPr lang="nl-BE" sz="1800" i="1" dirty="0">
                <a:solidFill>
                  <a:srgbClr val="C00000"/>
                </a:solidFill>
                <a:ea typeface="Times New Roman" panose="02020603050405020304" pitchFamily="18" charset="0"/>
                <a:cs typeface="Times New Roman" panose="02020603050405020304" pitchFamily="18" charset="0"/>
              </a:rPr>
              <a:t>Startpunt van de crisis, atypische situatie</a:t>
            </a:r>
          </a:p>
          <a:p>
            <a:pPr marL="0" lvl="3" indent="0" algn="just">
              <a:spcBef>
                <a:spcPts val="600"/>
              </a:spcBef>
              <a:spcAft>
                <a:spcPts val="600"/>
              </a:spcAft>
              <a:buSzPts val="1100"/>
              <a:buNone/>
            </a:pPr>
            <a:r>
              <a:rPr lang="nl-BE" sz="1800" i="1" dirty="0">
                <a:solidFill>
                  <a:srgbClr val="C00000"/>
                </a:solidFill>
                <a:ea typeface="Times New Roman" panose="02020603050405020304" pitchFamily="18" charset="0"/>
                <a:cs typeface="Times New Roman" panose="02020603050405020304" pitchFamily="18" charset="0"/>
              </a:rPr>
              <a:t>De duurzaamheid van het bedrijf in twijfel trekken</a:t>
            </a:r>
          </a:p>
          <a:p>
            <a:pPr marL="0" lvl="3" indent="0" algn="just">
              <a:spcBef>
                <a:spcPts val="600"/>
              </a:spcBef>
              <a:spcAft>
                <a:spcPts val="600"/>
              </a:spcAft>
              <a:buSzPts val="1100"/>
              <a:buNone/>
            </a:pPr>
            <a:endParaRPr lang="fr-BE" sz="1800" dirty="0">
              <a:effectLst/>
              <a:latin typeface="+mn-lt"/>
              <a:ea typeface="Times New Roman" panose="02020603050405020304" pitchFamily="18" charset="0"/>
              <a:cs typeface="Times New Roman" panose="02020603050405020304" pitchFamily="18" charset="0"/>
            </a:endParaRPr>
          </a:p>
          <a:p>
            <a:pPr marL="342900" lvl="0" indent="-342900" algn="just">
              <a:spcAft>
                <a:spcPts val="600"/>
              </a:spcAft>
              <a:buFont typeface="Tw Cen MT" panose="020B0602020104020603" pitchFamily="34" charset="0"/>
              <a:buChar char="-"/>
              <a:tabLst>
                <a:tab pos="540385" algn="l"/>
              </a:tabLst>
            </a:pPr>
            <a:r>
              <a:rPr lang="nl-BE" dirty="0">
                <a:latin typeface="+mn-lt"/>
                <a:ea typeface="Times New Roman" panose="02020603050405020304" pitchFamily="18" charset="0"/>
                <a:cs typeface="Times New Roman" panose="02020603050405020304" pitchFamily="18" charset="0"/>
              </a:rPr>
              <a:t>Vaststellen van de wijze waarop het uitbreken van de crisis kan worden uitgevoerd
Een staat van crisis uitroepen
Opzetten van de relevante actoren (</a:t>
            </a:r>
            <a:r>
              <a:rPr lang="nl-BE" dirty="0" err="1">
                <a:latin typeface="+mn-lt"/>
                <a:ea typeface="Times New Roman" panose="02020603050405020304" pitchFamily="18" charset="0"/>
                <a:cs typeface="Times New Roman" panose="02020603050405020304" pitchFamily="18" charset="0"/>
              </a:rPr>
              <a:t>Strat</a:t>
            </a:r>
            <a:r>
              <a:rPr lang="nl-BE" dirty="0">
                <a:latin typeface="+mn-lt"/>
                <a:ea typeface="Times New Roman" panose="02020603050405020304" pitchFamily="18" charset="0"/>
                <a:cs typeface="Times New Roman" panose="02020603050405020304" pitchFamily="18" charset="0"/>
              </a:rPr>
              <a:t> Director, Ops Director, Discipline Manager(s) en melding van ernstige gebeurtenissen)
Crisisomvang (eenheid, </a:t>
            </a:r>
            <a:r>
              <a:rPr lang="nl-BE" dirty="0" err="1">
                <a:latin typeface="+mn-lt"/>
                <a:ea typeface="Times New Roman" panose="02020603050405020304" pitchFamily="18" charset="0"/>
                <a:cs typeface="Times New Roman" panose="02020603050405020304" pitchFamily="18" charset="0"/>
              </a:rPr>
              <a:t>Qu</a:t>
            </a:r>
            <a:r>
              <a:rPr lang="nl-BE" dirty="0">
                <a:latin typeface="+mn-lt"/>
                <a:ea typeface="Times New Roman" panose="02020603050405020304" pitchFamily="18" charset="0"/>
                <a:cs typeface="Times New Roman" panose="02020603050405020304" pitchFamily="18" charset="0"/>
              </a:rPr>
              <a:t> of over heel Defensie )
Bepaal het waarschuwingsbeleid van de openbare hulpdiensten</a:t>
            </a:r>
            <a:endParaRPr lang="fr-BE" sz="1800" dirty="0">
              <a:effectLst/>
              <a:latin typeface="+mn-lt"/>
              <a:ea typeface="Times New Roman" panose="02020603050405020304" pitchFamily="18" charset="0"/>
              <a:cs typeface="Times New Roman" panose="02020603050405020304" pitchFamily="18" charset="0"/>
            </a:endParaRPr>
          </a:p>
        </p:txBody>
      </p:sp>
      <p:sp>
        <p:nvSpPr>
          <p:cNvPr id="6" name="Rectangle 5">
            <a:extLst>
              <a:ext uri="{FF2B5EF4-FFF2-40B4-BE49-F238E27FC236}">
                <a16:creationId xmlns:a16="http://schemas.microsoft.com/office/drawing/2014/main" id="{198C685F-ABF3-8EEA-E638-9215B041D5A1}"/>
              </a:ext>
            </a:extLst>
          </p:cNvPr>
          <p:cNvSpPr/>
          <p:nvPr/>
        </p:nvSpPr>
        <p:spPr>
          <a:xfrm>
            <a:off x="8395867" y="2796857"/>
            <a:ext cx="1222054" cy="32101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pic>
        <p:nvPicPr>
          <p:cNvPr id="8" name="Picture 7">
            <a:extLst>
              <a:ext uri="{FF2B5EF4-FFF2-40B4-BE49-F238E27FC236}">
                <a16:creationId xmlns:a16="http://schemas.microsoft.com/office/drawing/2014/main" id="{988B20BB-B3B5-B490-C978-EE012F4F2356}"/>
              </a:ext>
            </a:extLst>
          </p:cNvPr>
          <p:cNvPicPr>
            <a:picLocks noChangeAspect="1"/>
          </p:cNvPicPr>
          <p:nvPr/>
        </p:nvPicPr>
        <p:blipFill>
          <a:blip r:embed="rId3"/>
          <a:stretch>
            <a:fillRect/>
          </a:stretch>
        </p:blipFill>
        <p:spPr>
          <a:xfrm>
            <a:off x="7589363" y="1694046"/>
            <a:ext cx="4066034" cy="1981070"/>
          </a:xfrm>
          <a:prstGeom prst="rect">
            <a:avLst/>
          </a:prstGeom>
        </p:spPr>
      </p:pic>
      <p:sp>
        <p:nvSpPr>
          <p:cNvPr id="9" name="Oval 8">
            <a:extLst>
              <a:ext uri="{FF2B5EF4-FFF2-40B4-BE49-F238E27FC236}">
                <a16:creationId xmlns:a16="http://schemas.microsoft.com/office/drawing/2014/main" id="{1E5A29F3-C241-9B21-7DD3-1EF823877281}"/>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27375259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Factsheets, modules en fasen van een crisis</a:t>
            </a:r>
            <a:endParaRPr lang="fr-BE" dirty="0"/>
          </a:p>
        </p:txBody>
      </p:sp>
      <p:sp>
        <p:nvSpPr>
          <p:cNvPr id="3" name="Text Placeholder 2"/>
          <p:cNvSpPr>
            <a:spLocks noGrp="1"/>
          </p:cNvSpPr>
          <p:nvPr>
            <p:ph type="body" sz="quarter" idx="27"/>
          </p:nvPr>
        </p:nvSpPr>
        <p:spPr>
          <a:xfrm>
            <a:off x="281009" y="1779811"/>
            <a:ext cx="6772934" cy="4076239"/>
          </a:xfrm>
        </p:spPr>
        <p:txBody>
          <a:bodyPr/>
          <a:lstStyle/>
          <a:p>
            <a:pPr marL="0" lvl="3" indent="0" algn="just">
              <a:spcBef>
                <a:spcPts val="600"/>
              </a:spcBef>
              <a:spcAft>
                <a:spcPts val="600"/>
              </a:spcAft>
              <a:buSzPts val="1100"/>
              <a:buNone/>
            </a:pPr>
            <a:r>
              <a:rPr lang="nl-BE" sz="1800" b="1" dirty="0">
                <a:latin typeface="+mj-lt"/>
              </a:rPr>
              <a:t>Stap 03 – Definieer de missies door de fasen van de crisis</a:t>
            </a:r>
            <a:endParaRPr lang="nl-BE" sz="1800" b="1" u="sng" dirty="0">
              <a:effectLst/>
              <a:latin typeface="+mj-lt"/>
            </a:endParaRPr>
          </a:p>
          <a:p>
            <a:pPr marL="0" lvl="3" indent="0" algn="just">
              <a:spcBef>
                <a:spcPts val="600"/>
              </a:spcBef>
              <a:spcAft>
                <a:spcPts val="600"/>
              </a:spcAft>
              <a:buSzPts val="1100"/>
              <a:buNone/>
            </a:pPr>
            <a:r>
              <a:rPr lang="nl-BE" sz="1800" b="1" u="sng" dirty="0">
                <a:latin typeface="+mj-lt"/>
              </a:rPr>
              <a:t>Fase 3: Eerste reactie</a:t>
            </a:r>
          </a:p>
          <a:p>
            <a:pPr marL="0" lvl="3" indent="0" algn="just">
              <a:spcBef>
                <a:spcPts val="600"/>
              </a:spcBef>
              <a:spcAft>
                <a:spcPts val="600"/>
              </a:spcAft>
              <a:buSzPts val="1100"/>
              <a:buNone/>
            </a:pPr>
            <a:r>
              <a:rPr lang="nl-BE" sz="1800" i="1" dirty="0">
                <a:solidFill>
                  <a:srgbClr val="C00000"/>
                </a:solidFill>
                <a:ea typeface="Times New Roman" panose="02020603050405020304" pitchFamily="18" charset="0"/>
                <a:cs typeface="Times New Roman" panose="02020603050405020304" pitchFamily="18" charset="0"/>
              </a:rPr>
              <a:t>Ramp-up, een kritiek ultiem punt</a:t>
            </a:r>
            <a:endParaRPr lang="fr-BE" sz="1800" dirty="0">
              <a:effectLst/>
              <a:latin typeface="+mn-lt"/>
              <a:ea typeface="Times New Roman" panose="02020603050405020304" pitchFamily="18" charset="0"/>
              <a:cs typeface="Times New Roman" panose="02020603050405020304" pitchFamily="18" charset="0"/>
            </a:endParaRPr>
          </a:p>
          <a:p>
            <a:pPr lvl="0" algn="just">
              <a:spcAft>
                <a:spcPts val="600"/>
              </a:spcAft>
              <a:tabLst>
                <a:tab pos="540385" algn="l"/>
              </a:tabLst>
            </a:pPr>
            <a:r>
              <a:rPr lang="nl-BE" dirty="0">
                <a:latin typeface="+mn-lt"/>
                <a:ea typeface="Times New Roman" panose="02020603050405020304" pitchFamily="18" charset="0"/>
                <a:cs typeface="Times New Roman" panose="02020603050405020304" pitchFamily="18" charset="0"/>
              </a:rPr>
              <a:t>Uitvoering en op basis van deze prioriteiten van onmiddellijke maatregelen om:</a:t>
            </a:r>
          </a:p>
          <a:p>
            <a:pPr marL="342900" lvl="0" indent="-342900" algn="just">
              <a:spcAft>
                <a:spcPts val="600"/>
              </a:spcAft>
              <a:buFont typeface="+mj-lt"/>
              <a:buAutoNum type="arabicPeriod"/>
              <a:tabLst>
                <a:tab pos="540385" algn="l"/>
              </a:tabLst>
            </a:pPr>
            <a:r>
              <a:rPr lang="nl-BE" dirty="0">
                <a:latin typeface="+mn-lt"/>
                <a:ea typeface="Times New Roman" panose="02020603050405020304" pitchFamily="18" charset="0"/>
                <a:cs typeface="Times New Roman" panose="02020603050405020304" pitchFamily="18" charset="0"/>
              </a:rPr>
              <a:t>Prioriteit 1: Red mensen</a:t>
            </a:r>
          </a:p>
          <a:p>
            <a:pPr marL="342900" lvl="0" indent="-342900" algn="just">
              <a:spcAft>
                <a:spcPts val="600"/>
              </a:spcAft>
              <a:buFont typeface="+mj-lt"/>
              <a:buAutoNum type="arabicPeriod"/>
              <a:tabLst>
                <a:tab pos="540385" algn="l"/>
              </a:tabLst>
            </a:pPr>
            <a:r>
              <a:rPr lang="nl-BE" dirty="0">
                <a:latin typeface="+mn-lt"/>
                <a:ea typeface="Times New Roman" panose="02020603050405020304" pitchFamily="18" charset="0"/>
                <a:cs typeface="Times New Roman" panose="02020603050405020304" pitchFamily="18" charset="0"/>
              </a:rPr>
              <a:t>Prioriteit 2: Red faciliteiten</a:t>
            </a:r>
          </a:p>
          <a:p>
            <a:pPr marL="342900" lvl="0" indent="-342900" algn="just">
              <a:spcAft>
                <a:spcPts val="600"/>
              </a:spcAft>
              <a:buFont typeface="+mj-lt"/>
              <a:buAutoNum type="arabicPeriod"/>
              <a:tabLst>
                <a:tab pos="540385" algn="l"/>
              </a:tabLst>
            </a:pPr>
            <a:r>
              <a:rPr lang="nl-BE" dirty="0">
                <a:latin typeface="+mn-lt"/>
                <a:ea typeface="Times New Roman" panose="02020603050405020304" pitchFamily="18" charset="0"/>
                <a:cs typeface="Times New Roman" panose="02020603050405020304" pitchFamily="18" charset="0"/>
              </a:rPr>
              <a:t>Prioriteit 3: Red processen en activiteiten</a:t>
            </a:r>
          </a:p>
          <a:p>
            <a:pPr marL="342900" lvl="0" indent="-342900" algn="just">
              <a:spcAft>
                <a:spcPts val="600"/>
              </a:spcAft>
              <a:buFont typeface="+mj-lt"/>
              <a:buAutoNum type="arabicPeriod"/>
              <a:tabLst>
                <a:tab pos="540385" algn="l"/>
              </a:tabLst>
            </a:pPr>
            <a:r>
              <a:rPr lang="nl-BE" dirty="0">
                <a:latin typeface="+mn-lt"/>
                <a:ea typeface="Times New Roman" panose="02020603050405020304" pitchFamily="18" charset="0"/>
                <a:cs typeface="Times New Roman" panose="02020603050405020304" pitchFamily="18" charset="0"/>
              </a:rPr>
              <a:t>Prioriteit 4: Bescherm het milieu</a:t>
            </a:r>
          </a:p>
          <a:p>
            <a:pPr marL="342900" lvl="0" indent="-342900" algn="just">
              <a:spcAft>
                <a:spcPts val="600"/>
              </a:spcAft>
              <a:buFont typeface="+mj-lt"/>
              <a:buAutoNum type="arabicPeriod"/>
              <a:tabLst>
                <a:tab pos="540385" algn="l"/>
              </a:tabLst>
            </a:pPr>
            <a:r>
              <a:rPr lang="nl-BE" dirty="0">
                <a:latin typeface="+mn-lt"/>
                <a:ea typeface="Times New Roman" panose="02020603050405020304" pitchFamily="18" charset="0"/>
                <a:cs typeface="Times New Roman" panose="02020603050405020304" pitchFamily="18" charset="0"/>
              </a:rPr>
              <a:t>De gevolgen van de crisis minimaliseren</a:t>
            </a:r>
          </a:p>
          <a:p>
            <a:pPr lvl="0" algn="just">
              <a:spcAft>
                <a:spcPts val="600"/>
              </a:spcAft>
              <a:tabLst>
                <a:tab pos="540385" algn="l"/>
              </a:tabLst>
            </a:pPr>
            <a:r>
              <a:rPr lang="nl-BE" b="1" dirty="0">
                <a:solidFill>
                  <a:srgbClr val="C00000"/>
                </a:solidFill>
                <a:latin typeface="+mj-lt"/>
                <a:ea typeface="Times New Roman" panose="02020603050405020304" pitchFamily="18" charset="0"/>
                <a:cs typeface="Times New Roman" panose="02020603050405020304" pitchFamily="18" charset="0"/>
              </a:rPr>
              <a:t>Om te allen tijde de principes van fysieke en mentale veiligheid voor het betrokken personeel te garanderen</a:t>
            </a:r>
            <a:endParaRPr lang="fr-BE" sz="1800" b="1" dirty="0">
              <a:solidFill>
                <a:srgbClr val="C00000"/>
              </a:solidFill>
              <a:effectLst/>
              <a:latin typeface="+mj-lt"/>
              <a:ea typeface="Times New Roman" panose="02020603050405020304" pitchFamily="18" charset="0"/>
              <a:cs typeface="Times New Roman" panose="02020603050405020304" pitchFamily="18" charset="0"/>
            </a:endParaRPr>
          </a:p>
        </p:txBody>
      </p:sp>
      <p:sp>
        <p:nvSpPr>
          <p:cNvPr id="6" name="Rectangle 5">
            <a:extLst>
              <a:ext uri="{FF2B5EF4-FFF2-40B4-BE49-F238E27FC236}">
                <a16:creationId xmlns:a16="http://schemas.microsoft.com/office/drawing/2014/main" id="{92F91DCF-C905-FC71-B955-57DB7F833191}"/>
              </a:ext>
            </a:extLst>
          </p:cNvPr>
          <p:cNvSpPr/>
          <p:nvPr/>
        </p:nvSpPr>
        <p:spPr>
          <a:xfrm>
            <a:off x="8511222" y="2380208"/>
            <a:ext cx="1222054" cy="32101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pic>
        <p:nvPicPr>
          <p:cNvPr id="7" name="Picture 6">
            <a:extLst>
              <a:ext uri="{FF2B5EF4-FFF2-40B4-BE49-F238E27FC236}">
                <a16:creationId xmlns:a16="http://schemas.microsoft.com/office/drawing/2014/main" id="{1516D307-B2E8-77E6-9EAF-6A983D0951D8}"/>
              </a:ext>
            </a:extLst>
          </p:cNvPr>
          <p:cNvPicPr>
            <a:picLocks noChangeAspect="1"/>
          </p:cNvPicPr>
          <p:nvPr/>
        </p:nvPicPr>
        <p:blipFill>
          <a:blip r:embed="rId3"/>
          <a:stretch>
            <a:fillRect/>
          </a:stretch>
        </p:blipFill>
        <p:spPr>
          <a:xfrm>
            <a:off x="7589363" y="1694046"/>
            <a:ext cx="4066034" cy="1981070"/>
          </a:xfrm>
          <a:prstGeom prst="rect">
            <a:avLst/>
          </a:prstGeom>
        </p:spPr>
      </p:pic>
      <p:sp>
        <p:nvSpPr>
          <p:cNvPr id="8" name="Oval 7">
            <a:extLst>
              <a:ext uri="{FF2B5EF4-FFF2-40B4-BE49-F238E27FC236}">
                <a16:creationId xmlns:a16="http://schemas.microsoft.com/office/drawing/2014/main" id="{6C064230-6B1E-3647-07F2-58AF4CF453B6}"/>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37899489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Factsheets, modules en fasen van een crisis</a:t>
            </a:r>
            <a:endParaRPr lang="fr-BE" dirty="0"/>
          </a:p>
        </p:txBody>
      </p:sp>
      <p:sp>
        <p:nvSpPr>
          <p:cNvPr id="3" name="Text Placeholder 2"/>
          <p:cNvSpPr>
            <a:spLocks noGrp="1"/>
          </p:cNvSpPr>
          <p:nvPr>
            <p:ph type="body" sz="quarter" idx="27"/>
          </p:nvPr>
        </p:nvSpPr>
        <p:spPr>
          <a:xfrm>
            <a:off x="281009" y="1779811"/>
            <a:ext cx="6772934" cy="4076239"/>
          </a:xfrm>
        </p:spPr>
        <p:txBody>
          <a:bodyPr/>
          <a:lstStyle/>
          <a:p>
            <a:pPr marL="0" lvl="3" indent="0" algn="just">
              <a:spcBef>
                <a:spcPts val="600"/>
              </a:spcBef>
              <a:spcAft>
                <a:spcPts val="600"/>
              </a:spcAft>
              <a:buSzPts val="1100"/>
              <a:buNone/>
            </a:pPr>
            <a:r>
              <a:rPr lang="nl-BE" sz="1800" b="1" dirty="0">
                <a:latin typeface="+mj-lt"/>
              </a:rPr>
              <a:t>Stap 03 – Definieer de missies door de fasen van de crisis</a:t>
            </a:r>
            <a:endParaRPr lang="nl-BE" sz="1800" b="1" u="sng" dirty="0">
              <a:effectLst/>
              <a:latin typeface="+mj-lt"/>
            </a:endParaRPr>
          </a:p>
          <a:p>
            <a:pPr marL="0" lvl="3" indent="0" algn="just">
              <a:spcBef>
                <a:spcPts val="600"/>
              </a:spcBef>
              <a:spcAft>
                <a:spcPts val="600"/>
              </a:spcAft>
              <a:buSzPts val="1100"/>
              <a:buNone/>
            </a:pPr>
            <a:r>
              <a:rPr lang="nl-BE" sz="1800" b="1" u="sng" dirty="0">
                <a:latin typeface="+mj-lt"/>
              </a:rPr>
              <a:t>Fase 4: Stabilisatie van de crisis</a:t>
            </a:r>
          </a:p>
          <a:p>
            <a:pPr marL="0" lvl="3" indent="0" algn="just">
              <a:spcBef>
                <a:spcPts val="600"/>
              </a:spcBef>
              <a:spcAft>
                <a:spcPts val="600"/>
              </a:spcAft>
              <a:buSzPts val="1100"/>
              <a:buNone/>
            </a:pPr>
            <a:r>
              <a:rPr lang="nl-BE" sz="1800" i="1" dirty="0">
                <a:solidFill>
                  <a:srgbClr val="C00000"/>
                </a:solidFill>
                <a:ea typeface="Times New Roman" panose="02020603050405020304" pitchFamily="18" charset="0"/>
                <a:cs typeface="Times New Roman" panose="02020603050405020304" pitchFamily="18" charset="0"/>
              </a:rPr>
              <a:t>Crisisbeheersingsfase, kritieke effecten onder controle, situatie gestabiliseerd, geïmplementeerde middelen blijven operationeel</a:t>
            </a:r>
          </a:p>
          <a:p>
            <a:pPr marL="0" lvl="3" indent="0" algn="just">
              <a:spcBef>
                <a:spcPts val="600"/>
              </a:spcBef>
              <a:spcAft>
                <a:spcPts val="600"/>
              </a:spcAft>
              <a:buSzPts val="1100"/>
              <a:buNone/>
            </a:pPr>
            <a:endParaRPr lang="fr-BE" sz="1800" dirty="0">
              <a:effectLst/>
              <a:latin typeface="+mn-lt"/>
              <a:ea typeface="Times New Roman" panose="02020603050405020304" pitchFamily="18" charset="0"/>
              <a:cs typeface="Times New Roman" panose="02020603050405020304" pitchFamily="18" charset="0"/>
            </a:endParaRPr>
          </a:p>
          <a:p>
            <a:pPr marL="342900" lvl="0" indent="-342900" algn="just">
              <a:spcAft>
                <a:spcPts val="600"/>
              </a:spcAft>
              <a:buFont typeface="Tw Cen MT" panose="020B0602020104020603" pitchFamily="34" charset="0"/>
              <a:buChar char="-"/>
              <a:tabLst>
                <a:tab pos="540385" algn="l"/>
              </a:tabLst>
            </a:pPr>
            <a:r>
              <a:rPr lang="nl-BE" dirty="0">
                <a:latin typeface="+mn-lt"/>
                <a:ea typeface="Times New Roman" panose="02020603050405020304" pitchFamily="18" charset="0"/>
                <a:cs typeface="Times New Roman" panose="02020603050405020304" pitchFamily="18" charset="0"/>
              </a:rPr>
              <a:t>Houdt de escalatie in de gaten
Ervoor zorgen dat de crisis op managementniveau wordt gehandhaafd
Voorbereiden op bedrijfscontinuïteit
Bescherming van het betrokken personeel en de slachtoffers (posttraumatische shock)</a:t>
            </a:r>
            <a:endParaRPr lang="fr-BE" dirty="0">
              <a:effectLst/>
              <a:latin typeface="+mn-lt"/>
              <a:ea typeface="Times New Roman" panose="02020603050405020304" pitchFamily="18" charset="0"/>
              <a:cs typeface="Times New Roman" panose="02020603050405020304" pitchFamily="18" charset="0"/>
            </a:endParaRPr>
          </a:p>
        </p:txBody>
      </p:sp>
      <p:sp>
        <p:nvSpPr>
          <p:cNvPr id="6" name="Rectangle 5">
            <a:extLst>
              <a:ext uri="{FF2B5EF4-FFF2-40B4-BE49-F238E27FC236}">
                <a16:creationId xmlns:a16="http://schemas.microsoft.com/office/drawing/2014/main" id="{5353B022-5873-DEB3-3EAA-55AF8EB5E5C5}"/>
              </a:ext>
            </a:extLst>
          </p:cNvPr>
          <p:cNvSpPr/>
          <p:nvPr/>
        </p:nvSpPr>
        <p:spPr>
          <a:xfrm>
            <a:off x="8985026" y="1817595"/>
            <a:ext cx="1222054" cy="32101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pic>
        <p:nvPicPr>
          <p:cNvPr id="7" name="Picture 6">
            <a:extLst>
              <a:ext uri="{FF2B5EF4-FFF2-40B4-BE49-F238E27FC236}">
                <a16:creationId xmlns:a16="http://schemas.microsoft.com/office/drawing/2014/main" id="{2C001AD7-9EDD-F1B4-8BE1-5E440527E581}"/>
              </a:ext>
            </a:extLst>
          </p:cNvPr>
          <p:cNvPicPr>
            <a:picLocks noChangeAspect="1"/>
          </p:cNvPicPr>
          <p:nvPr/>
        </p:nvPicPr>
        <p:blipFill>
          <a:blip r:embed="rId3"/>
          <a:stretch>
            <a:fillRect/>
          </a:stretch>
        </p:blipFill>
        <p:spPr>
          <a:xfrm>
            <a:off x="7589363" y="1694046"/>
            <a:ext cx="4066034" cy="1981070"/>
          </a:xfrm>
          <a:prstGeom prst="rect">
            <a:avLst/>
          </a:prstGeom>
        </p:spPr>
      </p:pic>
      <p:sp>
        <p:nvSpPr>
          <p:cNvPr id="8" name="Oval 7">
            <a:extLst>
              <a:ext uri="{FF2B5EF4-FFF2-40B4-BE49-F238E27FC236}">
                <a16:creationId xmlns:a16="http://schemas.microsoft.com/office/drawing/2014/main" id="{FEE2B819-38EF-2B06-12C0-4148590AD1CE}"/>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10483611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Factsheets, modules en fasen van een crisis</a:t>
            </a:r>
            <a:endParaRPr lang="fr-BE" dirty="0"/>
          </a:p>
        </p:txBody>
      </p:sp>
      <p:sp>
        <p:nvSpPr>
          <p:cNvPr id="3" name="Text Placeholder 2"/>
          <p:cNvSpPr>
            <a:spLocks noGrp="1"/>
          </p:cNvSpPr>
          <p:nvPr>
            <p:ph type="body" sz="quarter" idx="27"/>
          </p:nvPr>
        </p:nvSpPr>
        <p:spPr>
          <a:xfrm>
            <a:off x="281009" y="1779811"/>
            <a:ext cx="6772934" cy="4076239"/>
          </a:xfrm>
        </p:spPr>
        <p:txBody>
          <a:bodyPr/>
          <a:lstStyle/>
          <a:p>
            <a:pPr marL="0" lvl="3" indent="0" algn="just">
              <a:spcBef>
                <a:spcPts val="600"/>
              </a:spcBef>
              <a:spcAft>
                <a:spcPts val="600"/>
              </a:spcAft>
              <a:buSzPts val="1100"/>
              <a:buNone/>
            </a:pPr>
            <a:r>
              <a:rPr lang="nl-BE" sz="1800" b="1" dirty="0">
                <a:latin typeface="+mj-lt"/>
              </a:rPr>
              <a:t>Stap 03 – Definieer de missies door de fasen van de crisis</a:t>
            </a:r>
            <a:endParaRPr lang="nl-BE" sz="1800" b="1" u="sng" dirty="0">
              <a:effectLst/>
              <a:latin typeface="+mj-lt"/>
            </a:endParaRPr>
          </a:p>
          <a:p>
            <a:pPr marL="0" lvl="3" indent="0" algn="just">
              <a:spcBef>
                <a:spcPts val="600"/>
              </a:spcBef>
              <a:spcAft>
                <a:spcPts val="600"/>
              </a:spcAft>
              <a:buSzPts val="1100"/>
              <a:buNone/>
            </a:pPr>
            <a:r>
              <a:rPr lang="nl-BE" sz="1800" b="1" u="sng" dirty="0">
                <a:latin typeface="+mj-lt"/>
              </a:rPr>
              <a:t>Fase 5:  Einde van de crisis</a:t>
            </a:r>
          </a:p>
          <a:p>
            <a:pPr marL="0" lvl="3" indent="0" algn="just">
              <a:spcBef>
                <a:spcPts val="600"/>
              </a:spcBef>
              <a:spcAft>
                <a:spcPts val="600"/>
              </a:spcAft>
              <a:buSzPts val="1100"/>
              <a:buNone/>
            </a:pPr>
            <a:endParaRPr lang="nl-BE" sz="1800" b="1" i="1" u="sng" dirty="0">
              <a:solidFill>
                <a:srgbClr val="C00000"/>
              </a:solidFill>
              <a:effectLst/>
              <a:latin typeface="+mj-lt"/>
              <a:ea typeface="Times New Roman" panose="02020603050405020304" pitchFamily="18" charset="0"/>
              <a:cs typeface="Times New Roman" panose="02020603050405020304" pitchFamily="18" charset="0"/>
            </a:endParaRPr>
          </a:p>
          <a:p>
            <a:pPr marL="0" lvl="3" indent="0" algn="just">
              <a:spcBef>
                <a:spcPts val="600"/>
              </a:spcBef>
              <a:spcAft>
                <a:spcPts val="600"/>
              </a:spcAft>
              <a:buSzPts val="1100"/>
              <a:buNone/>
            </a:pPr>
            <a:r>
              <a:rPr lang="nl-BE" sz="1800" i="1" dirty="0">
                <a:solidFill>
                  <a:srgbClr val="C00000"/>
                </a:solidFill>
                <a:ea typeface="Times New Roman" panose="02020603050405020304" pitchFamily="18" charset="0"/>
                <a:cs typeface="Times New Roman" panose="02020603050405020304" pitchFamily="18" charset="0"/>
              </a:rPr>
              <a:t>Uitweg uit de crisis, eenheid weer op gang</a:t>
            </a:r>
            <a:endParaRPr lang="fr-BE" sz="1800" dirty="0">
              <a:effectLst/>
              <a:latin typeface="+mn-lt"/>
              <a:ea typeface="Times New Roman" panose="02020603050405020304" pitchFamily="18" charset="0"/>
              <a:cs typeface="Times New Roman" panose="02020603050405020304" pitchFamily="18" charset="0"/>
            </a:endParaRPr>
          </a:p>
          <a:p>
            <a:pPr marL="342900" lvl="0" indent="-342900" algn="just">
              <a:spcAft>
                <a:spcPts val="600"/>
              </a:spcAft>
              <a:buFont typeface="Tw Cen MT" panose="020B0602020104020603" pitchFamily="34" charset="0"/>
              <a:buChar char="-"/>
              <a:tabLst>
                <a:tab pos="540385" algn="l"/>
              </a:tabLst>
            </a:pPr>
            <a:r>
              <a:rPr lang="nl-BE" dirty="0">
                <a:latin typeface="+mn-lt"/>
                <a:ea typeface="Times New Roman" panose="02020603050405020304" pitchFamily="18" charset="0"/>
                <a:cs typeface="Times New Roman" panose="02020603050405020304" pitchFamily="18" charset="0"/>
              </a:rPr>
              <a:t>Beoordeling van de gevolgen van de crisis en de mogelijke vertraagde effecten ervan
Voorbereiding op herconditionering en terugkeer naar normaal
Het einde van de crisis verklaren</a:t>
            </a:r>
            <a:endParaRPr lang="fr-BE" dirty="0">
              <a:effectLst/>
              <a:latin typeface="+mn-lt"/>
              <a:ea typeface="Times New Roman" panose="02020603050405020304" pitchFamily="18" charset="0"/>
              <a:cs typeface="Times New Roman" panose="02020603050405020304" pitchFamily="18" charset="0"/>
            </a:endParaRPr>
          </a:p>
        </p:txBody>
      </p:sp>
      <p:sp>
        <p:nvSpPr>
          <p:cNvPr id="6" name="Rectangle 5">
            <a:extLst>
              <a:ext uri="{FF2B5EF4-FFF2-40B4-BE49-F238E27FC236}">
                <a16:creationId xmlns:a16="http://schemas.microsoft.com/office/drawing/2014/main" id="{1CC357A9-D44E-47DC-6F25-87F4028B2E11}"/>
              </a:ext>
            </a:extLst>
          </p:cNvPr>
          <p:cNvSpPr/>
          <p:nvPr/>
        </p:nvSpPr>
        <p:spPr>
          <a:xfrm>
            <a:off x="9899426" y="3268494"/>
            <a:ext cx="1222054" cy="32101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pic>
        <p:nvPicPr>
          <p:cNvPr id="7" name="Picture 6">
            <a:extLst>
              <a:ext uri="{FF2B5EF4-FFF2-40B4-BE49-F238E27FC236}">
                <a16:creationId xmlns:a16="http://schemas.microsoft.com/office/drawing/2014/main" id="{E0C7E4C7-0412-9490-DEE0-E4C282F8C0E3}"/>
              </a:ext>
            </a:extLst>
          </p:cNvPr>
          <p:cNvPicPr>
            <a:picLocks noChangeAspect="1"/>
          </p:cNvPicPr>
          <p:nvPr/>
        </p:nvPicPr>
        <p:blipFill>
          <a:blip r:embed="rId3"/>
          <a:stretch>
            <a:fillRect/>
          </a:stretch>
        </p:blipFill>
        <p:spPr>
          <a:xfrm>
            <a:off x="7589363" y="1694046"/>
            <a:ext cx="4066034" cy="1981070"/>
          </a:xfrm>
          <a:prstGeom prst="rect">
            <a:avLst/>
          </a:prstGeom>
        </p:spPr>
      </p:pic>
      <p:sp>
        <p:nvSpPr>
          <p:cNvPr id="8" name="Oval 7">
            <a:extLst>
              <a:ext uri="{FF2B5EF4-FFF2-40B4-BE49-F238E27FC236}">
                <a16:creationId xmlns:a16="http://schemas.microsoft.com/office/drawing/2014/main" id="{FE1C29A7-7AB6-C6E5-9E10-F91B4C22DD08}"/>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16313193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Factsheets, modules en fasen van een crisis</a:t>
            </a:r>
            <a:endParaRPr lang="fr-BE" dirty="0"/>
          </a:p>
        </p:txBody>
      </p:sp>
      <p:sp>
        <p:nvSpPr>
          <p:cNvPr id="3" name="Text Placeholder 2"/>
          <p:cNvSpPr>
            <a:spLocks noGrp="1"/>
          </p:cNvSpPr>
          <p:nvPr>
            <p:ph type="body" sz="quarter" idx="27"/>
          </p:nvPr>
        </p:nvSpPr>
        <p:spPr>
          <a:xfrm>
            <a:off x="281009" y="1779811"/>
            <a:ext cx="6772934" cy="4076239"/>
          </a:xfrm>
        </p:spPr>
        <p:txBody>
          <a:bodyPr/>
          <a:lstStyle/>
          <a:p>
            <a:pPr marL="0" lvl="3" indent="0" algn="just">
              <a:spcBef>
                <a:spcPts val="600"/>
              </a:spcBef>
              <a:spcAft>
                <a:spcPts val="600"/>
              </a:spcAft>
              <a:buSzPts val="1100"/>
              <a:buNone/>
            </a:pPr>
            <a:r>
              <a:rPr lang="nl-BE" sz="1800" b="1" dirty="0">
                <a:latin typeface="+mj-lt"/>
              </a:rPr>
              <a:t>Stap 03 – Definieer de missies door de fasen van de crisis</a:t>
            </a:r>
            <a:endParaRPr lang="nl-BE" sz="1800" b="1" u="sng" dirty="0">
              <a:effectLst/>
              <a:latin typeface="+mj-lt"/>
            </a:endParaRPr>
          </a:p>
          <a:p>
            <a:pPr marL="0" lvl="3" indent="0" algn="just">
              <a:spcBef>
                <a:spcPts val="600"/>
              </a:spcBef>
              <a:spcAft>
                <a:spcPts val="600"/>
              </a:spcAft>
              <a:buSzPts val="1100"/>
              <a:buNone/>
            </a:pPr>
            <a:r>
              <a:rPr lang="nl-BE" sz="1800" b="1" u="sng" dirty="0">
                <a:latin typeface="+mj-lt"/>
              </a:rPr>
              <a:t>Fase 6: Leren</a:t>
            </a:r>
          </a:p>
          <a:p>
            <a:pPr marL="0" lvl="3" indent="0" algn="just">
              <a:spcBef>
                <a:spcPts val="600"/>
              </a:spcBef>
              <a:spcAft>
                <a:spcPts val="600"/>
              </a:spcAft>
              <a:buSzPts val="1100"/>
              <a:buNone/>
            </a:pPr>
            <a:endParaRPr lang="nl-BE" sz="1800" b="1" i="1" u="sng" dirty="0">
              <a:solidFill>
                <a:srgbClr val="C00000"/>
              </a:solidFill>
              <a:effectLst/>
              <a:latin typeface="+mj-lt"/>
              <a:ea typeface="Times New Roman" panose="02020603050405020304" pitchFamily="18" charset="0"/>
              <a:cs typeface="Times New Roman" panose="02020603050405020304" pitchFamily="18" charset="0"/>
            </a:endParaRPr>
          </a:p>
          <a:p>
            <a:pPr marL="0" lvl="3" indent="0" algn="just">
              <a:spcBef>
                <a:spcPts val="600"/>
              </a:spcBef>
              <a:spcAft>
                <a:spcPts val="600"/>
              </a:spcAft>
              <a:buSzPts val="1100"/>
              <a:buNone/>
            </a:pPr>
            <a:r>
              <a:rPr lang="nl-BE" sz="1800" i="1" dirty="0">
                <a:solidFill>
                  <a:srgbClr val="C00000"/>
                </a:solidFill>
                <a:ea typeface="Times New Roman" panose="02020603050405020304" pitchFamily="18" charset="0"/>
                <a:cs typeface="Times New Roman" panose="02020603050405020304" pitchFamily="18" charset="0"/>
              </a:rPr>
              <a:t>Evaluatie van de crisis</a:t>
            </a:r>
            <a:endParaRPr lang="nl-BE" dirty="0">
              <a:effectLst/>
              <a:latin typeface="+mn-lt"/>
              <a:ea typeface="Times New Roman" panose="02020603050405020304" pitchFamily="18" charset="0"/>
              <a:cs typeface="Times New Roman" panose="02020603050405020304" pitchFamily="18" charset="0"/>
            </a:endParaRPr>
          </a:p>
          <a:p>
            <a:pPr marL="342900" lvl="0" indent="-342900" algn="just">
              <a:spcAft>
                <a:spcPts val="600"/>
              </a:spcAft>
              <a:buFont typeface="Tw Cen MT" panose="020B0602020104020603" pitchFamily="34" charset="0"/>
              <a:buChar char="-"/>
              <a:tabLst>
                <a:tab pos="540385" algn="l"/>
              </a:tabLst>
            </a:pPr>
            <a:r>
              <a:rPr lang="nl-BE" dirty="0">
                <a:latin typeface="+mn-lt"/>
                <a:ea typeface="Times New Roman" panose="02020603050405020304" pitchFamily="18" charset="0"/>
                <a:cs typeface="Times New Roman" panose="02020603050405020304" pitchFamily="18" charset="0"/>
              </a:rPr>
              <a:t>Analyse van de oorzaken van de crisis
Analyseer de middelen die voor de interventie zijn geïmplementeerd
Wijzig indien nodig het "moduleblad"
Pas het preventieactieplan aan indien nodig</a:t>
            </a:r>
            <a:endParaRPr lang="fr-BE" dirty="0">
              <a:effectLst/>
              <a:latin typeface="+mn-lt"/>
              <a:ea typeface="Times New Roman" panose="02020603050405020304" pitchFamily="18" charset="0"/>
              <a:cs typeface="Times New Roman" panose="02020603050405020304" pitchFamily="18" charset="0"/>
            </a:endParaRPr>
          </a:p>
        </p:txBody>
      </p:sp>
      <p:sp>
        <p:nvSpPr>
          <p:cNvPr id="6" name="Rectangle 5">
            <a:extLst>
              <a:ext uri="{FF2B5EF4-FFF2-40B4-BE49-F238E27FC236}">
                <a16:creationId xmlns:a16="http://schemas.microsoft.com/office/drawing/2014/main" id="{54AC303A-7DDA-445D-1C5C-3F918CD8B79F}"/>
              </a:ext>
            </a:extLst>
          </p:cNvPr>
          <p:cNvSpPr/>
          <p:nvPr/>
        </p:nvSpPr>
        <p:spPr>
          <a:xfrm>
            <a:off x="10399940" y="2825732"/>
            <a:ext cx="1222054" cy="32101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pic>
        <p:nvPicPr>
          <p:cNvPr id="7" name="Picture 6">
            <a:extLst>
              <a:ext uri="{FF2B5EF4-FFF2-40B4-BE49-F238E27FC236}">
                <a16:creationId xmlns:a16="http://schemas.microsoft.com/office/drawing/2014/main" id="{62F11E4B-52F5-813F-683A-5E11D880AF2F}"/>
              </a:ext>
            </a:extLst>
          </p:cNvPr>
          <p:cNvPicPr>
            <a:picLocks noChangeAspect="1"/>
          </p:cNvPicPr>
          <p:nvPr/>
        </p:nvPicPr>
        <p:blipFill>
          <a:blip r:embed="rId3"/>
          <a:stretch>
            <a:fillRect/>
          </a:stretch>
        </p:blipFill>
        <p:spPr>
          <a:xfrm>
            <a:off x="7589363" y="1694046"/>
            <a:ext cx="4066034" cy="1981070"/>
          </a:xfrm>
          <a:prstGeom prst="rect">
            <a:avLst/>
          </a:prstGeom>
        </p:spPr>
      </p:pic>
      <p:sp>
        <p:nvSpPr>
          <p:cNvPr id="8" name="Oval 7">
            <a:extLst>
              <a:ext uri="{FF2B5EF4-FFF2-40B4-BE49-F238E27FC236}">
                <a16:creationId xmlns:a16="http://schemas.microsoft.com/office/drawing/2014/main" id="{A4128EB7-EFA8-02F5-68A4-732132558C4C}"/>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7231534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6A42E8B-E040-31AB-F9A3-2D052E823A36}"/>
              </a:ext>
            </a:extLst>
          </p:cNvPr>
          <p:cNvSpPr>
            <a:spLocks noGrp="1"/>
          </p:cNvSpPr>
          <p:nvPr>
            <p:ph type="body" sz="quarter" idx="13"/>
          </p:nvPr>
        </p:nvSpPr>
        <p:spPr>
          <a:xfrm>
            <a:off x="281008" y="745829"/>
            <a:ext cx="11166353" cy="707886"/>
          </a:xfrm>
        </p:spPr>
        <p:txBody>
          <a:bodyPr/>
          <a:lstStyle/>
          <a:p>
            <a:r>
              <a:rPr lang="nl-BE" dirty="0"/>
              <a:t>Factsheets, modules en fasen van een crisis</a:t>
            </a:r>
            <a:endParaRPr lang="fr-BE" dirty="0"/>
          </a:p>
        </p:txBody>
      </p:sp>
      <p:graphicFrame>
        <p:nvGraphicFramePr>
          <p:cNvPr id="4" name="Table 3">
            <a:extLst>
              <a:ext uri="{FF2B5EF4-FFF2-40B4-BE49-F238E27FC236}">
                <a16:creationId xmlns:a16="http://schemas.microsoft.com/office/drawing/2014/main" id="{B41C567E-1980-355C-4370-3E626E7B3453}"/>
              </a:ext>
            </a:extLst>
          </p:cNvPr>
          <p:cNvGraphicFramePr>
            <a:graphicFrameLocks noGrp="1"/>
          </p:cNvGraphicFramePr>
          <p:nvPr>
            <p:extLst>
              <p:ext uri="{D42A27DB-BD31-4B8C-83A1-F6EECF244321}">
                <p14:modId xmlns:p14="http://schemas.microsoft.com/office/powerpoint/2010/main" val="1088538271"/>
              </p:ext>
            </p:extLst>
          </p:nvPr>
        </p:nvGraphicFramePr>
        <p:xfrm>
          <a:off x="281008" y="1453712"/>
          <a:ext cx="10754805" cy="5032147"/>
        </p:xfrm>
        <a:graphic>
          <a:graphicData uri="http://schemas.openxmlformats.org/drawingml/2006/table">
            <a:tbl>
              <a:tblPr firstRow="1" firstCol="1" bandRow="1">
                <a:tableStyleId>{5C22544A-7EE6-4342-B048-85BDC9FD1C3A}</a:tableStyleId>
              </a:tblPr>
              <a:tblGrid>
                <a:gridCol w="925848">
                  <a:extLst>
                    <a:ext uri="{9D8B030D-6E8A-4147-A177-3AD203B41FA5}">
                      <a16:colId xmlns:a16="http://schemas.microsoft.com/office/drawing/2014/main" val="3422944721"/>
                    </a:ext>
                  </a:extLst>
                </a:gridCol>
                <a:gridCol w="7140311">
                  <a:extLst>
                    <a:ext uri="{9D8B030D-6E8A-4147-A177-3AD203B41FA5}">
                      <a16:colId xmlns:a16="http://schemas.microsoft.com/office/drawing/2014/main" val="2013900534"/>
                    </a:ext>
                  </a:extLst>
                </a:gridCol>
                <a:gridCol w="726793">
                  <a:extLst>
                    <a:ext uri="{9D8B030D-6E8A-4147-A177-3AD203B41FA5}">
                      <a16:colId xmlns:a16="http://schemas.microsoft.com/office/drawing/2014/main" val="1788517241"/>
                    </a:ext>
                  </a:extLst>
                </a:gridCol>
                <a:gridCol w="852290">
                  <a:extLst>
                    <a:ext uri="{9D8B030D-6E8A-4147-A177-3AD203B41FA5}">
                      <a16:colId xmlns:a16="http://schemas.microsoft.com/office/drawing/2014/main" val="75469994"/>
                    </a:ext>
                  </a:extLst>
                </a:gridCol>
                <a:gridCol w="1109563">
                  <a:extLst>
                    <a:ext uri="{9D8B030D-6E8A-4147-A177-3AD203B41FA5}">
                      <a16:colId xmlns:a16="http://schemas.microsoft.com/office/drawing/2014/main" val="1161758720"/>
                    </a:ext>
                  </a:extLst>
                </a:gridCol>
              </a:tblGrid>
              <a:tr h="456194">
                <a:tc>
                  <a:txBody>
                    <a:bodyPr/>
                    <a:lstStyle/>
                    <a:p>
                      <a:pPr algn="ctr">
                        <a:lnSpc>
                          <a:spcPct val="107000"/>
                        </a:lnSpc>
                        <a:spcAft>
                          <a:spcPts val="800"/>
                        </a:spcAft>
                      </a:pPr>
                      <a:r>
                        <a:rPr lang="nl-BE" sz="1400" kern="100" dirty="0">
                          <a:effectLst/>
                        </a:rPr>
                        <a:t> </a:t>
                      </a:r>
                      <a:endParaRPr lang="nl-BE"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400" kern="100" dirty="0">
                          <a:effectLst/>
                        </a:rPr>
                        <a:t>Te doen / Denken</a:t>
                      </a:r>
                      <a:endParaRPr lang="nl-BE"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400" kern="100">
                          <a:effectLst/>
                        </a:rPr>
                        <a:t>Wie?</a:t>
                      </a:r>
                      <a:endParaRPr lang="nl-BE"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400" kern="100">
                          <a:effectLst/>
                        </a:rPr>
                        <a:t>Aan wie?</a:t>
                      </a:r>
                      <a:endParaRPr lang="nl-BE"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400" kern="100" dirty="0">
                          <a:effectLst/>
                        </a:rPr>
                        <a:t>Met wat?</a:t>
                      </a:r>
                      <a:endParaRPr lang="nl-BE"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60286356"/>
                  </a:ext>
                </a:extLst>
              </a:tr>
              <a:tr h="2180449">
                <a:tc>
                  <a:txBody>
                    <a:bodyPr/>
                    <a:lstStyle/>
                    <a:p>
                      <a:pPr marL="71755" marR="71755" algn="ctr">
                        <a:lnSpc>
                          <a:spcPct val="107000"/>
                        </a:lnSpc>
                        <a:spcAft>
                          <a:spcPts val="800"/>
                        </a:spcAft>
                      </a:pPr>
                      <a:r>
                        <a:rPr lang="nl-BE" sz="1400" kern="100">
                          <a:effectLst/>
                        </a:rPr>
                        <a:t>Voor de Crisis</a:t>
                      </a:r>
                      <a:endParaRPr lang="nl-BE"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vert="vert270" anchor="ctr"/>
                </a:tc>
                <a:tc>
                  <a:txBody>
                    <a:bodyPr/>
                    <a:lstStyle/>
                    <a:p>
                      <a:pPr>
                        <a:lnSpc>
                          <a:spcPct val="107000"/>
                        </a:lnSpc>
                        <a:spcAft>
                          <a:spcPts val="800"/>
                        </a:spcAft>
                      </a:pPr>
                      <a:r>
                        <a:rPr lang="nl-BE" sz="1600" kern="100" dirty="0">
                          <a:effectLst/>
                        </a:rPr>
                        <a:t>Situatie</a:t>
                      </a:r>
                    </a:p>
                    <a:p>
                      <a:pPr marL="342900" lvl="0" indent="-342900">
                        <a:lnSpc>
                          <a:spcPct val="107000"/>
                        </a:lnSpc>
                        <a:buFont typeface="Aptos" panose="020B0004020202020204" pitchFamily="34" charset="0"/>
                        <a:buChar char="-"/>
                      </a:pPr>
                      <a:r>
                        <a:rPr lang="nl-BE" sz="1600" kern="100" dirty="0">
                          <a:effectLst/>
                        </a:rPr>
                        <a:t>Enkele waarschuwingssignalen</a:t>
                      </a:r>
                    </a:p>
                    <a:p>
                      <a:pPr marL="342900" lvl="0" indent="-342900">
                        <a:lnSpc>
                          <a:spcPct val="107000"/>
                        </a:lnSpc>
                        <a:buFont typeface="Aptos" panose="020B0004020202020204" pitchFamily="34" charset="0"/>
                        <a:buChar char="-"/>
                      </a:pPr>
                      <a:r>
                        <a:rPr lang="nl-BE" sz="1600" kern="100" dirty="0">
                          <a:effectLst/>
                        </a:rPr>
                        <a:t>De bedrijfsvoering willekeurig verstoren</a:t>
                      </a:r>
                    </a:p>
                    <a:p>
                      <a:pPr marL="342900" lvl="0" indent="-342900">
                        <a:lnSpc>
                          <a:spcPct val="107000"/>
                        </a:lnSpc>
                        <a:spcAft>
                          <a:spcPts val="800"/>
                        </a:spcAft>
                        <a:buFont typeface="Aptos" panose="020B0004020202020204" pitchFamily="34" charset="0"/>
                        <a:buChar char="-"/>
                      </a:pPr>
                      <a:r>
                        <a:rPr lang="nl-BE" sz="1600" kern="100" dirty="0">
                          <a:effectLst/>
                        </a:rPr>
                        <a:t>Het belang van hulpmiddelen om deze storingen te detecteren</a:t>
                      </a:r>
                    </a:p>
                    <a:p>
                      <a:pPr>
                        <a:lnSpc>
                          <a:spcPct val="107000"/>
                        </a:lnSpc>
                        <a:spcAft>
                          <a:spcPts val="800"/>
                        </a:spcAft>
                      </a:pPr>
                      <a:r>
                        <a:rPr lang="nl-BE" sz="1600" kern="100" dirty="0">
                          <a:effectLst/>
                        </a:rPr>
                        <a:t>Verwacht</a:t>
                      </a:r>
                    </a:p>
                    <a:p>
                      <a:pPr marL="342900" lvl="0" indent="-342900">
                        <a:lnSpc>
                          <a:spcPct val="107000"/>
                        </a:lnSpc>
                        <a:buFont typeface="Aptos" panose="020B0004020202020204" pitchFamily="34" charset="0"/>
                        <a:buChar char="-"/>
                      </a:pPr>
                      <a:r>
                        <a:rPr lang="nl-BE" sz="1600" kern="100" dirty="0">
                          <a:effectLst/>
                        </a:rPr>
                        <a:t>Implementatie van waarschuwingsapparatuur (bv rookmelder)</a:t>
                      </a:r>
                    </a:p>
                    <a:p>
                      <a:pPr marL="342900" lvl="0" indent="-342900">
                        <a:lnSpc>
                          <a:spcPct val="107000"/>
                        </a:lnSpc>
                        <a:spcAft>
                          <a:spcPts val="800"/>
                        </a:spcAft>
                        <a:buFont typeface="Aptos" panose="020B0004020202020204" pitchFamily="34" charset="0"/>
                        <a:buChar char="-"/>
                      </a:pPr>
                      <a:r>
                        <a:rPr lang="nl-BE" sz="1600" kern="100" dirty="0">
                          <a:effectLst/>
                        </a:rPr>
                        <a:t>Beoordeling van de bedrijfscultuur</a:t>
                      </a:r>
                      <a:endParaRPr lang="nl-BE"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nl-BE" sz="1400" kern="100" dirty="0">
                          <a:effectLst/>
                        </a:rPr>
                        <a:t>TBD</a:t>
                      </a:r>
                      <a:endParaRPr lang="nl-BE"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400" kern="100" dirty="0">
                          <a:effectLst/>
                        </a:rPr>
                        <a:t>TBD</a:t>
                      </a:r>
                      <a:endParaRPr lang="nl-BE"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400" kern="100">
                          <a:effectLst/>
                        </a:rPr>
                        <a:t>TBD</a:t>
                      </a:r>
                      <a:endParaRPr lang="nl-BE"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64538746"/>
                  </a:ext>
                </a:extLst>
              </a:tr>
              <a:tr h="2395504">
                <a:tc>
                  <a:txBody>
                    <a:bodyPr/>
                    <a:lstStyle/>
                    <a:p>
                      <a:pPr marL="71755" marR="71755" algn="ctr">
                        <a:lnSpc>
                          <a:spcPct val="107000"/>
                        </a:lnSpc>
                        <a:spcAft>
                          <a:spcPts val="800"/>
                        </a:spcAft>
                      </a:pPr>
                      <a:r>
                        <a:rPr lang="nl-BE" sz="1400" kern="100" dirty="0">
                          <a:effectLst/>
                        </a:rPr>
                        <a:t>Triggering</a:t>
                      </a:r>
                      <a:endParaRPr lang="nl-BE"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vert="vert270" anchor="ctr"/>
                </a:tc>
                <a:tc>
                  <a:txBody>
                    <a:bodyPr/>
                    <a:lstStyle/>
                    <a:p>
                      <a:pPr>
                        <a:lnSpc>
                          <a:spcPct val="107000"/>
                        </a:lnSpc>
                        <a:spcAft>
                          <a:spcPts val="800"/>
                        </a:spcAft>
                      </a:pPr>
                      <a:r>
                        <a:rPr lang="nl-BE" sz="1600" kern="100" dirty="0">
                          <a:effectLst/>
                        </a:rPr>
                        <a:t>Situatie</a:t>
                      </a:r>
                    </a:p>
                    <a:p>
                      <a:pPr marL="342900" lvl="0" indent="-342900">
                        <a:lnSpc>
                          <a:spcPct val="107000"/>
                        </a:lnSpc>
                        <a:buFont typeface="Aptos" panose="020B0004020202020204" pitchFamily="34" charset="0"/>
                        <a:buChar char="-"/>
                      </a:pPr>
                      <a:r>
                        <a:rPr lang="nl-BE" sz="1600" kern="100" dirty="0">
                          <a:effectLst/>
                        </a:rPr>
                        <a:t>Ingangspunt van de crisis</a:t>
                      </a:r>
                    </a:p>
                    <a:p>
                      <a:pPr marL="342900" lvl="0" indent="-342900">
                        <a:lnSpc>
                          <a:spcPct val="107000"/>
                        </a:lnSpc>
                        <a:buFont typeface="Aptos" panose="020B0004020202020204" pitchFamily="34" charset="0"/>
                        <a:buChar char="-"/>
                      </a:pPr>
                      <a:r>
                        <a:rPr lang="nl-BE" sz="1600" kern="100" dirty="0">
                          <a:effectLst/>
                        </a:rPr>
                        <a:t>Atypische situatie</a:t>
                      </a:r>
                    </a:p>
                    <a:p>
                      <a:pPr marL="342900" lvl="0" indent="-342900">
                        <a:lnSpc>
                          <a:spcPct val="107000"/>
                        </a:lnSpc>
                        <a:spcAft>
                          <a:spcPts val="800"/>
                        </a:spcAft>
                        <a:buFont typeface="Aptos" panose="020B0004020202020204" pitchFamily="34" charset="0"/>
                        <a:buChar char="-"/>
                      </a:pPr>
                      <a:r>
                        <a:rPr lang="nl-BE" sz="1600" kern="100" dirty="0">
                          <a:effectLst/>
                        </a:rPr>
                        <a:t>Het in twijfel trekken van de duurzaamheid van het bedrijf</a:t>
                      </a:r>
                    </a:p>
                    <a:p>
                      <a:pPr>
                        <a:lnSpc>
                          <a:spcPct val="107000"/>
                        </a:lnSpc>
                        <a:spcAft>
                          <a:spcPts val="800"/>
                        </a:spcAft>
                      </a:pPr>
                      <a:r>
                        <a:rPr lang="nl-BE" sz="1600" kern="100" dirty="0">
                          <a:effectLst/>
                        </a:rPr>
                        <a:t>Verwacht </a:t>
                      </a:r>
                    </a:p>
                    <a:p>
                      <a:pPr marL="342900" lvl="0" indent="-342900">
                        <a:lnSpc>
                          <a:spcPct val="107000"/>
                        </a:lnSpc>
                        <a:buFont typeface="Aptos" panose="020B0004020202020204" pitchFamily="34" charset="0"/>
                        <a:buChar char="-"/>
                      </a:pPr>
                      <a:r>
                        <a:rPr lang="nl-BE" sz="1600" kern="100" dirty="0">
                          <a:effectLst/>
                        </a:rPr>
                        <a:t>Observatie van de gebeurtenis</a:t>
                      </a:r>
                    </a:p>
                    <a:p>
                      <a:pPr marL="342900" lvl="0" indent="-342900">
                        <a:lnSpc>
                          <a:spcPct val="107000"/>
                        </a:lnSpc>
                        <a:buFont typeface="Aptos" panose="020B0004020202020204" pitchFamily="34" charset="0"/>
                        <a:buChar char="-"/>
                      </a:pPr>
                      <a:r>
                        <a:rPr lang="nl-BE" sz="1600" kern="100" dirty="0">
                          <a:effectLst/>
                        </a:rPr>
                        <a:t>Formele aanvaarding</a:t>
                      </a:r>
                    </a:p>
                    <a:p>
                      <a:pPr marL="342900" lvl="0" indent="-342900">
                        <a:lnSpc>
                          <a:spcPct val="107000"/>
                        </a:lnSpc>
                        <a:spcAft>
                          <a:spcPts val="800"/>
                        </a:spcAft>
                        <a:buFont typeface="Aptos" panose="020B0004020202020204" pitchFamily="34" charset="0"/>
                        <a:buChar char="-"/>
                      </a:pPr>
                      <a:r>
                        <a:rPr lang="nl-BE" sz="1600" kern="100" dirty="0">
                          <a:effectLst/>
                        </a:rPr>
                        <a:t>Triggering van management-, stuur- en actiesystemen</a:t>
                      </a:r>
                      <a:endParaRPr lang="nl-BE"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nl-BE" sz="1400" kern="100" dirty="0">
                          <a:effectLst/>
                        </a:rPr>
                        <a:t>TBD</a:t>
                      </a:r>
                      <a:endParaRPr lang="nl-BE"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400" kern="100" dirty="0">
                          <a:effectLst/>
                        </a:rPr>
                        <a:t>TBD</a:t>
                      </a:r>
                      <a:endParaRPr lang="nl-BE"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400" kern="100" dirty="0">
                          <a:effectLst/>
                        </a:rPr>
                        <a:t>TBD</a:t>
                      </a:r>
                      <a:endParaRPr lang="nl-BE"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28602952"/>
                  </a:ext>
                </a:extLst>
              </a:tr>
            </a:tbl>
          </a:graphicData>
        </a:graphic>
      </p:graphicFrame>
      <p:sp>
        <p:nvSpPr>
          <p:cNvPr id="3" name="Oval 2">
            <a:extLst>
              <a:ext uri="{FF2B5EF4-FFF2-40B4-BE49-F238E27FC236}">
                <a16:creationId xmlns:a16="http://schemas.microsoft.com/office/drawing/2014/main" id="{D5272EEA-461E-F23E-0D8F-1AD4D2D054D3}"/>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11125933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6A42E8B-E040-31AB-F9A3-2D052E823A36}"/>
              </a:ext>
            </a:extLst>
          </p:cNvPr>
          <p:cNvSpPr>
            <a:spLocks noGrp="1"/>
          </p:cNvSpPr>
          <p:nvPr>
            <p:ph type="body" sz="quarter" idx="13"/>
          </p:nvPr>
        </p:nvSpPr>
        <p:spPr>
          <a:xfrm>
            <a:off x="281008" y="745829"/>
            <a:ext cx="11166353" cy="707886"/>
          </a:xfrm>
        </p:spPr>
        <p:txBody>
          <a:bodyPr/>
          <a:lstStyle/>
          <a:p>
            <a:r>
              <a:rPr lang="nl-BE" dirty="0"/>
              <a:t>Factsheets, modules en fasen van een crisis</a:t>
            </a:r>
            <a:endParaRPr lang="fr-BE" dirty="0"/>
          </a:p>
        </p:txBody>
      </p:sp>
      <p:graphicFrame>
        <p:nvGraphicFramePr>
          <p:cNvPr id="5" name="Table 4">
            <a:extLst>
              <a:ext uri="{FF2B5EF4-FFF2-40B4-BE49-F238E27FC236}">
                <a16:creationId xmlns:a16="http://schemas.microsoft.com/office/drawing/2014/main" id="{1C057914-BF27-FE53-711F-3970617645C8}"/>
              </a:ext>
            </a:extLst>
          </p:cNvPr>
          <p:cNvGraphicFramePr>
            <a:graphicFrameLocks noGrp="1"/>
          </p:cNvGraphicFramePr>
          <p:nvPr>
            <p:extLst>
              <p:ext uri="{D42A27DB-BD31-4B8C-83A1-F6EECF244321}">
                <p14:modId xmlns:p14="http://schemas.microsoft.com/office/powerpoint/2010/main" val="141749818"/>
              </p:ext>
            </p:extLst>
          </p:nvPr>
        </p:nvGraphicFramePr>
        <p:xfrm>
          <a:off x="281008" y="1453715"/>
          <a:ext cx="10302019" cy="5084737"/>
        </p:xfrm>
        <a:graphic>
          <a:graphicData uri="http://schemas.openxmlformats.org/drawingml/2006/table">
            <a:tbl>
              <a:tblPr firstRow="1" firstCol="1" bandRow="1">
                <a:tableStyleId>{5C22544A-7EE6-4342-B048-85BDC9FD1C3A}</a:tableStyleId>
              </a:tblPr>
              <a:tblGrid>
                <a:gridCol w="923215">
                  <a:extLst>
                    <a:ext uri="{9D8B030D-6E8A-4147-A177-3AD203B41FA5}">
                      <a16:colId xmlns:a16="http://schemas.microsoft.com/office/drawing/2014/main" val="2933245564"/>
                    </a:ext>
                  </a:extLst>
                </a:gridCol>
                <a:gridCol w="5910594">
                  <a:extLst>
                    <a:ext uri="{9D8B030D-6E8A-4147-A177-3AD203B41FA5}">
                      <a16:colId xmlns:a16="http://schemas.microsoft.com/office/drawing/2014/main" val="3223978242"/>
                    </a:ext>
                  </a:extLst>
                </a:gridCol>
                <a:gridCol w="862188">
                  <a:extLst>
                    <a:ext uri="{9D8B030D-6E8A-4147-A177-3AD203B41FA5}">
                      <a16:colId xmlns:a16="http://schemas.microsoft.com/office/drawing/2014/main" val="3691133461"/>
                    </a:ext>
                  </a:extLst>
                </a:gridCol>
                <a:gridCol w="1298588">
                  <a:extLst>
                    <a:ext uri="{9D8B030D-6E8A-4147-A177-3AD203B41FA5}">
                      <a16:colId xmlns:a16="http://schemas.microsoft.com/office/drawing/2014/main" val="1183108966"/>
                    </a:ext>
                  </a:extLst>
                </a:gridCol>
                <a:gridCol w="1307434">
                  <a:extLst>
                    <a:ext uri="{9D8B030D-6E8A-4147-A177-3AD203B41FA5}">
                      <a16:colId xmlns:a16="http://schemas.microsoft.com/office/drawing/2014/main" val="3169795669"/>
                    </a:ext>
                  </a:extLst>
                </a:gridCol>
              </a:tblGrid>
              <a:tr h="325120">
                <a:tc>
                  <a:txBody>
                    <a:bodyPr/>
                    <a:lstStyle/>
                    <a:p>
                      <a:pPr algn="ctr">
                        <a:lnSpc>
                          <a:spcPct val="107000"/>
                        </a:lnSpc>
                        <a:spcAft>
                          <a:spcPts val="800"/>
                        </a:spcAft>
                      </a:pPr>
                      <a:r>
                        <a:rPr lang="nl-BE" sz="1100" kern="100">
                          <a:effectLst/>
                        </a:rPr>
                        <a:t> </a:t>
                      </a:r>
                      <a:endParaRPr lang="nl-BE" sz="1100" kern="100">
                        <a:effectLst/>
                        <a:latin typeface="Aptos" panose="020B0004020202020204" pitchFamily="34" charset="0"/>
                        <a:ea typeface="+mn-ea"/>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a:effectLst/>
                        </a:rPr>
                        <a:t>Te doen / Denken</a:t>
                      </a:r>
                      <a:endParaRPr lang="nl-BE" sz="1100" kern="100">
                        <a:effectLst/>
                        <a:latin typeface="Aptos" panose="020B0004020202020204" pitchFamily="34" charset="0"/>
                        <a:ea typeface="+mn-ea"/>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a:effectLst/>
                        </a:rPr>
                        <a:t>Wie?</a:t>
                      </a:r>
                      <a:endParaRPr lang="nl-BE" sz="1100" kern="100">
                        <a:effectLst/>
                        <a:latin typeface="Aptos" panose="020B0004020202020204" pitchFamily="34" charset="0"/>
                        <a:ea typeface="+mn-ea"/>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a:effectLst/>
                        </a:rPr>
                        <a:t>Aan wie?</a:t>
                      </a:r>
                      <a:endParaRPr lang="nl-BE" sz="1100" kern="100">
                        <a:effectLst/>
                        <a:latin typeface="Aptos" panose="020B0004020202020204" pitchFamily="34" charset="0"/>
                        <a:ea typeface="+mn-ea"/>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dirty="0">
                          <a:effectLst/>
                        </a:rPr>
                        <a:t>Met wat?</a:t>
                      </a:r>
                      <a:endParaRPr lang="nl-BE" sz="1100" kern="100" dirty="0">
                        <a:effectLst/>
                        <a:latin typeface="Aptos" panose="020B0004020202020204" pitchFamily="34"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3272809592"/>
                  </a:ext>
                </a:extLst>
              </a:tr>
              <a:tr h="1918563">
                <a:tc>
                  <a:txBody>
                    <a:bodyPr/>
                    <a:lstStyle/>
                    <a:p>
                      <a:pPr marL="71755" marR="71755" algn="ctr">
                        <a:lnSpc>
                          <a:spcPct val="107000"/>
                        </a:lnSpc>
                        <a:spcAft>
                          <a:spcPts val="800"/>
                        </a:spcAft>
                      </a:pPr>
                      <a:r>
                        <a:rPr lang="nl-BE" sz="1100" kern="100">
                          <a:effectLst/>
                        </a:rPr>
                        <a:t>Proces</a:t>
                      </a:r>
                      <a:endParaRPr lang="nl-BE" sz="1100" kern="100">
                        <a:effectLst/>
                        <a:latin typeface="Aptos" panose="020B0004020202020204" pitchFamily="34" charset="0"/>
                        <a:ea typeface="+mn-ea"/>
                        <a:cs typeface="Times New Roman" panose="02020603050405020304" pitchFamily="18" charset="0"/>
                      </a:endParaRPr>
                    </a:p>
                  </a:txBody>
                  <a:tcPr marL="68580" marR="68580" marT="0" marB="0" vert="vert270" anchor="ctr"/>
                </a:tc>
                <a:tc>
                  <a:txBody>
                    <a:bodyPr/>
                    <a:lstStyle/>
                    <a:p>
                      <a:pPr>
                        <a:lnSpc>
                          <a:spcPct val="107000"/>
                        </a:lnSpc>
                        <a:spcAft>
                          <a:spcPts val="800"/>
                        </a:spcAft>
                      </a:pPr>
                      <a:r>
                        <a:rPr lang="nl-BE" sz="1400" kern="100" dirty="0">
                          <a:effectLst/>
                        </a:rPr>
                        <a:t>Situatie</a:t>
                      </a:r>
                    </a:p>
                    <a:p>
                      <a:pPr marL="342900" lvl="0" indent="-342900">
                        <a:lnSpc>
                          <a:spcPct val="107000"/>
                        </a:lnSpc>
                        <a:buFont typeface="Aptos" panose="020B0004020202020204" pitchFamily="34" charset="0"/>
                        <a:buChar char="-"/>
                      </a:pPr>
                      <a:r>
                        <a:rPr lang="nl-BE" sz="1400" kern="100" dirty="0">
                          <a:effectLst/>
                        </a:rPr>
                        <a:t>Kom aan de macht</a:t>
                      </a:r>
                    </a:p>
                    <a:p>
                      <a:pPr marL="342900" lvl="0" indent="-342900">
                        <a:lnSpc>
                          <a:spcPct val="107000"/>
                        </a:lnSpc>
                        <a:spcAft>
                          <a:spcPts val="800"/>
                        </a:spcAft>
                        <a:buFont typeface="Aptos" panose="020B0004020202020204" pitchFamily="34" charset="0"/>
                        <a:buChar char="-"/>
                      </a:pPr>
                      <a:r>
                        <a:rPr lang="nl-BE" sz="1400" kern="100" dirty="0">
                          <a:effectLst/>
                        </a:rPr>
                        <a:t>Cruciaal eindpunt</a:t>
                      </a:r>
                    </a:p>
                    <a:p>
                      <a:pPr>
                        <a:lnSpc>
                          <a:spcPct val="107000"/>
                        </a:lnSpc>
                        <a:spcAft>
                          <a:spcPts val="800"/>
                        </a:spcAft>
                      </a:pPr>
                      <a:r>
                        <a:rPr lang="nl-BE" sz="1400" kern="100" dirty="0">
                          <a:effectLst/>
                        </a:rPr>
                        <a:t>Verwacht</a:t>
                      </a:r>
                    </a:p>
                    <a:p>
                      <a:pPr marL="342900" lvl="0" indent="-342900">
                        <a:lnSpc>
                          <a:spcPct val="107000"/>
                        </a:lnSpc>
                        <a:buFont typeface="Aptos" panose="020B0004020202020204" pitchFamily="34" charset="0"/>
                        <a:buChar char="-"/>
                      </a:pPr>
                      <a:r>
                        <a:rPr lang="nl-BE" sz="1400" kern="100" dirty="0">
                          <a:effectLst/>
                        </a:rPr>
                        <a:t>Prioriteit van middelen</a:t>
                      </a:r>
                    </a:p>
                    <a:p>
                      <a:pPr marL="342900" lvl="0" indent="-342900">
                        <a:lnSpc>
                          <a:spcPct val="107000"/>
                        </a:lnSpc>
                        <a:buFont typeface="Aptos" panose="020B0004020202020204" pitchFamily="34" charset="0"/>
                        <a:buChar char="-"/>
                      </a:pPr>
                      <a:r>
                        <a:rPr lang="nl-BE" sz="1400" kern="100" dirty="0">
                          <a:effectLst/>
                        </a:rPr>
                        <a:t>Besluitvorming</a:t>
                      </a:r>
                    </a:p>
                    <a:p>
                      <a:pPr marL="342900" lvl="0" indent="-342900">
                        <a:lnSpc>
                          <a:spcPct val="107000"/>
                        </a:lnSpc>
                        <a:spcAft>
                          <a:spcPts val="800"/>
                        </a:spcAft>
                        <a:buFont typeface="Aptos" panose="020B0004020202020204" pitchFamily="34" charset="0"/>
                        <a:buChar char="-"/>
                      </a:pPr>
                      <a:r>
                        <a:rPr lang="nl-BE" sz="1400" kern="100" dirty="0">
                          <a:effectLst/>
                        </a:rPr>
                        <a:t>Acties</a:t>
                      </a:r>
                      <a:endParaRPr lang="nl-BE" sz="1400" kern="100" dirty="0">
                        <a:effectLst/>
                        <a:latin typeface="Aptos" panose="020B0004020202020204" pitchFamily="34" charset="0"/>
                        <a:ea typeface="+mn-ea"/>
                        <a:cs typeface="Times New Roman" panose="02020603050405020304" pitchFamily="18" charset="0"/>
                      </a:endParaRPr>
                    </a:p>
                  </a:txBody>
                  <a:tcPr marL="68580" marR="68580" marT="0" marB="0"/>
                </a:tc>
                <a:tc>
                  <a:txBody>
                    <a:bodyPr/>
                    <a:lstStyle/>
                    <a:p>
                      <a:pPr algn="ctr">
                        <a:lnSpc>
                          <a:spcPct val="107000"/>
                        </a:lnSpc>
                        <a:spcAft>
                          <a:spcPts val="800"/>
                        </a:spcAft>
                      </a:pPr>
                      <a:r>
                        <a:rPr lang="nl-BE" sz="1100" kern="100" dirty="0">
                          <a:effectLst/>
                        </a:rPr>
                        <a:t>TBD</a:t>
                      </a:r>
                      <a:endParaRPr lang="nl-BE" sz="1100" kern="100" dirty="0">
                        <a:effectLst/>
                        <a:latin typeface="Aptos" panose="020B0004020202020204" pitchFamily="34" charset="0"/>
                        <a:ea typeface="+mn-ea"/>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dirty="0">
                          <a:effectLst/>
                        </a:rPr>
                        <a:t>TBD</a:t>
                      </a:r>
                      <a:endParaRPr lang="nl-BE" sz="1100" kern="100" dirty="0">
                        <a:effectLst/>
                        <a:latin typeface="Aptos" panose="020B0004020202020204" pitchFamily="34" charset="0"/>
                        <a:ea typeface="+mn-ea"/>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dirty="0">
                          <a:effectLst/>
                        </a:rPr>
                        <a:t>TBD</a:t>
                      </a:r>
                      <a:endParaRPr lang="nl-BE" sz="1100" kern="100" dirty="0">
                        <a:effectLst/>
                        <a:latin typeface="Aptos" panose="020B0004020202020204" pitchFamily="34"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84461199"/>
                  </a:ext>
                </a:extLst>
              </a:tr>
              <a:tr h="2841054">
                <a:tc>
                  <a:txBody>
                    <a:bodyPr/>
                    <a:lstStyle/>
                    <a:p>
                      <a:pPr marL="71755" marR="71755" algn="ctr">
                        <a:lnSpc>
                          <a:spcPct val="107000"/>
                        </a:lnSpc>
                        <a:spcAft>
                          <a:spcPts val="800"/>
                        </a:spcAft>
                      </a:pPr>
                      <a:r>
                        <a:rPr lang="nl-BE" sz="1100" kern="100" dirty="0">
                          <a:effectLst/>
                        </a:rPr>
                        <a:t>Stabilisatie</a:t>
                      </a:r>
                      <a:endParaRPr lang="nl-BE" sz="1100" kern="100" dirty="0">
                        <a:effectLst/>
                        <a:latin typeface="Aptos" panose="020B0004020202020204" pitchFamily="34" charset="0"/>
                        <a:ea typeface="+mn-ea"/>
                        <a:cs typeface="Times New Roman" panose="02020603050405020304" pitchFamily="18" charset="0"/>
                      </a:endParaRPr>
                    </a:p>
                  </a:txBody>
                  <a:tcPr marL="68580" marR="68580" marT="0" marB="0" vert="vert270" anchor="ctr"/>
                </a:tc>
                <a:tc>
                  <a:txBody>
                    <a:bodyPr/>
                    <a:lstStyle/>
                    <a:p>
                      <a:pPr>
                        <a:lnSpc>
                          <a:spcPct val="107000"/>
                        </a:lnSpc>
                        <a:spcAft>
                          <a:spcPts val="800"/>
                        </a:spcAft>
                      </a:pPr>
                      <a:r>
                        <a:rPr lang="nl-BE" sz="1400" kern="100" dirty="0">
                          <a:effectLst/>
                        </a:rPr>
                        <a:t>Situatie</a:t>
                      </a:r>
                    </a:p>
                    <a:p>
                      <a:pPr marL="342900" lvl="0" indent="-342900">
                        <a:lnSpc>
                          <a:spcPct val="107000"/>
                        </a:lnSpc>
                        <a:buFont typeface="Aptos" panose="020B0004020202020204" pitchFamily="34" charset="0"/>
                        <a:buChar char="-"/>
                      </a:pPr>
                      <a:r>
                        <a:rPr lang="nl-BE" sz="1400" kern="100" dirty="0">
                          <a:effectLst/>
                        </a:rPr>
                        <a:t>Fase crisisbeheersing</a:t>
                      </a:r>
                    </a:p>
                    <a:p>
                      <a:pPr marL="342900" lvl="0" indent="-342900">
                        <a:lnSpc>
                          <a:spcPct val="107000"/>
                        </a:lnSpc>
                        <a:buFont typeface="Aptos" panose="020B0004020202020204" pitchFamily="34" charset="0"/>
                        <a:buChar char="-"/>
                      </a:pPr>
                      <a:r>
                        <a:rPr lang="nl-BE" sz="1400" kern="100" dirty="0">
                          <a:effectLst/>
                        </a:rPr>
                        <a:t>Kritieke impact onder controle</a:t>
                      </a:r>
                    </a:p>
                    <a:p>
                      <a:pPr marL="342900" lvl="0" indent="-342900">
                        <a:lnSpc>
                          <a:spcPct val="107000"/>
                        </a:lnSpc>
                        <a:buFont typeface="Aptos" panose="020B0004020202020204" pitchFamily="34" charset="0"/>
                        <a:buChar char="-"/>
                      </a:pPr>
                      <a:r>
                        <a:rPr lang="nl-BE" sz="1400" kern="100" dirty="0">
                          <a:effectLst/>
                        </a:rPr>
                        <a:t>Situatie gestabiliseerd</a:t>
                      </a:r>
                    </a:p>
                    <a:p>
                      <a:pPr marL="342900" lvl="0" indent="-342900">
                        <a:lnSpc>
                          <a:spcPct val="107000"/>
                        </a:lnSpc>
                        <a:spcAft>
                          <a:spcPts val="800"/>
                        </a:spcAft>
                        <a:buFont typeface="Aptos" panose="020B0004020202020204" pitchFamily="34" charset="0"/>
                        <a:buChar char="-"/>
                      </a:pPr>
                      <a:r>
                        <a:rPr lang="nl-BE" sz="1400" kern="100" dirty="0">
                          <a:effectLst/>
                        </a:rPr>
                        <a:t>Ingezette middelen blijven operationeel</a:t>
                      </a:r>
                    </a:p>
                    <a:p>
                      <a:pPr>
                        <a:lnSpc>
                          <a:spcPct val="107000"/>
                        </a:lnSpc>
                        <a:spcAft>
                          <a:spcPts val="800"/>
                        </a:spcAft>
                      </a:pPr>
                      <a:r>
                        <a:rPr lang="nl-BE" sz="1400" kern="100" dirty="0">
                          <a:effectLst/>
                        </a:rPr>
                        <a:t>Verwacht </a:t>
                      </a:r>
                    </a:p>
                    <a:p>
                      <a:pPr marL="342900" lvl="0" indent="-342900">
                        <a:lnSpc>
                          <a:spcPct val="107000"/>
                        </a:lnSpc>
                        <a:buFont typeface="Aptos" panose="020B0004020202020204" pitchFamily="34" charset="0"/>
                        <a:buChar char="-"/>
                      </a:pPr>
                      <a:r>
                        <a:rPr lang="nl-BE" sz="1400" kern="100" dirty="0">
                          <a:effectLst/>
                        </a:rPr>
                        <a:t>Identificatie van signalen van afnemende overstromingen</a:t>
                      </a:r>
                    </a:p>
                    <a:p>
                      <a:pPr marL="342900" lvl="0" indent="-342900">
                        <a:lnSpc>
                          <a:spcPct val="107000"/>
                        </a:lnSpc>
                        <a:buFont typeface="Aptos" panose="020B0004020202020204" pitchFamily="34" charset="0"/>
                        <a:buChar char="-"/>
                      </a:pPr>
                      <a:r>
                        <a:rPr lang="nl-BE" sz="1400" kern="100" dirty="0">
                          <a:effectLst/>
                        </a:rPr>
                        <a:t>Voorbereiding van exit voorwaarden crisis</a:t>
                      </a:r>
                    </a:p>
                    <a:p>
                      <a:pPr marL="342900" lvl="0" indent="-342900">
                        <a:lnSpc>
                          <a:spcPct val="107000"/>
                        </a:lnSpc>
                        <a:buFont typeface="Aptos" panose="020B0004020202020204" pitchFamily="34" charset="0"/>
                        <a:buChar char="-"/>
                      </a:pPr>
                      <a:r>
                        <a:rPr lang="nl-BE" sz="1400" kern="100" dirty="0">
                          <a:effectLst/>
                        </a:rPr>
                        <a:t>Voorbereiding van de elementen die nodig zijn voor het definiëren van feedback</a:t>
                      </a:r>
                    </a:p>
                    <a:p>
                      <a:pPr marL="342900" lvl="0" indent="-342900">
                        <a:lnSpc>
                          <a:spcPct val="107000"/>
                        </a:lnSpc>
                        <a:spcAft>
                          <a:spcPts val="800"/>
                        </a:spcAft>
                        <a:buFont typeface="Aptos" panose="020B0004020202020204" pitchFamily="34" charset="0"/>
                        <a:buChar char="-"/>
                      </a:pPr>
                      <a:r>
                        <a:rPr lang="nl-BE" sz="1400" kern="100" dirty="0">
                          <a:effectLst/>
                        </a:rPr>
                        <a:t>Voorzichtigheid</a:t>
                      </a:r>
                      <a:endParaRPr lang="nl-BE" sz="1400" kern="100" dirty="0">
                        <a:effectLst/>
                        <a:latin typeface="Aptos" panose="020B0004020202020204" pitchFamily="34" charset="0"/>
                        <a:ea typeface="+mn-ea"/>
                        <a:cs typeface="Times New Roman" panose="02020603050405020304" pitchFamily="18" charset="0"/>
                      </a:endParaRPr>
                    </a:p>
                  </a:txBody>
                  <a:tcPr marL="68580" marR="68580" marT="0" marB="0"/>
                </a:tc>
                <a:tc>
                  <a:txBody>
                    <a:bodyPr/>
                    <a:lstStyle/>
                    <a:p>
                      <a:pPr algn="ctr">
                        <a:lnSpc>
                          <a:spcPct val="107000"/>
                        </a:lnSpc>
                        <a:spcAft>
                          <a:spcPts val="800"/>
                        </a:spcAft>
                      </a:pPr>
                      <a:r>
                        <a:rPr lang="nl-BE" sz="1100" kern="100">
                          <a:effectLst/>
                        </a:rPr>
                        <a:t>TBD</a:t>
                      </a:r>
                      <a:endParaRPr lang="nl-BE" sz="1100" kern="100">
                        <a:effectLst/>
                        <a:latin typeface="Aptos" panose="020B0004020202020204" pitchFamily="34" charset="0"/>
                        <a:ea typeface="+mn-ea"/>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a:effectLst/>
                        </a:rPr>
                        <a:t>TBD</a:t>
                      </a:r>
                      <a:endParaRPr lang="nl-BE" sz="1100" kern="100">
                        <a:effectLst/>
                        <a:latin typeface="Aptos" panose="020B0004020202020204" pitchFamily="34" charset="0"/>
                        <a:ea typeface="+mn-ea"/>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dirty="0">
                          <a:effectLst/>
                        </a:rPr>
                        <a:t>TBD</a:t>
                      </a:r>
                      <a:endParaRPr lang="nl-BE" sz="1100" kern="100" dirty="0">
                        <a:effectLst/>
                        <a:latin typeface="Aptos" panose="020B0004020202020204" pitchFamily="34"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2555897085"/>
                  </a:ext>
                </a:extLst>
              </a:tr>
            </a:tbl>
          </a:graphicData>
        </a:graphic>
      </p:graphicFrame>
      <p:sp>
        <p:nvSpPr>
          <p:cNvPr id="3" name="Oval 2">
            <a:extLst>
              <a:ext uri="{FF2B5EF4-FFF2-40B4-BE49-F238E27FC236}">
                <a16:creationId xmlns:a16="http://schemas.microsoft.com/office/drawing/2014/main" id="{4C1B7CD3-7FF3-D290-C4C4-2CD71E030A68}"/>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11513970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6A42E8B-E040-31AB-F9A3-2D052E823A36}"/>
              </a:ext>
            </a:extLst>
          </p:cNvPr>
          <p:cNvSpPr>
            <a:spLocks noGrp="1"/>
          </p:cNvSpPr>
          <p:nvPr>
            <p:ph type="body" sz="quarter" idx="13"/>
          </p:nvPr>
        </p:nvSpPr>
        <p:spPr>
          <a:xfrm>
            <a:off x="281008" y="745829"/>
            <a:ext cx="11166353" cy="707886"/>
          </a:xfrm>
        </p:spPr>
        <p:txBody>
          <a:bodyPr/>
          <a:lstStyle/>
          <a:p>
            <a:r>
              <a:rPr lang="nl-BE" dirty="0"/>
              <a:t>Factsheets, modules en fasen van een crisis</a:t>
            </a:r>
            <a:endParaRPr lang="fr-BE" dirty="0"/>
          </a:p>
        </p:txBody>
      </p:sp>
      <p:graphicFrame>
        <p:nvGraphicFramePr>
          <p:cNvPr id="3" name="Table 2">
            <a:extLst>
              <a:ext uri="{FF2B5EF4-FFF2-40B4-BE49-F238E27FC236}">
                <a16:creationId xmlns:a16="http://schemas.microsoft.com/office/drawing/2014/main" id="{E9BE0169-8152-7D22-FBA6-851B48627FCC}"/>
              </a:ext>
            </a:extLst>
          </p:cNvPr>
          <p:cNvGraphicFramePr>
            <a:graphicFrameLocks noGrp="1"/>
          </p:cNvGraphicFramePr>
          <p:nvPr>
            <p:extLst>
              <p:ext uri="{D42A27DB-BD31-4B8C-83A1-F6EECF244321}">
                <p14:modId xmlns:p14="http://schemas.microsoft.com/office/powerpoint/2010/main" val="2933057227"/>
              </p:ext>
            </p:extLst>
          </p:nvPr>
        </p:nvGraphicFramePr>
        <p:xfrm>
          <a:off x="366077" y="1530408"/>
          <a:ext cx="11473497" cy="4889762"/>
        </p:xfrm>
        <a:graphic>
          <a:graphicData uri="http://schemas.openxmlformats.org/drawingml/2006/table">
            <a:tbl>
              <a:tblPr firstRow="1" firstCol="1" bandRow="1">
                <a:tableStyleId>{5C22544A-7EE6-4342-B048-85BDC9FD1C3A}</a:tableStyleId>
              </a:tblPr>
              <a:tblGrid>
                <a:gridCol w="1012591">
                  <a:extLst>
                    <a:ext uri="{9D8B030D-6E8A-4147-A177-3AD203B41FA5}">
                      <a16:colId xmlns:a16="http://schemas.microsoft.com/office/drawing/2014/main" val="1057419021"/>
                    </a:ext>
                  </a:extLst>
                </a:gridCol>
                <a:gridCol w="7809285">
                  <a:extLst>
                    <a:ext uri="{9D8B030D-6E8A-4147-A177-3AD203B41FA5}">
                      <a16:colId xmlns:a16="http://schemas.microsoft.com/office/drawing/2014/main" val="2029227559"/>
                    </a:ext>
                  </a:extLst>
                </a:gridCol>
                <a:gridCol w="659186">
                  <a:extLst>
                    <a:ext uri="{9D8B030D-6E8A-4147-A177-3AD203B41FA5}">
                      <a16:colId xmlns:a16="http://schemas.microsoft.com/office/drawing/2014/main" val="2133720201"/>
                    </a:ext>
                  </a:extLst>
                </a:gridCol>
                <a:gridCol w="992836">
                  <a:extLst>
                    <a:ext uri="{9D8B030D-6E8A-4147-A177-3AD203B41FA5}">
                      <a16:colId xmlns:a16="http://schemas.microsoft.com/office/drawing/2014/main" val="236414137"/>
                    </a:ext>
                  </a:extLst>
                </a:gridCol>
                <a:gridCol w="999599">
                  <a:extLst>
                    <a:ext uri="{9D8B030D-6E8A-4147-A177-3AD203B41FA5}">
                      <a16:colId xmlns:a16="http://schemas.microsoft.com/office/drawing/2014/main" val="3673775959"/>
                    </a:ext>
                  </a:extLst>
                </a:gridCol>
              </a:tblGrid>
              <a:tr h="374848">
                <a:tc>
                  <a:txBody>
                    <a:bodyPr/>
                    <a:lstStyle/>
                    <a:p>
                      <a:pPr algn="ctr">
                        <a:lnSpc>
                          <a:spcPct val="107000"/>
                        </a:lnSpc>
                        <a:spcAft>
                          <a:spcPts val="800"/>
                        </a:spcAft>
                      </a:pPr>
                      <a:r>
                        <a:rPr lang="nl-BE" sz="1100" kern="100" dirty="0">
                          <a:effectLst/>
                        </a:rPr>
                        <a:t> </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a:effectLst/>
                        </a:rPr>
                        <a:t>Te doen / Denken</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a:effectLst/>
                        </a:rPr>
                        <a:t>Wie?</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a:effectLst/>
                        </a:rPr>
                        <a:t>Aan wie?</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a:effectLst/>
                        </a:rPr>
                        <a:t>Met wat?</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76848956"/>
                  </a:ext>
                </a:extLst>
              </a:tr>
              <a:tr h="2222449">
                <a:tc>
                  <a:txBody>
                    <a:bodyPr/>
                    <a:lstStyle/>
                    <a:p>
                      <a:pPr marL="71755" marR="71755" algn="ctr">
                        <a:lnSpc>
                          <a:spcPct val="107000"/>
                        </a:lnSpc>
                        <a:spcAft>
                          <a:spcPts val="800"/>
                        </a:spcAft>
                      </a:pPr>
                      <a:r>
                        <a:rPr lang="nl-BE" sz="1400" kern="100" dirty="0">
                          <a:effectLst/>
                        </a:rPr>
                        <a:t>Einde</a:t>
                      </a:r>
                      <a:endParaRPr lang="nl-BE"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vert="vert270" anchor="ctr"/>
                </a:tc>
                <a:tc>
                  <a:txBody>
                    <a:bodyPr/>
                    <a:lstStyle/>
                    <a:p>
                      <a:pPr>
                        <a:lnSpc>
                          <a:spcPct val="107000"/>
                        </a:lnSpc>
                        <a:spcAft>
                          <a:spcPts val="800"/>
                        </a:spcAft>
                      </a:pPr>
                      <a:r>
                        <a:rPr lang="nl-BE" sz="1600" kern="100" dirty="0">
                          <a:effectLst/>
                        </a:rPr>
                        <a:t>Situatie</a:t>
                      </a:r>
                    </a:p>
                    <a:p>
                      <a:pPr marL="342900" lvl="0" indent="-342900">
                        <a:lnSpc>
                          <a:spcPct val="107000"/>
                        </a:lnSpc>
                        <a:buFont typeface="Aptos" panose="020B0004020202020204" pitchFamily="34" charset="0"/>
                        <a:buChar char="-"/>
                      </a:pPr>
                      <a:r>
                        <a:rPr lang="nl-BE" sz="1600" kern="100" dirty="0">
                          <a:effectLst/>
                        </a:rPr>
                        <a:t>Einde van de Crisis</a:t>
                      </a:r>
                    </a:p>
                    <a:p>
                      <a:pPr marL="342900" lvl="0" indent="-342900">
                        <a:lnSpc>
                          <a:spcPct val="107000"/>
                        </a:lnSpc>
                        <a:spcAft>
                          <a:spcPts val="800"/>
                        </a:spcAft>
                        <a:buFont typeface="Aptos" panose="020B0004020202020204" pitchFamily="34" charset="0"/>
                        <a:buChar char="-"/>
                      </a:pPr>
                      <a:r>
                        <a:rPr lang="nl-BE" sz="1600" kern="100" dirty="0">
                          <a:effectLst/>
                        </a:rPr>
                        <a:t>Bedrijf terug operationeel</a:t>
                      </a:r>
                    </a:p>
                    <a:p>
                      <a:pPr>
                        <a:lnSpc>
                          <a:spcPct val="107000"/>
                        </a:lnSpc>
                        <a:spcAft>
                          <a:spcPts val="800"/>
                        </a:spcAft>
                      </a:pPr>
                      <a:r>
                        <a:rPr lang="nl-BE" sz="1600" kern="100" dirty="0">
                          <a:effectLst/>
                        </a:rPr>
                        <a:t>Verwacht</a:t>
                      </a:r>
                    </a:p>
                    <a:p>
                      <a:pPr marL="342900" lvl="0" indent="-342900">
                        <a:lnSpc>
                          <a:spcPct val="107000"/>
                        </a:lnSpc>
                        <a:buFont typeface="Aptos" panose="020B0004020202020204" pitchFamily="34" charset="0"/>
                        <a:buChar char="-"/>
                      </a:pPr>
                      <a:r>
                        <a:rPr lang="nl-BE" sz="1600" kern="100" dirty="0">
                          <a:effectLst/>
                        </a:rPr>
                        <a:t>Implementatie van maatregelen voor terugkeer naar normaal</a:t>
                      </a:r>
                    </a:p>
                    <a:p>
                      <a:pPr marL="342900" lvl="0" indent="-342900">
                        <a:lnSpc>
                          <a:spcPct val="107000"/>
                        </a:lnSpc>
                        <a:buFont typeface="Aptos" panose="020B0004020202020204" pitchFamily="34" charset="0"/>
                        <a:buChar char="-"/>
                      </a:pPr>
                      <a:r>
                        <a:rPr lang="nl-BE" sz="1600" kern="100" dirty="0">
                          <a:effectLst/>
                        </a:rPr>
                        <a:t>Effectieve observatie van het einde van de crisis</a:t>
                      </a:r>
                    </a:p>
                    <a:p>
                      <a:pPr marL="342900" lvl="0" indent="-342900">
                        <a:lnSpc>
                          <a:spcPct val="107000"/>
                        </a:lnSpc>
                        <a:buFont typeface="Aptos" panose="020B0004020202020204" pitchFamily="34" charset="0"/>
                        <a:buChar char="-"/>
                      </a:pPr>
                      <a:r>
                        <a:rPr lang="nl-BE" sz="1600" kern="100" dirty="0">
                          <a:effectLst/>
                        </a:rPr>
                        <a:t>De situatie is definitief gestabiliseerd</a:t>
                      </a:r>
                    </a:p>
                    <a:p>
                      <a:pPr marL="342900" lvl="0" indent="-342900">
                        <a:lnSpc>
                          <a:spcPct val="107000"/>
                        </a:lnSpc>
                        <a:spcAft>
                          <a:spcPts val="800"/>
                        </a:spcAft>
                        <a:buFont typeface="Aptos" panose="020B0004020202020204" pitchFamily="34" charset="0"/>
                        <a:buChar char="-"/>
                      </a:pPr>
                      <a:r>
                        <a:rPr lang="nl-BE" sz="1600" kern="100" dirty="0">
                          <a:effectLst/>
                        </a:rPr>
                        <a:t>Verklaring van het einde van de crisis</a:t>
                      </a:r>
                      <a:endParaRPr lang="nl-BE"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nl-BE" sz="1100" kern="100">
                          <a:effectLst/>
                        </a:rPr>
                        <a:t>TBD</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a:effectLst/>
                        </a:rPr>
                        <a:t>TBD</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a:effectLst/>
                        </a:rPr>
                        <a:t>TBD</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20925782"/>
                  </a:ext>
                </a:extLst>
              </a:tr>
              <a:tr h="1806370">
                <a:tc>
                  <a:txBody>
                    <a:bodyPr/>
                    <a:lstStyle/>
                    <a:p>
                      <a:pPr marL="71755" marR="71755" algn="ctr">
                        <a:lnSpc>
                          <a:spcPct val="107000"/>
                        </a:lnSpc>
                        <a:spcAft>
                          <a:spcPts val="800"/>
                        </a:spcAft>
                      </a:pPr>
                      <a:r>
                        <a:rPr lang="nl-BE" sz="1400" kern="100" dirty="0">
                          <a:effectLst/>
                        </a:rPr>
                        <a:t>Evaluatie</a:t>
                      </a:r>
                      <a:endParaRPr lang="nl-BE"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vert="vert270" anchor="ctr"/>
                </a:tc>
                <a:tc>
                  <a:txBody>
                    <a:bodyPr/>
                    <a:lstStyle/>
                    <a:p>
                      <a:pPr>
                        <a:lnSpc>
                          <a:spcPct val="107000"/>
                        </a:lnSpc>
                        <a:spcAft>
                          <a:spcPts val="800"/>
                        </a:spcAft>
                      </a:pPr>
                      <a:r>
                        <a:rPr lang="nl-BE" sz="1600" kern="100" dirty="0">
                          <a:effectLst/>
                        </a:rPr>
                        <a:t>Situatie</a:t>
                      </a:r>
                    </a:p>
                    <a:p>
                      <a:pPr marL="342900" lvl="0" indent="-342900">
                        <a:lnSpc>
                          <a:spcPct val="107000"/>
                        </a:lnSpc>
                        <a:spcAft>
                          <a:spcPts val="800"/>
                        </a:spcAft>
                        <a:buFont typeface="Aptos" panose="020B0004020202020204" pitchFamily="34" charset="0"/>
                        <a:buChar char="-"/>
                      </a:pPr>
                      <a:r>
                        <a:rPr lang="nl-BE" sz="1600" kern="100" dirty="0">
                          <a:effectLst/>
                        </a:rPr>
                        <a:t>Evaluatie van de crisis</a:t>
                      </a:r>
                    </a:p>
                    <a:p>
                      <a:pPr>
                        <a:lnSpc>
                          <a:spcPct val="107000"/>
                        </a:lnSpc>
                        <a:spcAft>
                          <a:spcPts val="800"/>
                        </a:spcAft>
                      </a:pPr>
                      <a:r>
                        <a:rPr lang="nl-BE" sz="1600" kern="100" dirty="0">
                          <a:effectLst/>
                        </a:rPr>
                        <a:t>Verwacht </a:t>
                      </a:r>
                    </a:p>
                    <a:p>
                      <a:pPr marL="342900" lvl="0" indent="-342900">
                        <a:lnSpc>
                          <a:spcPct val="107000"/>
                        </a:lnSpc>
                        <a:buFont typeface="Aptos" panose="020B0004020202020204" pitchFamily="34" charset="0"/>
                        <a:buChar char="-"/>
                      </a:pPr>
                      <a:r>
                        <a:rPr lang="nl-BE" sz="1600" kern="100" dirty="0">
                          <a:effectLst/>
                        </a:rPr>
                        <a:t>Analyse</a:t>
                      </a:r>
                    </a:p>
                    <a:p>
                      <a:pPr marL="342900" lvl="0" indent="-342900">
                        <a:lnSpc>
                          <a:spcPct val="107000"/>
                        </a:lnSpc>
                        <a:buFont typeface="Aptos" panose="020B0004020202020204" pitchFamily="34" charset="0"/>
                        <a:buChar char="-"/>
                      </a:pPr>
                      <a:r>
                        <a:rPr lang="nl-BE" sz="1600" kern="100" dirty="0">
                          <a:effectLst/>
                        </a:rPr>
                        <a:t>Feedback</a:t>
                      </a:r>
                    </a:p>
                    <a:p>
                      <a:pPr marL="342900" lvl="0" indent="-342900">
                        <a:lnSpc>
                          <a:spcPct val="107000"/>
                        </a:lnSpc>
                        <a:buFont typeface="Aptos" panose="020B0004020202020204" pitchFamily="34" charset="0"/>
                        <a:buChar char="-"/>
                      </a:pPr>
                      <a:r>
                        <a:rPr lang="nl-BE" sz="1600" kern="100" dirty="0">
                          <a:effectLst/>
                        </a:rPr>
                        <a:t>Beperking van de gevolgen</a:t>
                      </a:r>
                    </a:p>
                    <a:p>
                      <a:pPr marL="342900" lvl="0" indent="-342900">
                        <a:lnSpc>
                          <a:spcPct val="107000"/>
                        </a:lnSpc>
                        <a:spcAft>
                          <a:spcPts val="800"/>
                        </a:spcAft>
                        <a:buFont typeface="Aptos" panose="020B0004020202020204" pitchFamily="34" charset="0"/>
                        <a:buChar char="-"/>
                      </a:pPr>
                      <a:r>
                        <a:rPr lang="nl-BE" sz="1600" kern="100" dirty="0">
                          <a:effectLst/>
                        </a:rPr>
                        <a:t>Verbeterde bewakingssystemen</a:t>
                      </a:r>
                      <a:endParaRPr lang="nl-BE"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nl-BE" sz="1100" kern="100">
                          <a:effectLst/>
                        </a:rPr>
                        <a:t>TBD</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a:effectLst/>
                        </a:rPr>
                        <a:t>TBD</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dirty="0">
                          <a:effectLst/>
                        </a:rPr>
                        <a:t>TBD</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47100311"/>
                  </a:ext>
                </a:extLst>
              </a:tr>
            </a:tbl>
          </a:graphicData>
        </a:graphic>
      </p:graphicFrame>
      <p:sp>
        <p:nvSpPr>
          <p:cNvPr id="4" name="Oval 3">
            <a:extLst>
              <a:ext uri="{FF2B5EF4-FFF2-40B4-BE49-F238E27FC236}">
                <a16:creationId xmlns:a16="http://schemas.microsoft.com/office/drawing/2014/main" id="{01AF48D4-F4AE-B2BB-C511-6589C0B33B40}"/>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5832522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a:t>Algemeen</a:t>
            </a:r>
          </a:p>
        </p:txBody>
      </p:sp>
      <p:sp>
        <p:nvSpPr>
          <p:cNvPr id="3" name="Text Placeholder 2"/>
          <p:cNvSpPr>
            <a:spLocks noGrp="1"/>
          </p:cNvSpPr>
          <p:nvPr>
            <p:ph type="body" sz="quarter" idx="27"/>
          </p:nvPr>
        </p:nvSpPr>
        <p:spPr/>
        <p:txBody>
          <a:bodyPr/>
          <a:lstStyle/>
          <a:p>
            <a:pPr marL="269875" algn="just">
              <a:spcAft>
                <a:spcPts val="600"/>
              </a:spcAft>
              <a:tabLst>
                <a:tab pos="269875" algn="l"/>
              </a:tabLst>
            </a:pPr>
            <a:r>
              <a:rPr lang="nl-BE" dirty="0">
                <a:latin typeface="+mn-lt"/>
                <a:ea typeface="Times New Roman" panose="02020603050405020304" pitchFamily="18" charset="0"/>
                <a:cs typeface="Times New Roman" panose="02020603050405020304" pitchFamily="18" charset="0"/>
              </a:rPr>
              <a:t>Als onderdeel van onze voortdurende inzet om de veiligheid en het welzijn binnen Defensie te waarborgen, heeft dit document tot doel de nadelige gevolgen van een noodsituatie te beperken. Dit document geeft een uitputtend overzicht van de menselijke, organisatorische en materiële maatregelen die zijn genomen om doeltreffend te reageren op elk type noodsituatie of crisis.</a:t>
            </a:r>
            <a:endParaRPr lang="fr-BE" sz="1800" dirty="0">
              <a:effectLst/>
              <a:latin typeface="+mn-lt"/>
              <a:ea typeface="Times New Roman" panose="02020603050405020304" pitchFamily="18" charset="0"/>
              <a:cs typeface="Times New Roman" panose="02020603050405020304" pitchFamily="18" charset="0"/>
            </a:endParaRPr>
          </a:p>
        </p:txBody>
      </p:sp>
      <p:sp>
        <p:nvSpPr>
          <p:cNvPr id="5" name="Picture Placeholder 4">
            <a:extLst>
              <a:ext uri="{FF2B5EF4-FFF2-40B4-BE49-F238E27FC236}">
                <a16:creationId xmlns:a16="http://schemas.microsoft.com/office/drawing/2014/main" id="{BBBAB462-288D-E380-E2BF-41D86EDD9190}"/>
              </a:ext>
            </a:extLst>
          </p:cNvPr>
          <p:cNvSpPr>
            <a:spLocks noGrp="1"/>
          </p:cNvSpPr>
          <p:nvPr>
            <p:ph type="pic" sz="quarter" idx="28"/>
          </p:nvPr>
        </p:nvSpPr>
        <p:spPr/>
        <p:txBody>
          <a:bodyPr/>
          <a:lstStyle/>
          <a:p>
            <a:endParaRPr lang="fr-BE"/>
          </a:p>
        </p:txBody>
      </p:sp>
    </p:spTree>
    <p:extLst>
      <p:ext uri="{BB962C8B-B14F-4D97-AF65-F5344CB8AC3E}">
        <p14:creationId xmlns:p14="http://schemas.microsoft.com/office/powerpoint/2010/main" val="7562330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C860DFC5-F4AF-24D5-D139-9060ED80AE05}"/>
              </a:ext>
            </a:extLst>
          </p:cNvPr>
          <p:cNvGraphicFramePr/>
          <p:nvPr>
            <p:extLst>
              <p:ext uri="{D42A27DB-BD31-4B8C-83A1-F6EECF244321}">
                <p14:modId xmlns:p14="http://schemas.microsoft.com/office/powerpoint/2010/main" val="2408277656"/>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 Placeholder 1">
            <a:extLst>
              <a:ext uri="{FF2B5EF4-FFF2-40B4-BE49-F238E27FC236}">
                <a16:creationId xmlns:a16="http://schemas.microsoft.com/office/drawing/2014/main" id="{017F9664-869F-C34E-A413-4CC8752FCFB7}"/>
              </a:ext>
            </a:extLst>
          </p:cNvPr>
          <p:cNvSpPr>
            <a:spLocks noGrp="1"/>
          </p:cNvSpPr>
          <p:nvPr>
            <p:ph type="body" sz="quarter" idx="13"/>
          </p:nvPr>
        </p:nvSpPr>
        <p:spPr/>
        <p:txBody>
          <a:bodyPr/>
          <a:lstStyle/>
          <a:p>
            <a:endParaRPr lang="fr-BE"/>
          </a:p>
        </p:txBody>
      </p:sp>
      <p:sp>
        <p:nvSpPr>
          <p:cNvPr id="5" name="Oval 4">
            <a:extLst>
              <a:ext uri="{FF2B5EF4-FFF2-40B4-BE49-F238E27FC236}">
                <a16:creationId xmlns:a16="http://schemas.microsoft.com/office/drawing/2014/main" id="{3D04A184-9967-7FD6-815E-3152AB8396E5}"/>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32615843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Personeels- en materiële middelen</a:t>
            </a:r>
          </a:p>
        </p:txBody>
      </p:sp>
      <p:graphicFrame>
        <p:nvGraphicFramePr>
          <p:cNvPr id="4" name="Diagram 3">
            <a:extLst>
              <a:ext uri="{FF2B5EF4-FFF2-40B4-BE49-F238E27FC236}">
                <a16:creationId xmlns:a16="http://schemas.microsoft.com/office/drawing/2014/main" id="{3B6FB016-8632-49D4-C214-6426DB1ABAE4}"/>
              </a:ext>
            </a:extLst>
          </p:cNvPr>
          <p:cNvGraphicFramePr/>
          <p:nvPr>
            <p:extLst>
              <p:ext uri="{D42A27DB-BD31-4B8C-83A1-F6EECF244321}">
                <p14:modId xmlns:p14="http://schemas.microsoft.com/office/powerpoint/2010/main" val="2286139737"/>
              </p:ext>
            </p:extLst>
          </p:nvPr>
        </p:nvGraphicFramePr>
        <p:xfrm>
          <a:off x="1619249" y="1638301"/>
          <a:ext cx="8639175" cy="44738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122310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Personeels- en materiële middelen</a:t>
            </a:r>
          </a:p>
        </p:txBody>
      </p:sp>
      <p:sp>
        <p:nvSpPr>
          <p:cNvPr id="3" name="Text Placeholder 2"/>
          <p:cNvSpPr>
            <a:spLocks noGrp="1"/>
          </p:cNvSpPr>
          <p:nvPr>
            <p:ph type="body" sz="quarter" idx="27"/>
          </p:nvPr>
        </p:nvSpPr>
        <p:spPr>
          <a:xfrm>
            <a:off x="281008" y="1779811"/>
            <a:ext cx="6043591" cy="4076239"/>
          </a:xfrm>
        </p:spPr>
        <p:txBody>
          <a:bodyPr/>
          <a:lstStyle/>
          <a:p>
            <a:pPr marL="0" lvl="3" indent="0" algn="just">
              <a:spcBef>
                <a:spcPts val="600"/>
              </a:spcBef>
              <a:spcAft>
                <a:spcPts val="600"/>
              </a:spcAft>
              <a:buSzPts val="1100"/>
              <a:buNone/>
              <a:tabLst>
                <a:tab pos="540385" algn="l"/>
              </a:tabLst>
            </a:pPr>
            <a:r>
              <a:rPr lang="nl-BE" sz="1800" b="1" dirty="0">
                <a:latin typeface="+mj-lt"/>
              </a:rPr>
              <a:t>Stap 4: Wijs personeelsmiddelen toe</a:t>
            </a:r>
            <a:endParaRPr lang="fr-BE" sz="1700" dirty="0">
              <a:effectLst/>
              <a:latin typeface="+mn-lt"/>
              <a:ea typeface="Times New Roman" panose="02020603050405020304" pitchFamily="18" charset="0"/>
              <a:cs typeface="Times New Roman" panose="02020603050405020304" pitchFamily="18" charset="0"/>
            </a:endParaRPr>
          </a:p>
          <a:p>
            <a:pPr marL="285750" indent="-285750" algn="just">
              <a:spcAft>
                <a:spcPts val="600"/>
              </a:spcAft>
              <a:buFontTx/>
              <a:buChar char="-"/>
              <a:tabLst>
                <a:tab pos="540385" algn="l"/>
              </a:tabLst>
            </a:pPr>
            <a:r>
              <a:rPr lang="nl-BE" sz="1700" dirty="0">
                <a:latin typeface="+mn-lt"/>
                <a:ea typeface="Times New Roman" panose="02020603050405020304" pitchFamily="18" charset="0"/>
                <a:cs typeface="Times New Roman" panose="02020603050405020304" pitchFamily="18" charset="0"/>
              </a:rPr>
              <a:t>Definieer de personeelsmiddelen die erbij betrokken zullen zijn.  Dit zal leiden tot hun training, beschikbaarheid en vervanging.
Om een unieke structuur te behouden, krijgen mensen een gebruikersgroep toegewezen 
Voeg externe bezoekers toe (bijv. onderaannemers), evenals alle werknemers.
Sommige functies en opleidingen zijn wettelijk voorgeschreven en moeten het voorwerp uitmaken van periodieke opleidingen en bijscholingen (eerste hulp bij brand, JICCS, enz.).
De behoeften van het personeel moeten worden vastgesteld als onderdeel van de actieplannen (GPP, JAP, LPP) en maken deel uit van de risicobeoordeling (interne reacties).</a:t>
            </a:r>
          </a:p>
          <a:p>
            <a:pPr marL="285750" indent="-285750" algn="just">
              <a:spcAft>
                <a:spcPts val="600"/>
              </a:spcAft>
              <a:buFontTx/>
              <a:buChar char="-"/>
              <a:tabLst>
                <a:tab pos="540385" algn="l"/>
              </a:tabLst>
            </a:pPr>
            <a:r>
              <a:rPr lang="nl-BE" sz="1700" dirty="0">
                <a:solidFill>
                  <a:srgbClr val="C00000"/>
                </a:solidFill>
                <a:latin typeface="+mj-lt"/>
                <a:ea typeface="Times New Roman" panose="02020603050405020304" pitchFamily="18" charset="0"/>
                <a:cs typeface="Times New Roman" panose="02020603050405020304" pitchFamily="18" charset="0"/>
              </a:rPr>
              <a:t>De missies kunnen worden beschreven in reflexfiches</a:t>
            </a:r>
            <a:endParaRPr lang="nl-BE" sz="1700" dirty="0">
              <a:solidFill>
                <a:srgbClr val="C00000"/>
              </a:solidFill>
              <a:effectLst/>
              <a:latin typeface="+mj-lt"/>
              <a:ea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74526C86-7EB6-1A36-FE9A-8F7A00CDEDCD}"/>
              </a:ext>
            </a:extLst>
          </p:cNvPr>
          <p:cNvPicPr>
            <a:picLocks noChangeAspect="1"/>
          </p:cNvPicPr>
          <p:nvPr/>
        </p:nvPicPr>
        <p:blipFill>
          <a:blip r:embed="rId3"/>
          <a:stretch>
            <a:fillRect/>
          </a:stretch>
        </p:blipFill>
        <p:spPr>
          <a:xfrm>
            <a:off x="6661975" y="2036324"/>
            <a:ext cx="5453825" cy="3646020"/>
          </a:xfrm>
          <a:prstGeom prst="rect">
            <a:avLst/>
          </a:prstGeom>
        </p:spPr>
      </p:pic>
    </p:spTree>
    <p:extLst>
      <p:ext uri="{BB962C8B-B14F-4D97-AF65-F5344CB8AC3E}">
        <p14:creationId xmlns:p14="http://schemas.microsoft.com/office/powerpoint/2010/main" val="38003435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DDB0C9D-2980-10F8-ACD5-276621A6AA4F}"/>
              </a:ext>
            </a:extLst>
          </p:cNvPr>
          <p:cNvSpPr>
            <a:spLocks noGrp="1"/>
          </p:cNvSpPr>
          <p:nvPr>
            <p:ph type="body" sz="quarter" idx="13"/>
          </p:nvPr>
        </p:nvSpPr>
        <p:spPr>
          <a:xfrm>
            <a:off x="281008" y="745829"/>
            <a:ext cx="11166353" cy="369332"/>
          </a:xfrm>
        </p:spPr>
        <p:txBody>
          <a:bodyPr/>
          <a:lstStyle/>
          <a:p>
            <a:pPr marL="0" marR="0" indent="0" algn="l" rtl="0" eaLnBrk="1" fontAlgn="auto" latinLnBrk="0" hangingPunct="1">
              <a:spcBef>
                <a:spcPts val="0"/>
              </a:spcBef>
              <a:spcAft>
                <a:spcPts val="0"/>
              </a:spcAft>
            </a:pPr>
            <a:r>
              <a:rPr lang="nl-BE" sz="1800" kern="1200" baseline="0" dirty="0">
                <a:solidFill>
                  <a:srgbClr val="008990"/>
                </a:solidFill>
                <a:effectLst/>
                <a:latin typeface="Palanquin Bold" panose="020B0004020203020204" pitchFamily="34" charset="0"/>
                <a:ea typeface="Palanquin Bold" panose="020B0004020203020204" pitchFamily="34" charset="0"/>
                <a:cs typeface="Palanquin Bold" panose="020B0004020203020204" pitchFamily="34" charset="0"/>
              </a:rPr>
              <a:t>Personeels- en materiële middelen</a:t>
            </a:r>
            <a:endParaRPr lang="nl-BE" dirty="0">
              <a:effectLst/>
            </a:endParaRPr>
          </a:p>
        </p:txBody>
      </p:sp>
      <p:graphicFrame>
        <p:nvGraphicFramePr>
          <p:cNvPr id="3" name="Table 2">
            <a:extLst>
              <a:ext uri="{FF2B5EF4-FFF2-40B4-BE49-F238E27FC236}">
                <a16:creationId xmlns:a16="http://schemas.microsoft.com/office/drawing/2014/main" id="{562A62EA-0744-E3C0-6BF1-265236642C0D}"/>
              </a:ext>
            </a:extLst>
          </p:cNvPr>
          <p:cNvGraphicFramePr>
            <a:graphicFrameLocks noGrp="1"/>
          </p:cNvGraphicFramePr>
          <p:nvPr>
            <p:extLst>
              <p:ext uri="{D42A27DB-BD31-4B8C-83A1-F6EECF244321}">
                <p14:modId xmlns:p14="http://schemas.microsoft.com/office/powerpoint/2010/main" val="455546361"/>
              </p:ext>
            </p:extLst>
          </p:nvPr>
        </p:nvGraphicFramePr>
        <p:xfrm>
          <a:off x="895351" y="1343025"/>
          <a:ext cx="9199095" cy="4654723"/>
        </p:xfrm>
        <a:graphic>
          <a:graphicData uri="http://schemas.openxmlformats.org/drawingml/2006/table">
            <a:tbl>
              <a:tblPr firstRow="1" firstCol="1" bandRow="1">
                <a:tableStyleId>{5C22544A-7EE6-4342-B048-85BDC9FD1C3A}</a:tableStyleId>
              </a:tblPr>
              <a:tblGrid>
                <a:gridCol w="616203">
                  <a:extLst>
                    <a:ext uri="{9D8B030D-6E8A-4147-A177-3AD203B41FA5}">
                      <a16:colId xmlns:a16="http://schemas.microsoft.com/office/drawing/2014/main" val="3422944721"/>
                    </a:ext>
                  </a:extLst>
                </a:gridCol>
                <a:gridCol w="4752272">
                  <a:extLst>
                    <a:ext uri="{9D8B030D-6E8A-4147-A177-3AD203B41FA5}">
                      <a16:colId xmlns:a16="http://schemas.microsoft.com/office/drawing/2014/main" val="2013900534"/>
                    </a:ext>
                  </a:extLst>
                </a:gridCol>
                <a:gridCol w="1027765">
                  <a:extLst>
                    <a:ext uri="{9D8B030D-6E8A-4147-A177-3AD203B41FA5}">
                      <a16:colId xmlns:a16="http://schemas.microsoft.com/office/drawing/2014/main" val="1788517241"/>
                    </a:ext>
                  </a:extLst>
                </a:gridCol>
                <a:gridCol w="1611376">
                  <a:extLst>
                    <a:ext uri="{9D8B030D-6E8A-4147-A177-3AD203B41FA5}">
                      <a16:colId xmlns:a16="http://schemas.microsoft.com/office/drawing/2014/main" val="75469994"/>
                    </a:ext>
                  </a:extLst>
                </a:gridCol>
                <a:gridCol w="1191479">
                  <a:extLst>
                    <a:ext uri="{9D8B030D-6E8A-4147-A177-3AD203B41FA5}">
                      <a16:colId xmlns:a16="http://schemas.microsoft.com/office/drawing/2014/main" val="1161758720"/>
                    </a:ext>
                  </a:extLst>
                </a:gridCol>
              </a:tblGrid>
              <a:tr h="421979">
                <a:tc>
                  <a:txBody>
                    <a:bodyPr/>
                    <a:lstStyle/>
                    <a:p>
                      <a:pPr algn="ctr">
                        <a:lnSpc>
                          <a:spcPct val="107000"/>
                        </a:lnSpc>
                        <a:spcAft>
                          <a:spcPts val="800"/>
                        </a:spcAft>
                      </a:pPr>
                      <a:r>
                        <a:rPr lang="nl-BE" sz="1100" kern="100" dirty="0">
                          <a:effectLst/>
                        </a:rPr>
                        <a:t> </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dirty="0">
                          <a:effectLst/>
                        </a:rPr>
                        <a:t>Te doen / Denken</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a:effectLst/>
                        </a:rPr>
                        <a:t>Wie?</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a:effectLst/>
                        </a:rPr>
                        <a:t>Aan wie?</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dirty="0">
                          <a:effectLst/>
                        </a:rPr>
                        <a:t>Met wat?</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60286356"/>
                  </a:ext>
                </a:extLst>
              </a:tr>
              <a:tr h="2016910">
                <a:tc>
                  <a:txBody>
                    <a:bodyPr/>
                    <a:lstStyle/>
                    <a:p>
                      <a:pPr marL="71755" marR="71755" algn="ctr">
                        <a:lnSpc>
                          <a:spcPct val="107000"/>
                        </a:lnSpc>
                        <a:spcAft>
                          <a:spcPts val="800"/>
                        </a:spcAft>
                      </a:pPr>
                      <a:r>
                        <a:rPr lang="nl-BE" sz="1100" kern="100">
                          <a:effectLst/>
                        </a:rPr>
                        <a:t>Voor de Crisis</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vert="vert270" anchor="ctr"/>
                </a:tc>
                <a:tc>
                  <a:txBody>
                    <a:bodyPr/>
                    <a:lstStyle/>
                    <a:p>
                      <a:pPr>
                        <a:lnSpc>
                          <a:spcPct val="107000"/>
                        </a:lnSpc>
                        <a:spcAft>
                          <a:spcPts val="800"/>
                        </a:spcAft>
                      </a:pPr>
                      <a:r>
                        <a:rPr lang="nl-BE" sz="1200" kern="100" dirty="0">
                          <a:effectLst/>
                        </a:rPr>
                        <a:t>Situatie</a:t>
                      </a:r>
                    </a:p>
                    <a:p>
                      <a:pPr marL="342900" lvl="0" indent="-342900">
                        <a:lnSpc>
                          <a:spcPct val="107000"/>
                        </a:lnSpc>
                        <a:buFont typeface="Aptos" panose="020B0004020202020204" pitchFamily="34" charset="0"/>
                        <a:buChar char="-"/>
                      </a:pPr>
                      <a:r>
                        <a:rPr lang="nl-BE" sz="1200" kern="100" dirty="0">
                          <a:effectLst/>
                        </a:rPr>
                        <a:t>Enkele waarschuwingssignalen</a:t>
                      </a:r>
                    </a:p>
                    <a:p>
                      <a:pPr marL="342900" lvl="0" indent="-342900">
                        <a:lnSpc>
                          <a:spcPct val="107000"/>
                        </a:lnSpc>
                        <a:buFont typeface="Aptos" panose="020B0004020202020204" pitchFamily="34" charset="0"/>
                        <a:buChar char="-"/>
                      </a:pPr>
                      <a:r>
                        <a:rPr lang="nl-BE" sz="1200" kern="100" dirty="0">
                          <a:effectLst/>
                        </a:rPr>
                        <a:t>De bedrijfsvoering willekeurig verstoren</a:t>
                      </a:r>
                    </a:p>
                    <a:p>
                      <a:pPr marL="342900" lvl="0" indent="-342900">
                        <a:lnSpc>
                          <a:spcPct val="107000"/>
                        </a:lnSpc>
                        <a:spcAft>
                          <a:spcPts val="800"/>
                        </a:spcAft>
                        <a:buFont typeface="Aptos" panose="020B0004020202020204" pitchFamily="34" charset="0"/>
                        <a:buChar char="-"/>
                      </a:pPr>
                      <a:r>
                        <a:rPr lang="nl-BE" sz="1200" kern="100" dirty="0">
                          <a:effectLst/>
                        </a:rPr>
                        <a:t>Het belang van hulpmiddelen om deze storingen te detecteren</a:t>
                      </a:r>
                    </a:p>
                    <a:p>
                      <a:pPr>
                        <a:lnSpc>
                          <a:spcPct val="107000"/>
                        </a:lnSpc>
                        <a:spcAft>
                          <a:spcPts val="800"/>
                        </a:spcAft>
                      </a:pPr>
                      <a:r>
                        <a:rPr lang="nl-BE" sz="1200" kern="100" dirty="0">
                          <a:effectLst/>
                        </a:rPr>
                        <a:t>Verwacht</a:t>
                      </a:r>
                    </a:p>
                    <a:p>
                      <a:pPr marL="342900" lvl="0" indent="-342900">
                        <a:lnSpc>
                          <a:spcPct val="107000"/>
                        </a:lnSpc>
                        <a:buFont typeface="Aptos" panose="020B0004020202020204" pitchFamily="34" charset="0"/>
                        <a:buChar char="-"/>
                      </a:pPr>
                      <a:r>
                        <a:rPr lang="nl-BE" sz="1200" kern="100" dirty="0">
                          <a:effectLst/>
                        </a:rPr>
                        <a:t>Implementatie van waarschuwingsbordcontroleapparatuur</a:t>
                      </a:r>
                    </a:p>
                    <a:p>
                      <a:pPr marL="342900" lvl="0" indent="-342900">
                        <a:lnSpc>
                          <a:spcPct val="107000"/>
                        </a:lnSpc>
                        <a:spcAft>
                          <a:spcPts val="800"/>
                        </a:spcAft>
                        <a:buFont typeface="Aptos" panose="020B0004020202020204" pitchFamily="34" charset="0"/>
                        <a:buChar char="-"/>
                      </a:pPr>
                      <a:r>
                        <a:rPr lang="nl-BE" sz="1200" kern="100" dirty="0">
                          <a:effectLst/>
                        </a:rPr>
                        <a:t>Beoordeling van de bedrijfscultuur</a:t>
                      </a:r>
                      <a:endParaRPr lang="nl-BE"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nl-BE" sz="1100" kern="100" dirty="0">
                          <a:effectLst/>
                        </a:rPr>
                        <a:t>TBD</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dirty="0">
                          <a:effectLst/>
                        </a:rPr>
                        <a:t>TBD</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a:effectLst/>
                        </a:rPr>
                        <a:t>TBD</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64538746"/>
                  </a:ext>
                </a:extLst>
              </a:tr>
              <a:tr h="2215834">
                <a:tc>
                  <a:txBody>
                    <a:bodyPr/>
                    <a:lstStyle/>
                    <a:p>
                      <a:pPr marL="71755" marR="71755" algn="ctr">
                        <a:lnSpc>
                          <a:spcPct val="107000"/>
                        </a:lnSpc>
                        <a:spcAft>
                          <a:spcPts val="800"/>
                        </a:spcAft>
                      </a:pPr>
                      <a:r>
                        <a:rPr lang="nl-BE" sz="1100" kern="100" dirty="0">
                          <a:effectLst/>
                        </a:rPr>
                        <a:t>Triggering</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vert="vert270" anchor="ctr"/>
                </a:tc>
                <a:tc>
                  <a:txBody>
                    <a:bodyPr/>
                    <a:lstStyle/>
                    <a:p>
                      <a:pPr>
                        <a:lnSpc>
                          <a:spcPct val="107000"/>
                        </a:lnSpc>
                        <a:spcAft>
                          <a:spcPts val="800"/>
                        </a:spcAft>
                      </a:pPr>
                      <a:r>
                        <a:rPr lang="nl-BE" sz="1200" kern="100" dirty="0">
                          <a:effectLst/>
                        </a:rPr>
                        <a:t>Situatie</a:t>
                      </a:r>
                    </a:p>
                    <a:p>
                      <a:pPr marL="342900" lvl="0" indent="-342900">
                        <a:lnSpc>
                          <a:spcPct val="107000"/>
                        </a:lnSpc>
                        <a:buFont typeface="Aptos" panose="020B0004020202020204" pitchFamily="34" charset="0"/>
                        <a:buChar char="-"/>
                      </a:pPr>
                      <a:r>
                        <a:rPr lang="nl-BE" sz="1200" kern="100" dirty="0">
                          <a:effectLst/>
                        </a:rPr>
                        <a:t>Ingangspunt van de crisis</a:t>
                      </a:r>
                    </a:p>
                    <a:p>
                      <a:pPr marL="342900" lvl="0" indent="-342900">
                        <a:lnSpc>
                          <a:spcPct val="107000"/>
                        </a:lnSpc>
                        <a:buFont typeface="Aptos" panose="020B0004020202020204" pitchFamily="34" charset="0"/>
                        <a:buChar char="-"/>
                      </a:pPr>
                      <a:r>
                        <a:rPr lang="nl-BE" sz="1200" kern="100" dirty="0">
                          <a:effectLst/>
                        </a:rPr>
                        <a:t>Atypische situatie</a:t>
                      </a:r>
                    </a:p>
                    <a:p>
                      <a:pPr marL="342900" lvl="0" indent="-342900">
                        <a:lnSpc>
                          <a:spcPct val="107000"/>
                        </a:lnSpc>
                        <a:spcAft>
                          <a:spcPts val="800"/>
                        </a:spcAft>
                        <a:buFont typeface="Aptos" panose="020B0004020202020204" pitchFamily="34" charset="0"/>
                        <a:buChar char="-"/>
                      </a:pPr>
                      <a:r>
                        <a:rPr lang="nl-BE" sz="1200" kern="100" dirty="0">
                          <a:effectLst/>
                        </a:rPr>
                        <a:t>Het in twijfel trekken van de duurzaamheid van het bedrijf</a:t>
                      </a:r>
                    </a:p>
                    <a:p>
                      <a:pPr>
                        <a:lnSpc>
                          <a:spcPct val="107000"/>
                        </a:lnSpc>
                        <a:spcAft>
                          <a:spcPts val="800"/>
                        </a:spcAft>
                      </a:pPr>
                      <a:r>
                        <a:rPr lang="nl-BE" sz="1200" kern="100" dirty="0">
                          <a:effectLst/>
                        </a:rPr>
                        <a:t>Verwacht </a:t>
                      </a:r>
                    </a:p>
                    <a:p>
                      <a:pPr marL="342900" lvl="0" indent="-342900">
                        <a:lnSpc>
                          <a:spcPct val="107000"/>
                        </a:lnSpc>
                        <a:buFont typeface="Aptos" panose="020B0004020202020204" pitchFamily="34" charset="0"/>
                        <a:buChar char="-"/>
                      </a:pPr>
                      <a:r>
                        <a:rPr lang="nl-BE" sz="1200" kern="100" dirty="0">
                          <a:effectLst/>
                        </a:rPr>
                        <a:t>Observatie van de gebeurtenis</a:t>
                      </a:r>
                    </a:p>
                    <a:p>
                      <a:pPr marL="342900" lvl="0" indent="-342900">
                        <a:lnSpc>
                          <a:spcPct val="107000"/>
                        </a:lnSpc>
                        <a:buFont typeface="Aptos" panose="020B0004020202020204" pitchFamily="34" charset="0"/>
                        <a:buChar char="-"/>
                      </a:pPr>
                      <a:r>
                        <a:rPr lang="nl-BE" sz="1200" kern="100" dirty="0">
                          <a:effectLst/>
                        </a:rPr>
                        <a:t>Formele aanvaarding</a:t>
                      </a:r>
                    </a:p>
                    <a:p>
                      <a:pPr marL="342900" lvl="0" indent="-342900">
                        <a:lnSpc>
                          <a:spcPct val="107000"/>
                        </a:lnSpc>
                        <a:spcAft>
                          <a:spcPts val="800"/>
                        </a:spcAft>
                        <a:buFont typeface="Aptos" panose="020B0004020202020204" pitchFamily="34" charset="0"/>
                        <a:buChar char="-"/>
                      </a:pPr>
                      <a:r>
                        <a:rPr lang="nl-BE" sz="1200" kern="100" dirty="0">
                          <a:effectLst/>
                        </a:rPr>
                        <a:t>Triggering van management-, stuur- en actiesystemen</a:t>
                      </a:r>
                      <a:endParaRPr lang="nl-BE"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nl-BE" sz="1100" kern="100">
                          <a:effectLst/>
                        </a:rPr>
                        <a:t>TBD</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dirty="0">
                          <a:effectLst/>
                        </a:rPr>
                        <a:t>TBD</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nl-BE" sz="1100" kern="100" dirty="0">
                          <a:effectLst/>
                        </a:rPr>
                        <a:t>TBD</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28602952"/>
                  </a:ext>
                </a:extLst>
              </a:tr>
            </a:tbl>
          </a:graphicData>
        </a:graphic>
      </p:graphicFrame>
      <p:sp>
        <p:nvSpPr>
          <p:cNvPr id="4" name="Rectangle 3">
            <a:extLst>
              <a:ext uri="{FF2B5EF4-FFF2-40B4-BE49-F238E27FC236}">
                <a16:creationId xmlns:a16="http://schemas.microsoft.com/office/drawing/2014/main" id="{003F4090-A0DE-420C-87BA-BE05A4D3E923}"/>
              </a:ext>
            </a:extLst>
          </p:cNvPr>
          <p:cNvSpPr/>
          <p:nvPr/>
        </p:nvSpPr>
        <p:spPr>
          <a:xfrm>
            <a:off x="6096001" y="1228725"/>
            <a:ext cx="2919470" cy="4883446"/>
          </a:xfrm>
          <a:prstGeom prst="rect">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dirty="0"/>
          </a:p>
        </p:txBody>
      </p:sp>
    </p:spTree>
    <p:extLst>
      <p:ext uri="{BB962C8B-B14F-4D97-AF65-F5344CB8AC3E}">
        <p14:creationId xmlns:p14="http://schemas.microsoft.com/office/powerpoint/2010/main" val="6511059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3C5788B-CC0C-2317-ABAA-B345A3355D97}"/>
              </a:ext>
            </a:extLst>
          </p:cNvPr>
          <p:cNvSpPr>
            <a:spLocks noGrp="1"/>
          </p:cNvSpPr>
          <p:nvPr>
            <p:ph type="body" sz="quarter" idx="13"/>
          </p:nvPr>
        </p:nvSpPr>
        <p:spPr>
          <a:xfrm>
            <a:off x="281008" y="745829"/>
            <a:ext cx="11166353" cy="707886"/>
          </a:xfrm>
        </p:spPr>
        <p:txBody>
          <a:bodyPr/>
          <a:lstStyle/>
          <a:p>
            <a:r>
              <a:rPr lang="nl-BE" dirty="0">
                <a:latin typeface="Palanquin Bold" panose="020B0004020203020204" pitchFamily="34" charset="0"/>
                <a:ea typeface="Palanquin Bold" panose="020B0004020203020204" pitchFamily="34" charset="0"/>
                <a:cs typeface="Palanquin Bold" panose="020B0004020203020204" pitchFamily="34" charset="0"/>
              </a:rPr>
              <a:t>Reflexfiche: </a:t>
            </a:r>
            <a:r>
              <a:rPr lang="nl-BE" sz="4000" kern="1200" baseline="0" dirty="0">
                <a:solidFill>
                  <a:srgbClr val="008990"/>
                </a:solidFill>
                <a:effectLst/>
                <a:latin typeface="Palanquin Bold" panose="020B0004020203020204" pitchFamily="34" charset="0"/>
                <a:ea typeface="Palanquin Bold" panose="020B0004020203020204" pitchFamily="34" charset="0"/>
                <a:cs typeface="Palanquin Bold" panose="020B0004020203020204" pitchFamily="34" charset="0"/>
              </a:rPr>
              <a:t>Personeels- en materiële middelen</a:t>
            </a:r>
            <a:endParaRPr lang="nl-BE" dirty="0">
              <a:effectLst/>
            </a:endParaRPr>
          </a:p>
        </p:txBody>
      </p:sp>
      <p:graphicFrame>
        <p:nvGraphicFramePr>
          <p:cNvPr id="3" name="Table 2">
            <a:extLst>
              <a:ext uri="{FF2B5EF4-FFF2-40B4-BE49-F238E27FC236}">
                <a16:creationId xmlns:a16="http://schemas.microsoft.com/office/drawing/2014/main" id="{AAEEE104-F98B-69B9-68CE-0C4D77A16C07}"/>
              </a:ext>
            </a:extLst>
          </p:cNvPr>
          <p:cNvGraphicFramePr>
            <a:graphicFrameLocks noGrp="1"/>
          </p:cNvGraphicFramePr>
          <p:nvPr>
            <p:extLst>
              <p:ext uri="{D42A27DB-BD31-4B8C-83A1-F6EECF244321}">
                <p14:modId xmlns:p14="http://schemas.microsoft.com/office/powerpoint/2010/main" val="1098837493"/>
              </p:ext>
            </p:extLst>
          </p:nvPr>
        </p:nvGraphicFramePr>
        <p:xfrm>
          <a:off x="683046" y="1773717"/>
          <a:ext cx="9841444" cy="4415472"/>
        </p:xfrm>
        <a:graphic>
          <a:graphicData uri="http://schemas.openxmlformats.org/drawingml/2006/table">
            <a:tbl>
              <a:tblPr firstRow="1" firstCol="1" bandRow="1">
                <a:tableStyleId>{BC89EF96-8CEA-46FF-86C4-4CE0E7609802}</a:tableStyleId>
              </a:tblPr>
              <a:tblGrid>
                <a:gridCol w="9841444">
                  <a:extLst>
                    <a:ext uri="{9D8B030D-6E8A-4147-A177-3AD203B41FA5}">
                      <a16:colId xmlns:a16="http://schemas.microsoft.com/office/drawing/2014/main" val="2356768104"/>
                    </a:ext>
                  </a:extLst>
                </a:gridCol>
              </a:tblGrid>
              <a:tr h="308471">
                <a:tc>
                  <a:txBody>
                    <a:bodyPr/>
                    <a:lstStyle/>
                    <a:p>
                      <a:pPr marL="0" algn="l" defTabSz="914400" rtl="0" eaLnBrk="1" latinLnBrk="0" hangingPunct="1">
                        <a:lnSpc>
                          <a:spcPct val="107000"/>
                        </a:lnSpc>
                        <a:spcAft>
                          <a:spcPts val="800"/>
                        </a:spcAft>
                      </a:pPr>
                      <a:r>
                        <a:rPr lang="nl-BE" sz="1100" b="1" kern="100" dirty="0">
                          <a:solidFill>
                            <a:schemeClr val="tx1"/>
                          </a:solidFill>
                          <a:effectLst/>
                          <a:latin typeface="+mn-lt"/>
                          <a:ea typeface="+mn-ea"/>
                          <a:cs typeface="+mn-cs"/>
                        </a:rPr>
                        <a:t>Documenttype: Scenario 01 / 001 Reflexblad</a:t>
                      </a:r>
                    </a:p>
                  </a:txBody>
                  <a:tcPr marL="68580" marR="68580" marT="0" marB="0" anchor="ctr">
                    <a:solidFill>
                      <a:schemeClr val="accent2">
                        <a:lumMod val="50000"/>
                      </a:schemeClr>
                    </a:solidFill>
                  </a:tcPr>
                </a:tc>
                <a:extLst>
                  <a:ext uri="{0D108BD9-81ED-4DB2-BD59-A6C34878D82A}">
                    <a16:rowId xmlns:a16="http://schemas.microsoft.com/office/drawing/2014/main" val="3253031403"/>
                  </a:ext>
                </a:extLst>
              </a:tr>
              <a:tr h="318916">
                <a:tc>
                  <a:txBody>
                    <a:bodyPr/>
                    <a:lstStyle/>
                    <a:p>
                      <a:pPr algn="l">
                        <a:lnSpc>
                          <a:spcPct val="107000"/>
                        </a:lnSpc>
                        <a:spcAft>
                          <a:spcPts val="800"/>
                        </a:spcAft>
                      </a:pPr>
                      <a:r>
                        <a:rPr lang="nl-BE" sz="1100" kern="100" dirty="0">
                          <a:effectLst/>
                        </a:rPr>
                        <a:t>Wie: Definieer de belangrijkste actoren in dit reflexblad</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90584642"/>
                  </a:ext>
                </a:extLst>
              </a:tr>
              <a:tr h="297455">
                <a:tc>
                  <a:txBody>
                    <a:bodyPr/>
                    <a:lstStyle/>
                    <a:p>
                      <a:pPr algn="l">
                        <a:lnSpc>
                          <a:spcPct val="107000"/>
                        </a:lnSpc>
                        <a:spcAft>
                          <a:spcPts val="800"/>
                        </a:spcAft>
                      </a:pPr>
                      <a:r>
                        <a:rPr lang="nl-BE" sz="1100" kern="100" dirty="0">
                          <a:effectLst/>
                        </a:rPr>
                        <a:t>Rol: Definieer de rol van de acteur</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32431535"/>
                  </a:ext>
                </a:extLst>
              </a:tr>
              <a:tr h="515540">
                <a:tc>
                  <a:txBody>
                    <a:bodyPr/>
                    <a:lstStyle/>
                    <a:p>
                      <a:pPr algn="l">
                        <a:lnSpc>
                          <a:spcPct val="107000"/>
                        </a:lnSpc>
                        <a:spcAft>
                          <a:spcPts val="800"/>
                        </a:spcAft>
                      </a:pPr>
                      <a:r>
                        <a:rPr lang="nl-BE" sz="1100" kern="100" dirty="0">
                          <a:effectLst/>
                        </a:rPr>
                        <a:t>Uitlokkende factor:</a:t>
                      </a:r>
                    </a:p>
                    <a:p>
                      <a:pPr marL="342900" lvl="0" indent="-342900" algn="l">
                        <a:lnSpc>
                          <a:spcPct val="107000"/>
                        </a:lnSpc>
                        <a:spcAft>
                          <a:spcPts val="800"/>
                        </a:spcAft>
                        <a:buFont typeface="Aptos" panose="020B0004020202020204" pitchFamily="34" charset="0"/>
                        <a:buChar char="-"/>
                      </a:pPr>
                      <a:r>
                        <a:rPr lang="nl-BE" sz="1100" kern="100" dirty="0">
                          <a:effectLst/>
                        </a:rPr>
                        <a:t>Wanneer moet deze reflexkaart geactiveerd worden?</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06969297"/>
                  </a:ext>
                </a:extLst>
              </a:tr>
              <a:tr h="515540">
                <a:tc>
                  <a:txBody>
                    <a:bodyPr/>
                    <a:lstStyle/>
                    <a:p>
                      <a:pPr algn="l">
                        <a:lnSpc>
                          <a:spcPct val="107000"/>
                        </a:lnSpc>
                        <a:spcAft>
                          <a:spcPts val="800"/>
                        </a:spcAft>
                      </a:pPr>
                      <a:r>
                        <a:rPr lang="nl-BE" sz="1100" kern="100" dirty="0">
                          <a:effectLst/>
                        </a:rPr>
                        <a:t>Beschrijving van taken:</a:t>
                      </a:r>
                    </a:p>
                    <a:p>
                      <a:pPr marL="342900" lvl="0" indent="-342900" algn="l">
                        <a:lnSpc>
                          <a:spcPct val="107000"/>
                        </a:lnSpc>
                        <a:spcAft>
                          <a:spcPts val="800"/>
                        </a:spcAft>
                        <a:buFont typeface="Aptos" panose="020B0004020202020204" pitchFamily="34" charset="0"/>
                        <a:buChar char="-"/>
                      </a:pPr>
                      <a:r>
                        <a:rPr lang="nl-BE" sz="1100" kern="100" dirty="0">
                          <a:effectLst/>
                        </a:rPr>
                        <a:t>Lijst met taken die nodig zijn om de doelstelling van het reflexblad te bereiken</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03551410"/>
                  </a:ext>
                </a:extLst>
              </a:tr>
              <a:tr h="515540">
                <a:tc>
                  <a:txBody>
                    <a:bodyPr/>
                    <a:lstStyle/>
                    <a:p>
                      <a:pPr algn="l">
                        <a:lnSpc>
                          <a:spcPct val="107000"/>
                        </a:lnSpc>
                        <a:spcAft>
                          <a:spcPts val="800"/>
                        </a:spcAft>
                      </a:pPr>
                      <a:r>
                        <a:rPr lang="nl-BE" sz="1100" kern="100" dirty="0">
                          <a:effectLst/>
                        </a:rPr>
                        <a:t>Betrokken personeel:</a:t>
                      </a:r>
                    </a:p>
                    <a:p>
                      <a:pPr marL="342900" lvl="0" indent="-342900" algn="l">
                        <a:lnSpc>
                          <a:spcPct val="107000"/>
                        </a:lnSpc>
                        <a:spcAft>
                          <a:spcPts val="800"/>
                        </a:spcAft>
                        <a:buFont typeface="Aptos" panose="020B0004020202020204" pitchFamily="34" charset="0"/>
                        <a:buChar char="-"/>
                      </a:pPr>
                      <a:r>
                        <a:rPr lang="nl-BE" sz="1100" kern="100" dirty="0">
                          <a:effectLst/>
                        </a:rPr>
                        <a:t>Zorg voor de link met andere actoren</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61467079"/>
                  </a:ext>
                </a:extLst>
              </a:tr>
              <a:tr h="515540">
                <a:tc>
                  <a:txBody>
                    <a:bodyPr/>
                    <a:lstStyle/>
                    <a:p>
                      <a:pPr algn="l">
                        <a:lnSpc>
                          <a:spcPct val="107000"/>
                        </a:lnSpc>
                        <a:spcAft>
                          <a:spcPts val="800"/>
                        </a:spcAft>
                      </a:pPr>
                      <a:r>
                        <a:rPr lang="nl-BE" sz="1100" kern="100" dirty="0">
                          <a:effectLst/>
                        </a:rPr>
                        <a:t>Aanvullende maatregelen:</a:t>
                      </a:r>
                    </a:p>
                    <a:p>
                      <a:pPr marL="342900" lvl="0" indent="-342900" algn="l">
                        <a:lnSpc>
                          <a:spcPct val="107000"/>
                        </a:lnSpc>
                        <a:spcAft>
                          <a:spcPts val="800"/>
                        </a:spcAft>
                        <a:buFont typeface="Aptos" panose="020B0004020202020204" pitchFamily="34" charset="0"/>
                        <a:buChar char="-"/>
                      </a:pPr>
                      <a:r>
                        <a:rPr lang="nl-BE" sz="1100" kern="100" dirty="0">
                          <a:effectLst/>
                        </a:rPr>
                        <a:t>Geef aan welke aanvullende maatregelen nodig zijn om de taken te kunnen uitvoeren</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49707806"/>
                  </a:ext>
                </a:extLst>
              </a:tr>
              <a:tr h="515540">
                <a:tc>
                  <a:txBody>
                    <a:bodyPr/>
                    <a:lstStyle/>
                    <a:p>
                      <a:pPr algn="l">
                        <a:lnSpc>
                          <a:spcPct val="107000"/>
                        </a:lnSpc>
                        <a:spcAft>
                          <a:spcPts val="800"/>
                        </a:spcAft>
                      </a:pPr>
                      <a:r>
                        <a:rPr lang="nl-BE" sz="1100" kern="100" dirty="0">
                          <a:effectLst/>
                        </a:rPr>
                        <a:t>Middelen:</a:t>
                      </a:r>
                    </a:p>
                    <a:p>
                      <a:pPr marL="342900" lvl="0" indent="-342900" algn="l">
                        <a:lnSpc>
                          <a:spcPct val="107000"/>
                        </a:lnSpc>
                        <a:spcAft>
                          <a:spcPts val="800"/>
                        </a:spcAft>
                        <a:buFont typeface="Aptos" panose="020B0004020202020204" pitchFamily="34" charset="0"/>
                        <a:buChar char="-"/>
                      </a:pPr>
                      <a:r>
                        <a:rPr lang="nl-BE" sz="1100" kern="100" dirty="0">
                          <a:effectLst/>
                        </a:rPr>
                        <a:t>Maak een lijst van alle middelen die nodig zijn om de taak uit te voeren</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07938314"/>
                  </a:ext>
                </a:extLst>
              </a:tr>
              <a:tr h="515540">
                <a:tc>
                  <a:txBody>
                    <a:bodyPr/>
                    <a:lstStyle/>
                    <a:p>
                      <a:pPr algn="l">
                        <a:lnSpc>
                          <a:spcPct val="107000"/>
                        </a:lnSpc>
                        <a:spcAft>
                          <a:spcPts val="800"/>
                        </a:spcAft>
                      </a:pPr>
                      <a:r>
                        <a:rPr lang="nl-BE" sz="1100" kern="100" dirty="0">
                          <a:effectLst/>
                        </a:rPr>
                        <a:t>Opleidingen:</a:t>
                      </a:r>
                    </a:p>
                    <a:p>
                      <a:pPr marL="342900" lvl="0" indent="-342900" algn="l">
                        <a:lnSpc>
                          <a:spcPct val="107000"/>
                        </a:lnSpc>
                        <a:spcAft>
                          <a:spcPts val="800"/>
                        </a:spcAft>
                        <a:buFont typeface="Aptos" panose="020B0004020202020204" pitchFamily="34" charset="0"/>
                        <a:buChar char="-"/>
                      </a:pPr>
                      <a:r>
                        <a:rPr lang="nl-BE" sz="1100" kern="100" dirty="0">
                          <a:effectLst/>
                        </a:rPr>
                        <a:t>Lijst alle trainingen op die betrekking hebben op dit reflexblad</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65986649"/>
                  </a:ext>
                </a:extLst>
              </a:tr>
              <a:tr h="397390">
                <a:tc>
                  <a:txBody>
                    <a:bodyPr/>
                    <a:lstStyle/>
                    <a:p>
                      <a:pPr algn="l">
                        <a:lnSpc>
                          <a:spcPct val="107000"/>
                        </a:lnSpc>
                        <a:spcAft>
                          <a:spcPts val="800"/>
                        </a:spcAft>
                      </a:pPr>
                      <a:r>
                        <a:rPr lang="nl-BE" sz="1100" kern="100" dirty="0">
                          <a:effectLst/>
                        </a:rPr>
                        <a:t>Revisie: R1.0 van 11 mei 2024</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solidFill>
                      <a:schemeClr val="accent2">
                        <a:lumMod val="50000"/>
                        <a:alpha val="20000"/>
                      </a:schemeClr>
                    </a:solidFill>
                  </a:tcPr>
                </a:tc>
                <a:extLst>
                  <a:ext uri="{0D108BD9-81ED-4DB2-BD59-A6C34878D82A}">
                    <a16:rowId xmlns:a16="http://schemas.microsoft.com/office/drawing/2014/main" val="622981555"/>
                  </a:ext>
                </a:extLst>
              </a:tr>
            </a:tbl>
          </a:graphicData>
        </a:graphic>
      </p:graphicFrame>
    </p:spTree>
    <p:extLst>
      <p:ext uri="{BB962C8B-B14F-4D97-AF65-F5344CB8AC3E}">
        <p14:creationId xmlns:p14="http://schemas.microsoft.com/office/powerpoint/2010/main" val="31672003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pPr marL="0" marR="0" indent="0" algn="l" rtl="0" eaLnBrk="1" fontAlgn="auto" latinLnBrk="0" hangingPunct="1">
              <a:spcBef>
                <a:spcPts val="0"/>
              </a:spcBef>
              <a:spcAft>
                <a:spcPts val="0"/>
              </a:spcAft>
            </a:pPr>
            <a:r>
              <a:rPr lang="fr-BE" sz="4000" kern="1200" baseline="0" dirty="0">
                <a:solidFill>
                  <a:srgbClr val="008990"/>
                </a:solidFill>
                <a:effectLst/>
                <a:latin typeface="Palanquin Bold" panose="020B0004020203020204" pitchFamily="34" charset="0"/>
                <a:ea typeface="Palanquin Bold" panose="020B0004020203020204" pitchFamily="34" charset="0"/>
                <a:cs typeface="Palanquin Bold" panose="020B0004020203020204" pitchFamily="34" charset="0"/>
              </a:rPr>
              <a:t>Personeels- en materiële middelen</a:t>
            </a:r>
            <a:endParaRPr lang="nl-BE" dirty="0">
              <a:effectLst/>
            </a:endParaRPr>
          </a:p>
        </p:txBody>
      </p:sp>
      <p:sp>
        <p:nvSpPr>
          <p:cNvPr id="3" name="Text Placeholder 2"/>
          <p:cNvSpPr>
            <a:spLocks noGrp="1"/>
          </p:cNvSpPr>
          <p:nvPr>
            <p:ph type="body" sz="quarter" idx="27"/>
          </p:nvPr>
        </p:nvSpPr>
        <p:spPr>
          <a:xfrm>
            <a:off x="281009" y="1779811"/>
            <a:ext cx="11486448" cy="4076239"/>
          </a:xfrm>
        </p:spPr>
        <p:txBody>
          <a:bodyPr/>
          <a:lstStyle/>
          <a:p>
            <a:pPr marL="0" lvl="3" indent="0" algn="just">
              <a:spcBef>
                <a:spcPts val="600"/>
              </a:spcBef>
              <a:spcAft>
                <a:spcPts val="600"/>
              </a:spcAft>
              <a:buSzPts val="1100"/>
              <a:buNone/>
              <a:tabLst>
                <a:tab pos="540385" algn="l"/>
              </a:tabLst>
            </a:pPr>
            <a:r>
              <a:rPr lang="nl-BE" sz="1800" b="1" dirty="0">
                <a:latin typeface="+mj-lt"/>
              </a:rPr>
              <a:t>Stap 4: Wijs personeelsmiddelen toe</a:t>
            </a:r>
            <a:endParaRPr lang="fr-BE" sz="1700" dirty="0">
              <a:effectLst/>
              <a:latin typeface="+mn-lt"/>
              <a:ea typeface="Times New Roman" panose="02020603050405020304" pitchFamily="18" charset="0"/>
              <a:cs typeface="Times New Roman" panose="02020603050405020304" pitchFamily="18" charset="0"/>
            </a:endParaRPr>
          </a:p>
          <a:p>
            <a:pPr marL="285750" indent="-285750" algn="just">
              <a:spcAft>
                <a:spcPts val="600"/>
              </a:spcAft>
              <a:buFontTx/>
              <a:buChar char="-"/>
              <a:tabLst>
                <a:tab pos="540385" algn="l"/>
              </a:tabLst>
            </a:pPr>
            <a:r>
              <a:rPr lang="nl-BE" sz="1700" dirty="0">
                <a:latin typeface="+mn-lt"/>
                <a:ea typeface="Times New Roman" panose="02020603050405020304" pitchFamily="18" charset="0"/>
                <a:cs typeface="Times New Roman" panose="02020603050405020304" pitchFamily="18" charset="0"/>
              </a:rPr>
              <a:t>Telefoongids en adressen: in INP-schema’s: INP-sjabloon
Let op met de GDPR (Persoonsgegevens)!</a:t>
            </a:r>
            <a:endParaRPr lang="fr-BE" sz="1700" b="1" dirty="0">
              <a:solidFill>
                <a:srgbClr val="C00000"/>
              </a:solidFill>
              <a:effectLst/>
              <a:latin typeface="+mn-lt"/>
              <a:ea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DBB91646-B8BB-8C66-6C1A-771DDBACE500}"/>
              </a:ext>
            </a:extLst>
          </p:cNvPr>
          <p:cNvGraphicFramePr>
            <a:graphicFrameLocks noGrp="1"/>
          </p:cNvGraphicFramePr>
          <p:nvPr>
            <p:extLst>
              <p:ext uri="{D42A27DB-BD31-4B8C-83A1-F6EECF244321}">
                <p14:modId xmlns:p14="http://schemas.microsoft.com/office/powerpoint/2010/main" val="717981933"/>
              </p:ext>
            </p:extLst>
          </p:nvPr>
        </p:nvGraphicFramePr>
        <p:xfrm>
          <a:off x="647700" y="2809874"/>
          <a:ext cx="8639175" cy="3886391"/>
        </p:xfrm>
        <a:graphic>
          <a:graphicData uri="http://schemas.openxmlformats.org/drawingml/2006/table">
            <a:tbl>
              <a:tblPr firstRow="1" firstCol="1" bandRow="1">
                <a:tableStyleId>{5C22544A-7EE6-4342-B048-85BDC9FD1C3A}</a:tableStyleId>
              </a:tblPr>
              <a:tblGrid>
                <a:gridCol w="1314450">
                  <a:extLst>
                    <a:ext uri="{9D8B030D-6E8A-4147-A177-3AD203B41FA5}">
                      <a16:colId xmlns:a16="http://schemas.microsoft.com/office/drawing/2014/main" val="636846808"/>
                    </a:ext>
                  </a:extLst>
                </a:gridCol>
                <a:gridCol w="3502080">
                  <a:extLst>
                    <a:ext uri="{9D8B030D-6E8A-4147-A177-3AD203B41FA5}">
                      <a16:colId xmlns:a16="http://schemas.microsoft.com/office/drawing/2014/main" val="2852245554"/>
                    </a:ext>
                  </a:extLst>
                </a:gridCol>
                <a:gridCol w="3822645">
                  <a:extLst>
                    <a:ext uri="{9D8B030D-6E8A-4147-A177-3AD203B41FA5}">
                      <a16:colId xmlns:a16="http://schemas.microsoft.com/office/drawing/2014/main" val="1302593921"/>
                    </a:ext>
                  </a:extLst>
                </a:gridCol>
              </a:tblGrid>
              <a:tr h="402779">
                <a:tc>
                  <a:txBody>
                    <a:bodyPr/>
                    <a:lstStyle/>
                    <a:p>
                      <a:pPr>
                        <a:lnSpc>
                          <a:spcPct val="107000"/>
                        </a:lnSpc>
                        <a:spcAft>
                          <a:spcPts val="800"/>
                        </a:spcAft>
                      </a:pPr>
                      <a:r>
                        <a:rPr lang="nl-BE" sz="1100" kern="100" dirty="0">
                          <a:effectLst/>
                        </a:rPr>
                        <a:t> </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nSpc>
                          <a:spcPct val="107000"/>
                        </a:lnSpc>
                        <a:spcAft>
                          <a:spcPts val="800"/>
                        </a:spcAft>
                      </a:pPr>
                      <a:r>
                        <a:rPr lang="nl-BE" sz="1200" kern="100" dirty="0">
                          <a:effectLst/>
                        </a:rPr>
                        <a:t>Adressen/ contacten</a:t>
                      </a:r>
                      <a:endParaRPr lang="nl-BE"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nSpc>
                          <a:spcPct val="107000"/>
                        </a:lnSpc>
                        <a:spcAft>
                          <a:spcPts val="800"/>
                        </a:spcAft>
                      </a:pPr>
                      <a:r>
                        <a:rPr lang="nl-BE" sz="1200" kern="100" dirty="0">
                          <a:effectLst/>
                        </a:rPr>
                        <a:t>Opmerkingen</a:t>
                      </a:r>
                      <a:endParaRPr lang="nl-BE"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83264260"/>
                  </a:ext>
                </a:extLst>
              </a:tr>
              <a:tr h="402779">
                <a:tc>
                  <a:txBody>
                    <a:bodyPr/>
                    <a:lstStyle/>
                    <a:p>
                      <a:pPr>
                        <a:lnSpc>
                          <a:spcPct val="107000"/>
                        </a:lnSpc>
                        <a:spcAft>
                          <a:spcPts val="800"/>
                        </a:spcAft>
                      </a:pPr>
                      <a:r>
                        <a:rPr lang="nl-BE" sz="1200" kern="100" dirty="0">
                          <a:effectLst/>
                        </a:rPr>
                        <a:t>Dir </a:t>
                      </a:r>
                      <a:r>
                        <a:rPr lang="nl-BE" sz="1200" kern="100" dirty="0" err="1">
                          <a:effectLst/>
                        </a:rPr>
                        <a:t>Strat</a:t>
                      </a:r>
                      <a:endParaRPr lang="nl-BE"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nSpc>
                          <a:spcPct val="107000"/>
                        </a:lnSpc>
                        <a:spcAft>
                          <a:spcPts val="800"/>
                        </a:spcAft>
                      </a:pPr>
                      <a:r>
                        <a:rPr lang="nl-BE" sz="1100" kern="100">
                          <a:effectLst/>
                        </a:rPr>
                        <a:t> </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nSpc>
                          <a:spcPct val="107000"/>
                        </a:lnSpc>
                        <a:spcAft>
                          <a:spcPts val="800"/>
                        </a:spcAft>
                      </a:pPr>
                      <a:r>
                        <a:rPr lang="nl-BE" sz="1100" kern="100" dirty="0">
                          <a:effectLst/>
                        </a:rPr>
                        <a:t> </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88325165"/>
                  </a:ext>
                </a:extLst>
              </a:tr>
              <a:tr h="402779">
                <a:tc>
                  <a:txBody>
                    <a:bodyPr/>
                    <a:lstStyle/>
                    <a:p>
                      <a:pPr>
                        <a:lnSpc>
                          <a:spcPct val="107000"/>
                        </a:lnSpc>
                        <a:spcAft>
                          <a:spcPts val="800"/>
                        </a:spcAft>
                      </a:pPr>
                      <a:r>
                        <a:rPr lang="nl-BE" sz="1200" kern="100" dirty="0">
                          <a:effectLst/>
                        </a:rPr>
                        <a:t>Brandweer-bestrijdingsdienst</a:t>
                      </a:r>
                      <a:endParaRPr lang="nl-BE"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nSpc>
                          <a:spcPct val="107000"/>
                        </a:lnSpc>
                        <a:spcAft>
                          <a:spcPts val="800"/>
                        </a:spcAft>
                      </a:pPr>
                      <a:r>
                        <a:rPr lang="nl-BE" sz="1100" kern="100">
                          <a:effectLst/>
                        </a:rPr>
                        <a:t> </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nSpc>
                          <a:spcPct val="107000"/>
                        </a:lnSpc>
                        <a:spcAft>
                          <a:spcPts val="800"/>
                        </a:spcAft>
                      </a:pPr>
                      <a:r>
                        <a:rPr lang="nl-BE" sz="1100" kern="100">
                          <a:effectLst/>
                        </a:rPr>
                        <a:t> </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15177707"/>
                  </a:ext>
                </a:extLst>
              </a:tr>
              <a:tr h="402779">
                <a:tc>
                  <a:txBody>
                    <a:bodyPr/>
                    <a:lstStyle/>
                    <a:p>
                      <a:pPr>
                        <a:lnSpc>
                          <a:spcPct val="107000"/>
                        </a:lnSpc>
                        <a:spcAft>
                          <a:spcPts val="800"/>
                        </a:spcAft>
                      </a:pPr>
                      <a:r>
                        <a:rPr lang="nl-BE" sz="1200" kern="100" dirty="0">
                          <a:effectLst/>
                        </a:rPr>
                        <a:t>EHBO</a:t>
                      </a:r>
                      <a:endParaRPr lang="nl-BE"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nSpc>
                          <a:spcPct val="107000"/>
                        </a:lnSpc>
                        <a:spcAft>
                          <a:spcPts val="800"/>
                        </a:spcAft>
                      </a:pPr>
                      <a:r>
                        <a:rPr lang="nl-BE" sz="1100" kern="100">
                          <a:effectLst/>
                        </a:rPr>
                        <a:t> </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nSpc>
                          <a:spcPct val="107000"/>
                        </a:lnSpc>
                        <a:spcAft>
                          <a:spcPts val="800"/>
                        </a:spcAft>
                      </a:pPr>
                      <a:r>
                        <a:rPr lang="nl-BE" sz="1100" kern="100">
                          <a:effectLst/>
                        </a:rPr>
                        <a:t> </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67560434"/>
                  </a:ext>
                </a:extLst>
              </a:tr>
              <a:tr h="402779">
                <a:tc>
                  <a:txBody>
                    <a:bodyPr/>
                    <a:lstStyle/>
                    <a:p>
                      <a:pPr>
                        <a:lnSpc>
                          <a:spcPct val="107000"/>
                        </a:lnSpc>
                        <a:spcAft>
                          <a:spcPts val="800"/>
                        </a:spcAft>
                      </a:pPr>
                      <a:r>
                        <a:rPr lang="nl-BE" sz="1200" kern="100">
                          <a:effectLst/>
                        </a:rPr>
                        <a:t>Veiligheid</a:t>
                      </a:r>
                      <a:endParaRPr lang="nl-BE"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nSpc>
                          <a:spcPct val="107000"/>
                        </a:lnSpc>
                        <a:spcAft>
                          <a:spcPts val="800"/>
                        </a:spcAft>
                      </a:pPr>
                      <a:r>
                        <a:rPr lang="nl-BE" sz="1100" kern="100">
                          <a:effectLst/>
                        </a:rPr>
                        <a:t> </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nSpc>
                          <a:spcPct val="107000"/>
                        </a:lnSpc>
                        <a:spcAft>
                          <a:spcPts val="800"/>
                        </a:spcAft>
                      </a:pPr>
                      <a:r>
                        <a:rPr lang="nl-BE" sz="1100" kern="100">
                          <a:effectLst/>
                        </a:rPr>
                        <a:t> </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50170184"/>
                  </a:ext>
                </a:extLst>
              </a:tr>
              <a:tr h="402779">
                <a:tc>
                  <a:txBody>
                    <a:bodyPr/>
                    <a:lstStyle/>
                    <a:p>
                      <a:pPr>
                        <a:lnSpc>
                          <a:spcPct val="107000"/>
                        </a:lnSpc>
                        <a:spcAft>
                          <a:spcPts val="800"/>
                        </a:spcAft>
                      </a:pPr>
                      <a:r>
                        <a:rPr lang="nl-BE" sz="1200" kern="100" dirty="0">
                          <a:effectLst/>
                        </a:rPr>
                        <a:t>Logistiek</a:t>
                      </a:r>
                      <a:endParaRPr lang="nl-BE"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nSpc>
                          <a:spcPct val="107000"/>
                        </a:lnSpc>
                        <a:spcAft>
                          <a:spcPts val="800"/>
                        </a:spcAft>
                      </a:pPr>
                      <a:r>
                        <a:rPr lang="nl-BE" sz="1100" kern="100">
                          <a:effectLst/>
                        </a:rPr>
                        <a:t> </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nSpc>
                          <a:spcPct val="107000"/>
                        </a:lnSpc>
                        <a:spcAft>
                          <a:spcPts val="800"/>
                        </a:spcAft>
                      </a:pPr>
                      <a:r>
                        <a:rPr lang="nl-BE" sz="1100" kern="100">
                          <a:effectLst/>
                        </a:rPr>
                        <a:t> </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97158825"/>
                  </a:ext>
                </a:extLst>
              </a:tr>
              <a:tr h="482992">
                <a:tc>
                  <a:txBody>
                    <a:bodyPr/>
                    <a:lstStyle/>
                    <a:p>
                      <a:pPr>
                        <a:lnSpc>
                          <a:spcPct val="107000"/>
                        </a:lnSpc>
                        <a:spcAft>
                          <a:spcPts val="800"/>
                        </a:spcAft>
                      </a:pPr>
                      <a:r>
                        <a:rPr lang="nl-BE" sz="1200" kern="100" dirty="0">
                          <a:effectLst/>
                        </a:rPr>
                        <a:t>Communicatie</a:t>
                      </a:r>
                      <a:endParaRPr lang="nl-BE"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nSpc>
                          <a:spcPct val="107000"/>
                        </a:lnSpc>
                        <a:spcAft>
                          <a:spcPts val="800"/>
                        </a:spcAft>
                      </a:pPr>
                      <a:r>
                        <a:rPr lang="nl-BE" sz="1100" kern="100">
                          <a:effectLst/>
                        </a:rPr>
                        <a:t> </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nSpc>
                          <a:spcPct val="107000"/>
                        </a:lnSpc>
                        <a:spcAft>
                          <a:spcPts val="800"/>
                        </a:spcAft>
                      </a:pPr>
                      <a:r>
                        <a:rPr lang="nl-BE" sz="1100" kern="100">
                          <a:effectLst/>
                        </a:rPr>
                        <a:t> </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28279564"/>
                  </a:ext>
                </a:extLst>
              </a:tr>
              <a:tr h="402779">
                <a:tc>
                  <a:txBody>
                    <a:bodyPr/>
                    <a:lstStyle/>
                    <a:p>
                      <a:pPr>
                        <a:lnSpc>
                          <a:spcPct val="107000"/>
                        </a:lnSpc>
                        <a:spcAft>
                          <a:spcPts val="800"/>
                        </a:spcAft>
                      </a:pPr>
                      <a:r>
                        <a:rPr lang="nl-BE" sz="1200" kern="100" dirty="0">
                          <a:effectLst/>
                        </a:rPr>
                        <a:t>Extra</a:t>
                      </a:r>
                      <a:endParaRPr lang="nl-BE"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nSpc>
                          <a:spcPct val="107000"/>
                        </a:lnSpc>
                        <a:spcAft>
                          <a:spcPts val="800"/>
                        </a:spcAft>
                      </a:pPr>
                      <a:r>
                        <a:rPr lang="nl-BE" sz="1100" kern="100">
                          <a:effectLst/>
                        </a:rPr>
                        <a:t> </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a:lnSpc>
                          <a:spcPct val="107000"/>
                        </a:lnSpc>
                        <a:spcAft>
                          <a:spcPts val="800"/>
                        </a:spcAft>
                      </a:pPr>
                      <a:r>
                        <a:rPr lang="nl-BE" sz="1100" kern="100">
                          <a:effectLst/>
                        </a:rPr>
                        <a:t> </a:t>
                      </a:r>
                      <a:endParaRPr lang="nl-BE"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34414298"/>
                  </a:ext>
                </a:extLst>
              </a:tr>
              <a:tr h="402779">
                <a:tc gridSpan="3">
                  <a:txBody>
                    <a:bodyPr/>
                    <a:lstStyle/>
                    <a:p>
                      <a:pPr>
                        <a:lnSpc>
                          <a:spcPct val="107000"/>
                        </a:lnSpc>
                        <a:spcAft>
                          <a:spcPts val="800"/>
                        </a:spcAft>
                      </a:pPr>
                      <a:r>
                        <a:rPr lang="nl-BE" sz="1100" kern="100" dirty="0">
                          <a:effectLst/>
                        </a:rPr>
                        <a:t>Revisie 01.01 van 11 mei 2024</a:t>
                      </a:r>
                      <a:endParaRPr lang="nl-BE"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625987720"/>
                  </a:ext>
                </a:extLst>
              </a:tr>
            </a:tbl>
          </a:graphicData>
        </a:graphic>
      </p:graphicFrame>
    </p:spTree>
    <p:extLst>
      <p:ext uri="{BB962C8B-B14F-4D97-AF65-F5344CB8AC3E}">
        <p14:creationId xmlns:p14="http://schemas.microsoft.com/office/powerpoint/2010/main" val="25153047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A4909A1-F595-3031-0288-2029997C09D1}"/>
              </a:ext>
            </a:extLst>
          </p:cNvPr>
          <p:cNvSpPr>
            <a:spLocks noGrp="1"/>
          </p:cNvSpPr>
          <p:nvPr>
            <p:ph type="body" sz="quarter" idx="13"/>
          </p:nvPr>
        </p:nvSpPr>
        <p:spPr>
          <a:xfrm>
            <a:off x="281008" y="745829"/>
            <a:ext cx="11166353" cy="707886"/>
          </a:xfrm>
        </p:spPr>
        <p:txBody>
          <a:bodyPr/>
          <a:lstStyle/>
          <a:p>
            <a:pPr marL="0" marR="0" indent="0" algn="l" rtl="0" eaLnBrk="1" fontAlgn="auto" latinLnBrk="0" hangingPunct="1">
              <a:spcBef>
                <a:spcPts val="0"/>
              </a:spcBef>
              <a:spcAft>
                <a:spcPts val="0"/>
              </a:spcAft>
            </a:pPr>
            <a:r>
              <a:rPr lang="fr-BE" sz="4000" kern="1200" baseline="0" dirty="0">
                <a:solidFill>
                  <a:srgbClr val="008990"/>
                </a:solidFill>
                <a:effectLst/>
                <a:latin typeface="Palanquin Bold" panose="020B0004020203020204" pitchFamily="34" charset="0"/>
                <a:ea typeface="Palanquin Bold" panose="020B0004020203020204" pitchFamily="34" charset="0"/>
                <a:cs typeface="Palanquin Bold" panose="020B0004020203020204" pitchFamily="34" charset="0"/>
              </a:rPr>
              <a:t>Personeels- en materiële middelen</a:t>
            </a:r>
            <a:endParaRPr lang="nl-BE" dirty="0">
              <a:effectLst/>
            </a:endParaRPr>
          </a:p>
        </p:txBody>
      </p:sp>
      <p:sp>
        <p:nvSpPr>
          <p:cNvPr id="3" name="Text Placeholder 2">
            <a:extLst>
              <a:ext uri="{FF2B5EF4-FFF2-40B4-BE49-F238E27FC236}">
                <a16:creationId xmlns:a16="http://schemas.microsoft.com/office/drawing/2014/main" id="{BFFB3461-745E-3BDC-F8B6-210DF35955D1}"/>
              </a:ext>
            </a:extLst>
          </p:cNvPr>
          <p:cNvSpPr>
            <a:spLocks noGrp="1"/>
          </p:cNvSpPr>
          <p:nvPr>
            <p:ph type="body" sz="quarter" idx="27"/>
          </p:nvPr>
        </p:nvSpPr>
        <p:spPr>
          <a:xfrm>
            <a:off x="281009" y="1779812"/>
            <a:ext cx="11551762" cy="4089476"/>
          </a:xfrm>
        </p:spPr>
        <p:txBody>
          <a:bodyPr/>
          <a:lstStyle/>
          <a:p>
            <a:pPr marL="0" lvl="3" indent="0" algn="just">
              <a:spcBef>
                <a:spcPts val="600"/>
              </a:spcBef>
              <a:spcAft>
                <a:spcPts val="600"/>
              </a:spcAft>
              <a:buSzPts val="1100"/>
              <a:buNone/>
              <a:tabLst>
                <a:tab pos="540385" algn="l"/>
              </a:tabLst>
            </a:pPr>
            <a:r>
              <a:rPr lang="nl-BE" sz="1800" b="1" dirty="0">
                <a:latin typeface="+mj-lt"/>
              </a:rPr>
              <a:t>Stap 5: Wijs materiële middelen toe</a:t>
            </a:r>
            <a:endParaRPr lang="fr-BE" sz="1700" dirty="0">
              <a:effectLst/>
              <a:latin typeface="+mn-lt"/>
              <a:ea typeface="Times New Roman" panose="02020603050405020304" pitchFamily="18" charset="0"/>
              <a:cs typeface="Times New Roman" panose="02020603050405020304" pitchFamily="18" charset="0"/>
            </a:endParaRPr>
          </a:p>
          <a:p>
            <a:pPr marL="285750" indent="-285750" algn="just">
              <a:spcAft>
                <a:spcPts val="600"/>
              </a:spcAft>
              <a:buFontTx/>
              <a:buChar char="-"/>
              <a:tabLst>
                <a:tab pos="0" algn="l"/>
              </a:tabLst>
            </a:pPr>
            <a:r>
              <a:rPr lang="nl-BE" sz="1600" dirty="0">
                <a:latin typeface="+mn-lt"/>
                <a:ea typeface="Times New Roman" panose="02020603050405020304" pitchFamily="18" charset="0"/>
                <a:cs typeface="Times New Roman" panose="02020603050405020304" pitchFamily="18" charset="0"/>
              </a:rPr>
              <a:t>De materiële middelen moeten worden gedefinieerd en beschikbaar zijn binnen aanvaardbare termijnen (doeltreffendheid en verwezenlijking van de doelstellingen).
Materiële behoeften moeten worden vastgesteld als onderdeel van actieplannen (bijv. GPP, JAP, LPP) en maken deel uit van de risicobeoordeling (interne reacties).
Ook kan de aanschaf en het gebruik van de apparatuur de opleiding vereisen van het personeel dat het moet implementeren.
Er moet worden gezorgd voor adequate periodieke controles.  Het resultaat van deze controles maakt deel uit van het "interventiedossier".</a:t>
            </a:r>
          </a:p>
          <a:p>
            <a:pPr algn="just">
              <a:spcAft>
                <a:spcPts val="600"/>
              </a:spcAft>
              <a:tabLst>
                <a:tab pos="0" algn="l"/>
              </a:tabLst>
            </a:pPr>
            <a:r>
              <a:rPr lang="nl-BE" sz="1700" b="1" dirty="0">
                <a:solidFill>
                  <a:srgbClr val="C00000"/>
                </a:solidFill>
                <a:latin typeface="+mj-lt"/>
                <a:ea typeface="Times New Roman" panose="02020603050405020304" pitchFamily="18" charset="0"/>
                <a:cs typeface="Times New Roman" panose="02020603050405020304" pitchFamily="18" charset="0"/>
              </a:rPr>
              <a:t>De middelen kunnen worden ontwikkeld via:</a:t>
            </a:r>
            <a:endParaRPr lang="fr-BE" sz="1700" b="1" dirty="0">
              <a:solidFill>
                <a:srgbClr val="C00000"/>
              </a:solidFill>
              <a:effectLst/>
              <a:latin typeface="+mj-lt"/>
              <a:ea typeface="Times New Roman" panose="02020603050405020304" pitchFamily="18" charset="0"/>
              <a:cs typeface="Times New Roman" panose="02020603050405020304" pitchFamily="18" charset="0"/>
            </a:endParaRPr>
          </a:p>
          <a:p>
            <a:pPr marL="285750" indent="-285750" algn="just">
              <a:spcAft>
                <a:spcPts val="600"/>
              </a:spcAft>
              <a:buFontTx/>
              <a:buChar char="-"/>
              <a:tabLst>
                <a:tab pos="0" algn="l"/>
              </a:tabLst>
            </a:pPr>
            <a:r>
              <a:rPr lang="nl-BE" sz="1700" dirty="0">
                <a:latin typeface="+mn-lt"/>
                <a:ea typeface="Times New Roman" panose="02020603050405020304" pitchFamily="18" charset="0"/>
                <a:cs typeface="Times New Roman" panose="02020603050405020304" pitchFamily="18" charset="0"/>
              </a:rPr>
              <a:t>Plannen
Technische fiches
Extra informatie
Keuzehulp
Uitrusting (brandblussers, EHBO-dozen, enz.)</a:t>
            </a:r>
            <a:endParaRPr lang="fr-BE" dirty="0">
              <a:latin typeface="+mn-lt"/>
            </a:endParaRPr>
          </a:p>
        </p:txBody>
      </p:sp>
    </p:spTree>
    <p:extLst>
      <p:ext uri="{BB962C8B-B14F-4D97-AF65-F5344CB8AC3E}">
        <p14:creationId xmlns:p14="http://schemas.microsoft.com/office/powerpoint/2010/main" val="77356032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DDB0C9D-2980-10F8-ACD5-276621A6AA4F}"/>
              </a:ext>
            </a:extLst>
          </p:cNvPr>
          <p:cNvSpPr>
            <a:spLocks noGrp="1"/>
          </p:cNvSpPr>
          <p:nvPr>
            <p:ph type="body" sz="quarter" idx="13"/>
          </p:nvPr>
        </p:nvSpPr>
        <p:spPr>
          <a:xfrm>
            <a:off x="281008" y="745829"/>
            <a:ext cx="11166353" cy="707886"/>
          </a:xfrm>
        </p:spPr>
        <p:txBody>
          <a:bodyPr/>
          <a:lstStyle/>
          <a:p>
            <a:pPr marL="0" marR="0" indent="0" algn="l" rtl="0" eaLnBrk="1" fontAlgn="auto" latinLnBrk="0" hangingPunct="1">
              <a:spcBef>
                <a:spcPts val="0"/>
              </a:spcBef>
              <a:spcAft>
                <a:spcPts val="0"/>
              </a:spcAft>
            </a:pPr>
            <a:r>
              <a:rPr lang="fr-BE" sz="4000" kern="1200" baseline="0" dirty="0">
                <a:solidFill>
                  <a:srgbClr val="008990"/>
                </a:solidFill>
                <a:effectLst/>
                <a:latin typeface="Palanquin Bold" panose="020B0004020203020204" pitchFamily="34" charset="0"/>
                <a:ea typeface="Palanquin Bold" panose="020B0004020203020204" pitchFamily="34" charset="0"/>
                <a:cs typeface="Palanquin Bold" panose="020B0004020203020204" pitchFamily="34" charset="0"/>
              </a:rPr>
              <a:t>Personeels- en materiële middelen</a:t>
            </a:r>
            <a:endParaRPr lang="nl-BE" dirty="0">
              <a:effectLst/>
            </a:endParaRPr>
          </a:p>
        </p:txBody>
      </p:sp>
      <p:pic>
        <p:nvPicPr>
          <p:cNvPr id="11" name="Picture 10">
            <a:extLst>
              <a:ext uri="{FF2B5EF4-FFF2-40B4-BE49-F238E27FC236}">
                <a16:creationId xmlns:a16="http://schemas.microsoft.com/office/drawing/2014/main" id="{9E5CF960-03B1-DE31-B24E-A5065D4B25AD}"/>
              </a:ext>
            </a:extLst>
          </p:cNvPr>
          <p:cNvPicPr>
            <a:picLocks noChangeAspect="1"/>
          </p:cNvPicPr>
          <p:nvPr/>
        </p:nvPicPr>
        <p:blipFill>
          <a:blip r:embed="rId2"/>
          <a:stretch>
            <a:fillRect/>
          </a:stretch>
        </p:blipFill>
        <p:spPr>
          <a:xfrm>
            <a:off x="144176" y="1675405"/>
            <a:ext cx="9433237" cy="4467657"/>
          </a:xfrm>
          <a:prstGeom prst="rect">
            <a:avLst/>
          </a:prstGeom>
        </p:spPr>
      </p:pic>
      <p:sp>
        <p:nvSpPr>
          <p:cNvPr id="4" name="Rectangle 3">
            <a:extLst>
              <a:ext uri="{FF2B5EF4-FFF2-40B4-BE49-F238E27FC236}">
                <a16:creationId xmlns:a16="http://schemas.microsoft.com/office/drawing/2014/main" id="{003F4090-A0DE-420C-87BA-BE05A4D3E923}"/>
              </a:ext>
            </a:extLst>
          </p:cNvPr>
          <p:cNvSpPr/>
          <p:nvPr/>
        </p:nvSpPr>
        <p:spPr>
          <a:xfrm>
            <a:off x="8213213" y="1675404"/>
            <a:ext cx="1322117" cy="4467657"/>
          </a:xfrm>
          <a:prstGeom prst="rect">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dirty="0"/>
          </a:p>
        </p:txBody>
      </p:sp>
      <p:sp>
        <p:nvSpPr>
          <p:cNvPr id="3" name="TextBox 2">
            <a:extLst>
              <a:ext uri="{FF2B5EF4-FFF2-40B4-BE49-F238E27FC236}">
                <a16:creationId xmlns:a16="http://schemas.microsoft.com/office/drawing/2014/main" id="{056C72D6-519D-EC38-2C50-50C709D329B0}"/>
              </a:ext>
            </a:extLst>
          </p:cNvPr>
          <p:cNvSpPr txBox="1"/>
          <p:nvPr/>
        </p:nvSpPr>
        <p:spPr>
          <a:xfrm>
            <a:off x="9535330" y="1511899"/>
            <a:ext cx="2665378" cy="1477328"/>
          </a:xfrm>
          <a:prstGeom prst="rect">
            <a:avLst/>
          </a:prstGeom>
        </p:spPr>
        <p:txBody>
          <a:bodyPr wrap="square" rtlCol="0">
            <a:spAutoFit/>
          </a:bodyPr>
          <a:lstStyle/>
          <a:p>
            <a:pPr marL="285750" indent="-285750">
              <a:buFont typeface="Arial" panose="020B0604020202020204" pitchFamily="34" charset="0"/>
              <a:buChar char="•"/>
            </a:pPr>
            <a:r>
              <a:rPr lang="fr-BE" dirty="0" err="1"/>
              <a:t>Middelen</a:t>
            </a:r>
            <a:endParaRPr lang="fr-BE" dirty="0"/>
          </a:p>
          <a:p>
            <a:pPr marL="285750" indent="-285750">
              <a:buFont typeface="Arial" panose="020B0604020202020204" pitchFamily="34" charset="0"/>
              <a:buChar char="•"/>
            </a:pPr>
            <a:r>
              <a:rPr lang="fr-BE" dirty="0" err="1"/>
              <a:t>Reflexfiche</a:t>
            </a:r>
            <a:endParaRPr lang="fr-BE" dirty="0"/>
          </a:p>
          <a:p>
            <a:pPr marL="285750" indent="-285750">
              <a:buFont typeface="Arial" panose="020B0604020202020204" pitchFamily="34" charset="0"/>
              <a:buChar char="•"/>
            </a:pPr>
            <a:r>
              <a:rPr lang="fr-BE" dirty="0" err="1"/>
              <a:t>Technische</a:t>
            </a:r>
            <a:r>
              <a:rPr lang="fr-BE" dirty="0"/>
              <a:t> fiches</a:t>
            </a:r>
          </a:p>
          <a:p>
            <a:pPr marL="285750" indent="-285750">
              <a:buFont typeface="Arial" panose="020B0604020202020204" pitchFamily="34" charset="0"/>
              <a:buChar char="•"/>
            </a:pPr>
            <a:r>
              <a:rPr lang="fr-BE" dirty="0" err="1"/>
              <a:t>Documenten</a:t>
            </a:r>
            <a:r>
              <a:rPr lang="fr-BE" dirty="0"/>
              <a:t> (DPI, DI)Checklist….</a:t>
            </a:r>
          </a:p>
        </p:txBody>
      </p:sp>
      <p:sp>
        <p:nvSpPr>
          <p:cNvPr id="5" name="Arrow: Down 4">
            <a:extLst>
              <a:ext uri="{FF2B5EF4-FFF2-40B4-BE49-F238E27FC236}">
                <a16:creationId xmlns:a16="http://schemas.microsoft.com/office/drawing/2014/main" id="{DA69222F-3DBD-044C-D5D9-83B91C8CE664}"/>
              </a:ext>
            </a:extLst>
          </p:cNvPr>
          <p:cNvSpPr/>
          <p:nvPr/>
        </p:nvSpPr>
        <p:spPr>
          <a:xfrm rot="3284921">
            <a:off x="9633863" y="2816712"/>
            <a:ext cx="680937" cy="134240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40547383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624409" y="2027180"/>
            <a:ext cx="6781528" cy="707886"/>
          </a:xfrm>
        </p:spPr>
        <p:txBody>
          <a:bodyPr/>
          <a:lstStyle/>
          <a:p>
            <a:r>
              <a:rPr lang="nl-BE" dirty="0"/>
              <a:t>Opleiding / Instructies</a:t>
            </a:r>
          </a:p>
        </p:txBody>
      </p:sp>
      <p:sp>
        <p:nvSpPr>
          <p:cNvPr id="3" name="Text Placeholder 2"/>
          <p:cNvSpPr>
            <a:spLocks noGrp="1"/>
          </p:cNvSpPr>
          <p:nvPr>
            <p:ph type="body" sz="quarter" idx="27"/>
          </p:nvPr>
        </p:nvSpPr>
        <p:spPr>
          <a:xfrm>
            <a:off x="4624409" y="2875333"/>
            <a:ext cx="6667880" cy="2338694"/>
          </a:xfrm>
        </p:spPr>
        <p:txBody>
          <a:bodyPr/>
          <a:lstStyle/>
          <a:p>
            <a:pPr marL="540385" algn="just">
              <a:spcAft>
                <a:spcPts val="600"/>
              </a:spcAft>
              <a:tabLst>
                <a:tab pos="540385" algn="l"/>
              </a:tabLst>
            </a:pPr>
            <a:r>
              <a:rPr lang="nl-BE" dirty="0">
                <a:latin typeface="+mn-lt"/>
                <a:ea typeface="Times New Roman" panose="02020603050405020304" pitchFamily="18" charset="0"/>
                <a:cs typeface="Times New Roman" panose="02020603050405020304" pitchFamily="18" charset="0"/>
              </a:rPr>
              <a:t>Op basis van de verspreiding van de modulefiches en hun bijlagen zal het personeel worden opgeleid en opgeleid om in te grijpen in geval van nood.  
De training omvat de veilige aanpak van elke noodsituatie.  Het zal echter niet in de plaats komen van wettelijke verplichtingen op het gebied van opleiding (Brandweerbestrijdingsdienst, eerste hulp, opvang van werknemers, enz.).</a:t>
            </a:r>
            <a:endParaRPr lang="fr-BE" sz="1800" dirty="0">
              <a:effectLst/>
              <a:latin typeface="+mn-lt"/>
              <a:ea typeface="Times New Roman" panose="02020603050405020304" pitchFamily="18" charset="0"/>
              <a:cs typeface="Times New Roman" panose="02020603050405020304" pitchFamily="18" charset="0"/>
            </a:endParaRPr>
          </a:p>
        </p:txBody>
      </p:sp>
      <p:sp>
        <p:nvSpPr>
          <p:cNvPr id="4" name="Picture Placeholder 3"/>
          <p:cNvSpPr>
            <a:spLocks noGrp="1"/>
          </p:cNvSpPr>
          <p:nvPr>
            <p:ph type="pic" sz="quarter" idx="28"/>
          </p:nvPr>
        </p:nvSpPr>
        <p:spPr/>
        <p:txBody>
          <a:bodyPr/>
          <a:lstStyle/>
          <a:p>
            <a:endParaRPr lang="fr-BE"/>
          </a:p>
        </p:txBody>
      </p:sp>
    </p:spTree>
    <p:extLst>
      <p:ext uri="{BB962C8B-B14F-4D97-AF65-F5344CB8AC3E}">
        <p14:creationId xmlns:p14="http://schemas.microsoft.com/office/powerpoint/2010/main" val="16598844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0457B21-15E4-849E-D5E1-18AC0F78E249}"/>
              </a:ext>
            </a:extLst>
          </p:cNvPr>
          <p:cNvSpPr>
            <a:spLocks noGrp="1"/>
          </p:cNvSpPr>
          <p:nvPr>
            <p:ph type="body" sz="quarter" idx="13"/>
          </p:nvPr>
        </p:nvSpPr>
        <p:spPr/>
        <p:txBody>
          <a:bodyPr/>
          <a:lstStyle/>
          <a:p>
            <a:r>
              <a:rPr lang="nl-BE" dirty="0"/>
              <a:t>Opleiding / Instructies</a:t>
            </a:r>
          </a:p>
        </p:txBody>
      </p:sp>
      <p:sp>
        <p:nvSpPr>
          <p:cNvPr id="5" name="Text Placeholder 4">
            <a:extLst>
              <a:ext uri="{FF2B5EF4-FFF2-40B4-BE49-F238E27FC236}">
                <a16:creationId xmlns:a16="http://schemas.microsoft.com/office/drawing/2014/main" id="{83A28D55-4CF9-27AE-09A4-677E3887B960}"/>
              </a:ext>
            </a:extLst>
          </p:cNvPr>
          <p:cNvSpPr>
            <a:spLocks noGrp="1"/>
          </p:cNvSpPr>
          <p:nvPr>
            <p:ph type="body" sz="quarter" idx="16"/>
          </p:nvPr>
        </p:nvSpPr>
        <p:spPr>
          <a:xfrm>
            <a:off x="1959337" y="3573060"/>
            <a:ext cx="9488024" cy="369332"/>
          </a:xfrm>
        </p:spPr>
        <p:txBody>
          <a:bodyPr/>
          <a:lstStyle/>
          <a:p>
            <a:r>
              <a:rPr lang="nl-BE" dirty="0"/>
              <a:t>Instructies voor bezoekers / derden</a:t>
            </a:r>
          </a:p>
        </p:txBody>
      </p:sp>
      <p:sp>
        <p:nvSpPr>
          <p:cNvPr id="9" name="Text Placeholder 8">
            <a:extLst>
              <a:ext uri="{FF2B5EF4-FFF2-40B4-BE49-F238E27FC236}">
                <a16:creationId xmlns:a16="http://schemas.microsoft.com/office/drawing/2014/main" id="{A9909C24-2D91-27C2-517D-8E8276E360D0}"/>
              </a:ext>
            </a:extLst>
          </p:cNvPr>
          <p:cNvSpPr>
            <a:spLocks noGrp="1"/>
          </p:cNvSpPr>
          <p:nvPr>
            <p:ph type="body" sz="quarter" idx="27"/>
          </p:nvPr>
        </p:nvSpPr>
        <p:spPr>
          <a:xfrm>
            <a:off x="1959337" y="2368786"/>
            <a:ext cx="9488024" cy="369332"/>
          </a:xfrm>
        </p:spPr>
        <p:txBody>
          <a:bodyPr/>
          <a:lstStyle/>
          <a:p>
            <a:r>
              <a:rPr lang="nl-BE" dirty="0"/>
              <a:t>Opleiding voor actoren</a:t>
            </a:r>
          </a:p>
        </p:txBody>
      </p:sp>
      <p:sp>
        <p:nvSpPr>
          <p:cNvPr id="10" name="Text Placeholder 9">
            <a:extLst>
              <a:ext uri="{FF2B5EF4-FFF2-40B4-BE49-F238E27FC236}">
                <a16:creationId xmlns:a16="http://schemas.microsoft.com/office/drawing/2014/main" id="{CA1E091D-9153-61C1-D93E-3E7ACAE9338B}"/>
              </a:ext>
            </a:extLst>
          </p:cNvPr>
          <p:cNvSpPr>
            <a:spLocks noGrp="1"/>
          </p:cNvSpPr>
          <p:nvPr>
            <p:ph type="body" sz="quarter" idx="28"/>
          </p:nvPr>
        </p:nvSpPr>
        <p:spPr>
          <a:xfrm>
            <a:off x="1959337" y="4773454"/>
            <a:ext cx="9488024" cy="369332"/>
          </a:xfrm>
        </p:spPr>
        <p:txBody>
          <a:bodyPr/>
          <a:lstStyle/>
          <a:p>
            <a:r>
              <a:rPr lang="nl-BE" dirty="0"/>
              <a:t>Opleiding</a:t>
            </a:r>
          </a:p>
        </p:txBody>
      </p:sp>
      <p:sp>
        <p:nvSpPr>
          <p:cNvPr id="6" name="Text Placeholder 5">
            <a:extLst>
              <a:ext uri="{FF2B5EF4-FFF2-40B4-BE49-F238E27FC236}">
                <a16:creationId xmlns:a16="http://schemas.microsoft.com/office/drawing/2014/main" id="{1649CC67-CA26-602D-8DD2-085C78386B99}"/>
              </a:ext>
            </a:extLst>
          </p:cNvPr>
          <p:cNvSpPr>
            <a:spLocks noGrp="1"/>
          </p:cNvSpPr>
          <p:nvPr>
            <p:ph type="body" sz="quarter" idx="24"/>
          </p:nvPr>
        </p:nvSpPr>
        <p:spPr/>
        <p:txBody>
          <a:bodyPr/>
          <a:lstStyle/>
          <a:p>
            <a:r>
              <a:rPr lang="nl-BE" dirty="0"/>
              <a:t>1</a:t>
            </a:r>
          </a:p>
        </p:txBody>
      </p:sp>
      <p:sp>
        <p:nvSpPr>
          <p:cNvPr id="7" name="Text Placeholder 6">
            <a:extLst>
              <a:ext uri="{FF2B5EF4-FFF2-40B4-BE49-F238E27FC236}">
                <a16:creationId xmlns:a16="http://schemas.microsoft.com/office/drawing/2014/main" id="{3355EFAA-9A07-0627-6891-7CEE18B89FF0}"/>
              </a:ext>
            </a:extLst>
          </p:cNvPr>
          <p:cNvSpPr>
            <a:spLocks noGrp="1"/>
          </p:cNvSpPr>
          <p:nvPr>
            <p:ph type="body" sz="quarter" idx="25"/>
          </p:nvPr>
        </p:nvSpPr>
        <p:spPr/>
        <p:txBody>
          <a:bodyPr/>
          <a:lstStyle/>
          <a:p>
            <a:r>
              <a:rPr lang="nl-BE" dirty="0"/>
              <a:t>2</a:t>
            </a:r>
          </a:p>
        </p:txBody>
      </p:sp>
      <p:sp>
        <p:nvSpPr>
          <p:cNvPr id="8" name="Text Placeholder 7">
            <a:extLst>
              <a:ext uri="{FF2B5EF4-FFF2-40B4-BE49-F238E27FC236}">
                <a16:creationId xmlns:a16="http://schemas.microsoft.com/office/drawing/2014/main" id="{FC9A0B2A-D7D6-CDB7-F6E5-0AD9434EA5E7}"/>
              </a:ext>
            </a:extLst>
          </p:cNvPr>
          <p:cNvSpPr>
            <a:spLocks noGrp="1"/>
          </p:cNvSpPr>
          <p:nvPr>
            <p:ph type="body" sz="quarter" idx="26"/>
          </p:nvPr>
        </p:nvSpPr>
        <p:spPr/>
        <p:txBody>
          <a:bodyPr/>
          <a:lstStyle/>
          <a:p>
            <a:r>
              <a:rPr lang="nl-BE" dirty="0"/>
              <a:t>3</a:t>
            </a:r>
          </a:p>
        </p:txBody>
      </p:sp>
    </p:spTree>
    <p:extLst>
      <p:ext uri="{BB962C8B-B14F-4D97-AF65-F5344CB8AC3E}">
        <p14:creationId xmlns:p14="http://schemas.microsoft.com/office/powerpoint/2010/main" val="2435546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fr-BE" dirty="0"/>
              <a:t>Algemeen</a:t>
            </a:r>
          </a:p>
        </p:txBody>
      </p:sp>
      <p:sp>
        <p:nvSpPr>
          <p:cNvPr id="3" name="Text Placeholder 2"/>
          <p:cNvSpPr>
            <a:spLocks noGrp="1"/>
          </p:cNvSpPr>
          <p:nvPr>
            <p:ph type="body" sz="quarter" idx="16"/>
          </p:nvPr>
        </p:nvSpPr>
        <p:spPr>
          <a:xfrm>
            <a:off x="1959337" y="3573060"/>
            <a:ext cx="9488024" cy="369332"/>
          </a:xfrm>
        </p:spPr>
        <p:txBody>
          <a:bodyPr/>
          <a:lstStyle/>
          <a:p>
            <a:r>
              <a:rPr lang="nl-BE" dirty="0"/>
              <a:t>Wettelijke verwijzingen</a:t>
            </a:r>
          </a:p>
        </p:txBody>
      </p:sp>
      <p:sp>
        <p:nvSpPr>
          <p:cNvPr id="4" name="Text Placeholder 3"/>
          <p:cNvSpPr>
            <a:spLocks noGrp="1"/>
          </p:cNvSpPr>
          <p:nvPr>
            <p:ph type="body" sz="quarter" idx="27"/>
          </p:nvPr>
        </p:nvSpPr>
        <p:spPr>
          <a:xfrm>
            <a:off x="1959337" y="2372666"/>
            <a:ext cx="9488024" cy="369332"/>
          </a:xfrm>
        </p:spPr>
        <p:txBody>
          <a:bodyPr/>
          <a:lstStyle/>
          <a:p>
            <a:r>
              <a:rPr lang="nl-BE" dirty="0"/>
              <a:t>Doelstellingen van de interne noodplannen</a:t>
            </a:r>
            <a:endParaRPr lang="fr-BE" dirty="0"/>
          </a:p>
        </p:txBody>
      </p:sp>
      <p:sp>
        <p:nvSpPr>
          <p:cNvPr id="6" name="Text Placeholder 5"/>
          <p:cNvSpPr>
            <a:spLocks noGrp="1"/>
          </p:cNvSpPr>
          <p:nvPr>
            <p:ph type="body" sz="quarter" idx="24"/>
          </p:nvPr>
        </p:nvSpPr>
        <p:spPr/>
        <p:txBody>
          <a:bodyPr/>
          <a:lstStyle/>
          <a:p>
            <a:r>
              <a:rPr lang="fr-BE" dirty="0"/>
              <a:t>1</a:t>
            </a:r>
          </a:p>
        </p:txBody>
      </p:sp>
      <p:sp>
        <p:nvSpPr>
          <p:cNvPr id="7" name="Text Placeholder 6"/>
          <p:cNvSpPr>
            <a:spLocks noGrp="1"/>
          </p:cNvSpPr>
          <p:nvPr>
            <p:ph type="body" sz="quarter" idx="25"/>
          </p:nvPr>
        </p:nvSpPr>
        <p:spPr/>
        <p:txBody>
          <a:bodyPr/>
          <a:lstStyle/>
          <a:p>
            <a:r>
              <a:rPr lang="fr-BE" dirty="0"/>
              <a:t>2</a:t>
            </a:r>
          </a:p>
        </p:txBody>
      </p:sp>
    </p:spTree>
    <p:extLst>
      <p:ext uri="{BB962C8B-B14F-4D97-AF65-F5344CB8AC3E}">
        <p14:creationId xmlns:p14="http://schemas.microsoft.com/office/powerpoint/2010/main" val="32837726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Opleiding voor actoren</a:t>
            </a:r>
          </a:p>
        </p:txBody>
      </p:sp>
      <p:sp>
        <p:nvSpPr>
          <p:cNvPr id="3" name="Text Placeholder 2"/>
          <p:cNvSpPr>
            <a:spLocks noGrp="1"/>
          </p:cNvSpPr>
          <p:nvPr>
            <p:ph type="body" sz="quarter" idx="27"/>
          </p:nvPr>
        </p:nvSpPr>
        <p:spPr>
          <a:xfrm>
            <a:off x="281009" y="1779811"/>
            <a:ext cx="11237400" cy="4076239"/>
          </a:xfrm>
        </p:spPr>
        <p:txBody>
          <a:bodyPr/>
          <a:lstStyle/>
          <a:p>
            <a:pPr>
              <a:lnSpc>
                <a:spcPct val="150000"/>
              </a:lnSpc>
            </a:pPr>
            <a:r>
              <a:rPr lang="nl-BE" dirty="0"/>
              <a:t>De oprichting van INP vereist de opleiding van degenen in het veld.  De wettelijke verplichtingen vermelden duidelijk de noodzaak van deze opleidingen voor de werknemers
- Brand: Link naar de principes van "Brandbestrijding" binnen het Ministerie van Defensie
- Eerste hulp: link naar de principes van de EHBO-opleiding van Defensie
- Overige opleidingen
De meeste van deze trainingen vereisen omscholing.
Op basis van de verspreiding van de modulefiches en hun bijlagen zal het personeel worden opgeleid en opgeleid om in te grijpen in geval van nood.  De training omvat de veilige aanpak van elke noodsituatie.</a:t>
            </a:r>
          </a:p>
          <a:p>
            <a:pPr>
              <a:lnSpc>
                <a:spcPct val="150000"/>
              </a:lnSpc>
            </a:pPr>
            <a:r>
              <a:rPr lang="nl-BE" b="1" dirty="0">
                <a:solidFill>
                  <a:srgbClr val="C00000"/>
                </a:solidFill>
                <a:latin typeface="Palanquin Bold" panose="020B0004020203020204" pitchFamily="34" charset="0"/>
                <a:cs typeface="Palanquin Bold" panose="020B0004020203020204" pitchFamily="34" charset="0"/>
              </a:rPr>
              <a:t>De SharePoint-site zal proberen de verschillende interne en externe opties in dit verband voor te stellen.</a:t>
            </a:r>
            <a:endParaRPr lang="fr-BE" dirty="0"/>
          </a:p>
        </p:txBody>
      </p:sp>
    </p:spTree>
    <p:extLst>
      <p:ext uri="{BB962C8B-B14F-4D97-AF65-F5344CB8AC3E}">
        <p14:creationId xmlns:p14="http://schemas.microsoft.com/office/powerpoint/2010/main" val="22296097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Instructies voor bezoekers / derden</a:t>
            </a:r>
          </a:p>
        </p:txBody>
      </p:sp>
      <p:sp>
        <p:nvSpPr>
          <p:cNvPr id="3" name="Text Placeholder 2"/>
          <p:cNvSpPr>
            <a:spLocks noGrp="1"/>
          </p:cNvSpPr>
          <p:nvPr>
            <p:ph type="body" sz="quarter" idx="27"/>
          </p:nvPr>
        </p:nvSpPr>
        <p:spPr>
          <a:xfrm>
            <a:off x="281009" y="1779811"/>
            <a:ext cx="11237400" cy="4076239"/>
          </a:xfrm>
        </p:spPr>
        <p:txBody>
          <a:bodyPr/>
          <a:lstStyle/>
          <a:p>
            <a:pPr marL="0" lvl="1" indent="0">
              <a:lnSpc>
                <a:spcPct val="150000"/>
              </a:lnSpc>
              <a:spcBef>
                <a:spcPts val="0"/>
              </a:spcBef>
              <a:buNone/>
            </a:pPr>
            <a:r>
              <a:rPr lang="nl-BE" b="1" dirty="0">
                <a:latin typeface="Palanquin Bold" panose="020B0004020203020204" pitchFamily="34" charset="0"/>
                <a:cs typeface="Palanquin Bold" panose="020B0004020203020204" pitchFamily="34" charset="0"/>
                <a:sym typeface="Arial"/>
              </a:rPr>
              <a:t>Bezoekers</a:t>
            </a:r>
            <a:endParaRPr lang="fr-BE" b="1" dirty="0">
              <a:latin typeface="Palanquin Bold" panose="020B0004020203020204" pitchFamily="34" charset="0"/>
              <a:cs typeface="Palanquin Bold" panose="020B0004020203020204" pitchFamily="34" charset="0"/>
              <a:sym typeface="Arial"/>
            </a:endParaRPr>
          </a:p>
          <a:p>
            <a:pPr>
              <a:lnSpc>
                <a:spcPct val="150000"/>
              </a:lnSpc>
            </a:pPr>
            <a:r>
              <a:rPr lang="nl-BE" dirty="0"/>
              <a:t>Bezoekers dienen voldoende informatie te hebben door het raadplegen van de evacuatieplannen die zich bij de ingangen van de gebouwen en op de verdiepingen van deze gebouwen bevinden.  Deze plannen omvatten de maatregelen die moeten worden genomen in geval van brand, de maatregelen die moeten worden genomen in geval van een evacuatie van gebouwen en de onmiddellijke maatregelen die moeten worden genomen in geval van een incident.</a:t>
            </a:r>
            <a:endParaRPr lang="fr-BE" dirty="0"/>
          </a:p>
          <a:p>
            <a:pPr marL="0" lvl="1" indent="0">
              <a:lnSpc>
                <a:spcPct val="150000"/>
              </a:lnSpc>
              <a:spcBef>
                <a:spcPts val="0"/>
              </a:spcBef>
              <a:buNone/>
            </a:pPr>
            <a:r>
              <a:rPr lang="nl-BE" b="1" dirty="0">
                <a:latin typeface="Palanquin Bold" panose="020B0004020203020204" pitchFamily="34" charset="0"/>
                <a:cs typeface="Palanquin Bold" panose="020B0004020203020204" pitchFamily="34" charset="0"/>
                <a:sym typeface="Arial"/>
              </a:rPr>
              <a:t>Externe bedrijven</a:t>
            </a:r>
          </a:p>
          <a:p>
            <a:pPr marL="0" lvl="1" indent="0">
              <a:lnSpc>
                <a:spcPct val="150000"/>
              </a:lnSpc>
              <a:spcBef>
                <a:spcPts val="0"/>
              </a:spcBef>
              <a:buNone/>
            </a:pPr>
            <a:r>
              <a:rPr lang="nl-BE" dirty="0"/>
              <a:t>De uitwisseling van informatie met externe bedrijven wordt overgenomen en gecommuniceerd via de POC SACO Kwartier of SACO Infra.  De overdracht van INP is daarom essentieel.</a:t>
            </a:r>
            <a:endParaRPr lang="fr-BE" dirty="0"/>
          </a:p>
        </p:txBody>
      </p:sp>
    </p:spTree>
    <p:extLst>
      <p:ext uri="{BB962C8B-B14F-4D97-AF65-F5344CB8AC3E}">
        <p14:creationId xmlns:p14="http://schemas.microsoft.com/office/powerpoint/2010/main" val="178523847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nl-BE" dirty="0"/>
              <a:t>Oefening</a:t>
            </a:r>
          </a:p>
        </p:txBody>
      </p:sp>
      <p:sp>
        <p:nvSpPr>
          <p:cNvPr id="3" name="Text Placeholder 2"/>
          <p:cNvSpPr>
            <a:spLocks noGrp="1"/>
          </p:cNvSpPr>
          <p:nvPr>
            <p:ph type="body" sz="quarter" idx="27"/>
          </p:nvPr>
        </p:nvSpPr>
        <p:spPr>
          <a:xfrm>
            <a:off x="281009" y="1779811"/>
            <a:ext cx="11237400" cy="4076239"/>
          </a:xfrm>
        </p:spPr>
        <p:txBody>
          <a:bodyPr/>
          <a:lstStyle/>
          <a:p>
            <a:pPr>
              <a:lnSpc>
                <a:spcPct val="150000"/>
              </a:lnSpc>
            </a:pPr>
            <a:r>
              <a:rPr lang="nl-BE" b="1" dirty="0"/>
              <a:t>Stap 7: Ga verder met de oefeningen</a:t>
            </a:r>
            <a:endParaRPr lang="fr-BE" dirty="0"/>
          </a:p>
          <a:p>
            <a:pPr>
              <a:lnSpc>
                <a:spcPct val="150000"/>
              </a:lnSpc>
            </a:pPr>
            <a:r>
              <a:rPr lang="nl-BE" dirty="0"/>
              <a:t>De Kw Comd en het Directiecomité moeten in staat zijn om de jaarlijkse evacuatieoefeningen te organiseren (volgens de wettelijke verplichtingen), maar ook om interventieoefeningen te plannen en uit te voeren.</a:t>
            </a:r>
            <a:endParaRPr lang="fr-BE" dirty="0"/>
          </a:p>
          <a:p>
            <a:pPr>
              <a:lnSpc>
                <a:spcPct val="150000"/>
              </a:lnSpc>
            </a:pPr>
            <a:r>
              <a:rPr lang="nl-BE" dirty="0"/>
              <a:t>Afhankelijk van de beheersing van de scenario's en risicoanalyses kunnen deze oefeningen </a:t>
            </a:r>
            <a:r>
              <a:rPr lang="nl-BE" b="1" dirty="0">
                <a:solidFill>
                  <a:srgbClr val="FF0000"/>
                </a:solidFill>
              </a:rPr>
              <a:t>strategisch</a:t>
            </a:r>
            <a:r>
              <a:rPr lang="nl-BE" dirty="0"/>
              <a:t> of </a:t>
            </a:r>
            <a:r>
              <a:rPr lang="nl-BE" b="1" dirty="0">
                <a:solidFill>
                  <a:srgbClr val="FF0000"/>
                </a:solidFill>
              </a:rPr>
              <a:t>operationeel</a:t>
            </a:r>
            <a:r>
              <a:rPr lang="nl-BE" dirty="0"/>
              <a:t> zijn, met betrekking tot te observeren aspecten of op grote schaal.</a:t>
            </a:r>
          </a:p>
          <a:p>
            <a:pPr>
              <a:lnSpc>
                <a:spcPct val="150000"/>
              </a:lnSpc>
            </a:pPr>
            <a:r>
              <a:rPr lang="nl-BE" dirty="0"/>
              <a:t>Elke oefening moet het onderwerp zijn van voorbereiding, de formalisering van de doelstellingen van de oefeningen en een verslag van de oefeningen (zie Fase 6).</a:t>
            </a:r>
          </a:p>
          <a:p>
            <a:pPr>
              <a:lnSpc>
                <a:spcPct val="150000"/>
              </a:lnSpc>
            </a:pPr>
            <a:endParaRPr lang="fr-BE" dirty="0"/>
          </a:p>
          <a:p>
            <a:pPr>
              <a:lnSpc>
                <a:spcPct val="150000"/>
              </a:lnSpc>
            </a:pPr>
            <a:r>
              <a:rPr lang="nl-BE" dirty="0"/>
              <a:t>Oefeningsrapporten moeten worden ingediend bij de BOC.
De oefeningen worden gerapporteerd in de LDPBW’s.</a:t>
            </a:r>
            <a:endParaRPr lang="fr-BE" dirty="0"/>
          </a:p>
        </p:txBody>
      </p:sp>
    </p:spTree>
    <p:extLst>
      <p:ext uri="{BB962C8B-B14F-4D97-AF65-F5344CB8AC3E}">
        <p14:creationId xmlns:p14="http://schemas.microsoft.com/office/powerpoint/2010/main" val="140182169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624409" y="2027180"/>
            <a:ext cx="5574033" cy="1323439"/>
          </a:xfrm>
        </p:spPr>
        <p:txBody>
          <a:bodyPr/>
          <a:lstStyle/>
          <a:p>
            <a:r>
              <a:rPr lang="nl-BE" dirty="0"/>
              <a:t>Opleiding</a:t>
            </a:r>
          </a:p>
          <a:p>
            <a:endParaRPr lang="fr-BE" dirty="0"/>
          </a:p>
        </p:txBody>
      </p:sp>
      <p:sp>
        <p:nvSpPr>
          <p:cNvPr id="3" name="Text Placeholder 2"/>
          <p:cNvSpPr>
            <a:spLocks noGrp="1"/>
          </p:cNvSpPr>
          <p:nvPr>
            <p:ph type="body" sz="quarter" idx="27"/>
          </p:nvPr>
        </p:nvSpPr>
        <p:spPr/>
        <p:txBody>
          <a:bodyPr/>
          <a:lstStyle/>
          <a:p>
            <a:pPr marL="269875" algn="just">
              <a:spcAft>
                <a:spcPts val="600"/>
              </a:spcAft>
              <a:tabLst>
                <a:tab pos="269875" algn="l"/>
              </a:tabLst>
            </a:pPr>
            <a:r>
              <a:rPr lang="nl-BE" dirty="0">
                <a:latin typeface="+mn-lt"/>
                <a:ea typeface="Times New Roman" panose="02020603050405020304" pitchFamily="18" charset="0"/>
                <a:cs typeface="Times New Roman" panose="02020603050405020304" pitchFamily="18" charset="0"/>
              </a:rPr>
              <a:t>Het schrijven en implementeren van INP kan levens redden.  </a:t>
            </a:r>
          </a:p>
          <a:p>
            <a:pPr marL="269875" algn="just">
              <a:spcAft>
                <a:spcPts val="600"/>
              </a:spcAft>
              <a:tabLst>
                <a:tab pos="269875" algn="l"/>
              </a:tabLst>
            </a:pPr>
            <a:r>
              <a:rPr lang="nl-BE" dirty="0">
                <a:latin typeface="+mn-lt"/>
                <a:ea typeface="Times New Roman" panose="02020603050405020304" pitchFamily="18" charset="0"/>
                <a:cs typeface="Times New Roman" panose="02020603050405020304" pitchFamily="18" charset="0"/>
              </a:rPr>
              <a:t>Naleving van veiligheidsinstructies, opleiding en opleiding van het personeel zullen de belangrijkste drijfveren zijn voor de doeltreffendheid van de plannen.</a:t>
            </a:r>
            <a:endParaRPr lang="fr-BE" sz="1800" dirty="0">
              <a:effectLst/>
              <a:latin typeface="+mn-lt"/>
              <a:ea typeface="Times New Roman" panose="02020603050405020304" pitchFamily="18" charset="0"/>
              <a:cs typeface="Times New Roman" panose="02020603050405020304" pitchFamily="18" charset="0"/>
            </a:endParaRPr>
          </a:p>
        </p:txBody>
      </p:sp>
      <p:sp>
        <p:nvSpPr>
          <p:cNvPr id="4" name="Picture Placeholder 3"/>
          <p:cNvSpPr>
            <a:spLocks noGrp="1"/>
          </p:cNvSpPr>
          <p:nvPr>
            <p:ph type="pic" sz="quarter" idx="28"/>
          </p:nvPr>
        </p:nvSpPr>
        <p:spPr/>
        <p:txBody>
          <a:bodyPr/>
          <a:lstStyle/>
          <a:p>
            <a:endParaRPr lang="fr-BE"/>
          </a:p>
        </p:txBody>
      </p:sp>
    </p:spTree>
    <p:extLst>
      <p:ext uri="{BB962C8B-B14F-4D97-AF65-F5344CB8AC3E}">
        <p14:creationId xmlns:p14="http://schemas.microsoft.com/office/powerpoint/2010/main" val="414403347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0457B21-15E4-849E-D5E1-18AC0F78E249}"/>
              </a:ext>
            </a:extLst>
          </p:cNvPr>
          <p:cNvSpPr>
            <a:spLocks noGrp="1"/>
          </p:cNvSpPr>
          <p:nvPr>
            <p:ph type="body" sz="quarter" idx="13"/>
          </p:nvPr>
        </p:nvSpPr>
        <p:spPr/>
        <p:txBody>
          <a:bodyPr/>
          <a:lstStyle/>
          <a:p>
            <a:r>
              <a:rPr lang="nl-BE" dirty="0"/>
              <a:t>Informatie</a:t>
            </a:r>
          </a:p>
        </p:txBody>
      </p:sp>
      <p:sp>
        <p:nvSpPr>
          <p:cNvPr id="5" name="Text Placeholder 4">
            <a:extLst>
              <a:ext uri="{FF2B5EF4-FFF2-40B4-BE49-F238E27FC236}">
                <a16:creationId xmlns:a16="http://schemas.microsoft.com/office/drawing/2014/main" id="{83A28D55-4CF9-27AE-09A4-677E3887B960}"/>
              </a:ext>
            </a:extLst>
          </p:cNvPr>
          <p:cNvSpPr>
            <a:spLocks noGrp="1"/>
          </p:cNvSpPr>
          <p:nvPr>
            <p:ph type="body" sz="quarter" idx="16"/>
          </p:nvPr>
        </p:nvSpPr>
        <p:spPr>
          <a:xfrm>
            <a:off x="1959337" y="3434889"/>
            <a:ext cx="9488024" cy="369332"/>
          </a:xfrm>
        </p:spPr>
        <p:txBody>
          <a:bodyPr/>
          <a:lstStyle/>
          <a:p>
            <a:r>
              <a:rPr lang="nl-BE" dirty="0"/>
              <a:t>Middelen voor crisisbeheersing</a:t>
            </a:r>
          </a:p>
        </p:txBody>
      </p:sp>
      <p:sp>
        <p:nvSpPr>
          <p:cNvPr id="9" name="Text Placeholder 8">
            <a:extLst>
              <a:ext uri="{FF2B5EF4-FFF2-40B4-BE49-F238E27FC236}">
                <a16:creationId xmlns:a16="http://schemas.microsoft.com/office/drawing/2014/main" id="{A9909C24-2D91-27C2-517D-8E8276E360D0}"/>
              </a:ext>
            </a:extLst>
          </p:cNvPr>
          <p:cNvSpPr>
            <a:spLocks noGrp="1"/>
          </p:cNvSpPr>
          <p:nvPr>
            <p:ph type="body" sz="quarter" idx="27"/>
          </p:nvPr>
        </p:nvSpPr>
        <p:spPr>
          <a:xfrm>
            <a:off x="1959338" y="2234495"/>
            <a:ext cx="9488024" cy="369332"/>
          </a:xfrm>
        </p:spPr>
        <p:txBody>
          <a:bodyPr/>
          <a:lstStyle/>
          <a:p>
            <a:r>
              <a:rPr lang="nl-BE" dirty="0"/>
              <a:t>Ter beschikking gestelde instrumenten – Opstellen van INP</a:t>
            </a:r>
          </a:p>
        </p:txBody>
      </p:sp>
      <p:sp>
        <p:nvSpPr>
          <p:cNvPr id="10" name="Text Placeholder 9">
            <a:extLst>
              <a:ext uri="{FF2B5EF4-FFF2-40B4-BE49-F238E27FC236}">
                <a16:creationId xmlns:a16="http://schemas.microsoft.com/office/drawing/2014/main" id="{CA1E091D-9153-61C1-D93E-3E7ACAE9338B}"/>
              </a:ext>
            </a:extLst>
          </p:cNvPr>
          <p:cNvSpPr>
            <a:spLocks noGrp="1"/>
          </p:cNvSpPr>
          <p:nvPr>
            <p:ph type="body" sz="quarter" idx="28"/>
          </p:nvPr>
        </p:nvSpPr>
        <p:spPr>
          <a:xfrm>
            <a:off x="1959338" y="4635283"/>
            <a:ext cx="9488024" cy="369332"/>
          </a:xfrm>
        </p:spPr>
        <p:txBody>
          <a:bodyPr/>
          <a:lstStyle/>
          <a:p>
            <a:r>
              <a:rPr lang="nl-BE" dirty="0"/>
              <a:t>SharePoint « Crisismanagement »</a:t>
            </a:r>
          </a:p>
        </p:txBody>
      </p:sp>
      <p:sp>
        <p:nvSpPr>
          <p:cNvPr id="6" name="Text Placeholder 5">
            <a:extLst>
              <a:ext uri="{FF2B5EF4-FFF2-40B4-BE49-F238E27FC236}">
                <a16:creationId xmlns:a16="http://schemas.microsoft.com/office/drawing/2014/main" id="{1649CC67-CA26-602D-8DD2-085C78386B99}"/>
              </a:ext>
            </a:extLst>
          </p:cNvPr>
          <p:cNvSpPr>
            <a:spLocks noGrp="1"/>
          </p:cNvSpPr>
          <p:nvPr>
            <p:ph type="body" sz="quarter" idx="24"/>
          </p:nvPr>
        </p:nvSpPr>
        <p:spPr/>
        <p:txBody>
          <a:bodyPr/>
          <a:lstStyle/>
          <a:p>
            <a:r>
              <a:rPr lang="nl-BE" dirty="0"/>
              <a:t>1</a:t>
            </a:r>
          </a:p>
        </p:txBody>
      </p:sp>
      <p:sp>
        <p:nvSpPr>
          <p:cNvPr id="7" name="Text Placeholder 6">
            <a:extLst>
              <a:ext uri="{FF2B5EF4-FFF2-40B4-BE49-F238E27FC236}">
                <a16:creationId xmlns:a16="http://schemas.microsoft.com/office/drawing/2014/main" id="{3355EFAA-9A07-0627-6891-7CEE18B89FF0}"/>
              </a:ext>
            </a:extLst>
          </p:cNvPr>
          <p:cNvSpPr>
            <a:spLocks noGrp="1"/>
          </p:cNvSpPr>
          <p:nvPr>
            <p:ph type="body" sz="quarter" idx="25"/>
          </p:nvPr>
        </p:nvSpPr>
        <p:spPr/>
        <p:txBody>
          <a:bodyPr/>
          <a:lstStyle/>
          <a:p>
            <a:r>
              <a:rPr lang="nl-BE" dirty="0"/>
              <a:t>2</a:t>
            </a:r>
          </a:p>
        </p:txBody>
      </p:sp>
      <p:sp>
        <p:nvSpPr>
          <p:cNvPr id="8" name="Text Placeholder 7">
            <a:extLst>
              <a:ext uri="{FF2B5EF4-FFF2-40B4-BE49-F238E27FC236}">
                <a16:creationId xmlns:a16="http://schemas.microsoft.com/office/drawing/2014/main" id="{FC9A0B2A-D7D6-CDB7-F6E5-0AD9434EA5E7}"/>
              </a:ext>
            </a:extLst>
          </p:cNvPr>
          <p:cNvSpPr>
            <a:spLocks noGrp="1"/>
          </p:cNvSpPr>
          <p:nvPr>
            <p:ph type="body" sz="quarter" idx="26"/>
          </p:nvPr>
        </p:nvSpPr>
        <p:spPr/>
        <p:txBody>
          <a:bodyPr/>
          <a:lstStyle/>
          <a:p>
            <a:r>
              <a:rPr lang="nl-BE" dirty="0"/>
              <a:t>3</a:t>
            </a:r>
          </a:p>
        </p:txBody>
      </p:sp>
    </p:spTree>
    <p:extLst>
      <p:ext uri="{BB962C8B-B14F-4D97-AF65-F5344CB8AC3E}">
        <p14:creationId xmlns:p14="http://schemas.microsoft.com/office/powerpoint/2010/main" val="33445785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1200329"/>
          </a:xfrm>
        </p:spPr>
        <p:txBody>
          <a:bodyPr/>
          <a:lstStyle/>
          <a:p>
            <a:r>
              <a:rPr lang="nl-BE" sz="3600" dirty="0"/>
              <a:t>Ter beschikking gestelde instrumenten – Opstellen van INP</a:t>
            </a:r>
            <a:endParaRPr lang="fr-BE" sz="3600" dirty="0"/>
          </a:p>
        </p:txBody>
      </p:sp>
      <p:sp>
        <p:nvSpPr>
          <p:cNvPr id="3" name="Text Placeholder 2"/>
          <p:cNvSpPr>
            <a:spLocks noGrp="1"/>
          </p:cNvSpPr>
          <p:nvPr>
            <p:ph type="body" sz="quarter" idx="27"/>
          </p:nvPr>
        </p:nvSpPr>
        <p:spPr>
          <a:xfrm>
            <a:off x="281009" y="1779811"/>
            <a:ext cx="11237400" cy="4076239"/>
          </a:xfrm>
        </p:spPr>
        <p:txBody>
          <a:bodyPr/>
          <a:lstStyle/>
          <a:p>
            <a:pPr marL="0" lvl="1" indent="0">
              <a:lnSpc>
                <a:spcPct val="150000"/>
              </a:lnSpc>
              <a:spcBef>
                <a:spcPts val="0"/>
              </a:spcBef>
              <a:buNone/>
            </a:pPr>
            <a:r>
              <a:rPr lang="nl-BE" b="1" dirty="0">
                <a:latin typeface="Palanquin Bold" panose="020B0004020203020204" pitchFamily="34" charset="0"/>
                <a:cs typeface="Palanquin Bold" panose="020B0004020203020204" pitchFamily="34" charset="0"/>
                <a:sym typeface="Arial"/>
              </a:rPr>
              <a:t>Stap 6: Maak de juridische documentatie beschikbaar</a:t>
            </a:r>
            <a:endParaRPr lang="fr-BE" dirty="0"/>
          </a:p>
          <a:p>
            <a:pPr>
              <a:lnSpc>
                <a:spcPct val="150000"/>
              </a:lnSpc>
            </a:pPr>
            <a:r>
              <a:rPr lang="nl-BE" dirty="0"/>
              <a:t>De inhoud van de interne plannen is dan ook beperkt tot de collectie, per kwartier:</a:t>
            </a:r>
          </a:p>
          <a:p>
            <a:pPr marL="285750" indent="-285750">
              <a:lnSpc>
                <a:spcPct val="150000"/>
              </a:lnSpc>
              <a:buFont typeface="Arial" panose="020B0604020202020204" pitchFamily="34" charset="0"/>
              <a:buChar char="•"/>
            </a:pPr>
            <a:r>
              <a:rPr lang="nl-BE" dirty="0"/>
              <a:t>Een bestand met de algemene gegevens van het Kwartier
Een modulefiche per scenario
Reflexfiches gekoppeld aan elk van de scenario's
Plannen, instructies voor het gebruik van interventieapparatuur, met betrekking tot elk scenario
Alle noodzakelijke instrumenten om de doelstellingen van de interventie te bereiken, gekoppeld aan elk scenario
Een lijst van het betrokken personeel, met de contactmiddelen
Een logboek om in te vullen tijdens een crisis of oefening.</a:t>
            </a:r>
            <a:endParaRPr lang="fr-BE" dirty="0"/>
          </a:p>
        </p:txBody>
      </p:sp>
    </p:spTree>
    <p:extLst>
      <p:ext uri="{BB962C8B-B14F-4D97-AF65-F5344CB8AC3E}">
        <p14:creationId xmlns:p14="http://schemas.microsoft.com/office/powerpoint/2010/main" val="161928801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Middelen voor crisisbeheersing</a:t>
            </a:r>
          </a:p>
        </p:txBody>
      </p:sp>
      <p:sp>
        <p:nvSpPr>
          <p:cNvPr id="3" name="Text Placeholder 2"/>
          <p:cNvSpPr>
            <a:spLocks noGrp="1"/>
          </p:cNvSpPr>
          <p:nvPr>
            <p:ph type="body" sz="quarter" idx="27"/>
          </p:nvPr>
        </p:nvSpPr>
        <p:spPr>
          <a:xfrm>
            <a:off x="281009" y="1779811"/>
            <a:ext cx="11237400" cy="4076239"/>
          </a:xfrm>
        </p:spPr>
        <p:txBody>
          <a:bodyPr/>
          <a:lstStyle/>
          <a:p>
            <a:pPr marL="0" lvl="1" indent="0">
              <a:lnSpc>
                <a:spcPct val="150000"/>
              </a:lnSpc>
              <a:spcBef>
                <a:spcPts val="0"/>
              </a:spcBef>
              <a:buNone/>
            </a:pPr>
            <a:r>
              <a:rPr lang="nl-BE" b="1" dirty="0">
                <a:latin typeface="Palanquin Bold" panose="020B0004020203020204" pitchFamily="34" charset="0"/>
                <a:cs typeface="Palanquin Bold" panose="020B0004020203020204" pitchFamily="34" charset="0"/>
                <a:sym typeface="Arial"/>
              </a:rPr>
              <a:t>Stap 8: Integreer </a:t>
            </a:r>
            <a:r>
              <a:rPr lang="nl-BE" b="1" dirty="0" err="1">
                <a:latin typeface="Palanquin Bold" panose="020B0004020203020204" pitchFamily="34" charset="0"/>
                <a:cs typeface="Palanquin Bold" panose="020B0004020203020204" pitchFamily="34" charset="0"/>
                <a:sym typeface="Arial"/>
              </a:rPr>
              <a:t>requirements</a:t>
            </a:r>
            <a:r>
              <a:rPr lang="nl-BE" b="1" dirty="0">
                <a:latin typeface="Palanquin Bold" panose="020B0004020203020204" pitchFamily="34" charset="0"/>
                <a:cs typeface="Palanquin Bold" panose="020B0004020203020204" pitchFamily="34" charset="0"/>
                <a:sym typeface="Arial"/>
              </a:rPr>
              <a:t> in de Defensie DRBS</a:t>
            </a:r>
            <a:endParaRPr lang="nl-BE" b="1" dirty="0">
              <a:latin typeface="Palanquin Regular"/>
              <a:cs typeface="Arial"/>
              <a:sym typeface="Arial"/>
            </a:endParaRPr>
          </a:p>
          <a:p>
            <a:pPr>
              <a:lnSpc>
                <a:spcPct val="150000"/>
              </a:lnSpc>
            </a:pPr>
            <a:r>
              <a:rPr lang="nl-BE" dirty="0"/>
              <a:t>Ter herinnering: de nodige noden (opleiding, uitrusting, projecten, prioriteit, onderliggende risicoanalyses) maken deel uit van het dynamisch risicobeheerssysteem van Defensie, het Kwartaal en de Eenheid.</a:t>
            </a:r>
          </a:p>
          <a:p>
            <a:pPr marL="285750" indent="-285750">
              <a:lnSpc>
                <a:spcPct val="150000"/>
              </a:lnSpc>
              <a:buFont typeface="Arial" panose="020B0604020202020204" pitchFamily="34" charset="0"/>
              <a:buChar char="•"/>
            </a:pPr>
            <a:r>
              <a:rPr lang="nl-BE" dirty="0"/>
              <a:t>De consolidatie van deze behoeften door middel van GPP / JAP / LPP is absoluut essentieel.  Ook het verbeteren van de veiligheidscultuur.
Deze twee aspecten moeten de beheerders ertoe aanzetten de best mogelijke keuzes te maken om hun doelstellingen te waarborgen.
LDPBW en AMT moeten hun advies aan het INP geven
De Basis Overleg Comités moeten ook een advies uitbrengen over de INP.</a:t>
            </a:r>
            <a:endParaRPr lang="fr-BE" dirty="0"/>
          </a:p>
        </p:txBody>
      </p:sp>
    </p:spTree>
    <p:extLst>
      <p:ext uri="{BB962C8B-B14F-4D97-AF65-F5344CB8AC3E}">
        <p14:creationId xmlns:p14="http://schemas.microsoft.com/office/powerpoint/2010/main" val="103628388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fr-BE" dirty="0"/>
              <a:t>SharePoint « Crisis management »</a:t>
            </a:r>
          </a:p>
        </p:txBody>
      </p:sp>
      <p:sp>
        <p:nvSpPr>
          <p:cNvPr id="3" name="Text Placeholder 2"/>
          <p:cNvSpPr>
            <a:spLocks noGrp="1"/>
          </p:cNvSpPr>
          <p:nvPr>
            <p:ph type="body" sz="quarter" idx="27"/>
          </p:nvPr>
        </p:nvSpPr>
        <p:spPr>
          <a:xfrm>
            <a:off x="281009" y="1779811"/>
            <a:ext cx="11237400" cy="4076239"/>
          </a:xfrm>
        </p:spPr>
        <p:txBody>
          <a:bodyPr/>
          <a:lstStyle/>
          <a:p>
            <a:pPr>
              <a:lnSpc>
                <a:spcPct val="150000"/>
              </a:lnSpc>
            </a:pPr>
            <a:r>
              <a:rPr lang="nl-BE" dirty="0"/>
              <a:t>De documenten en alle informatie zijn terug te vinden op de DG H&amp;WB SharePoint, met inachtneming van de militaire veiligheid en respect voor persoonsgegevens.</a:t>
            </a:r>
          </a:p>
          <a:p>
            <a:pPr>
              <a:lnSpc>
                <a:spcPct val="150000"/>
              </a:lnSpc>
            </a:pPr>
            <a:r>
              <a:rPr lang="nl-BE" dirty="0"/>
              <a:t>Het doel van dit platform is:</a:t>
            </a:r>
          </a:p>
          <a:p>
            <a:pPr marL="285750" indent="-285750">
              <a:lnSpc>
                <a:spcPct val="150000"/>
              </a:lnSpc>
              <a:buFont typeface="Arial" panose="020B0604020202020204" pitchFamily="34" charset="0"/>
              <a:buChar char="•"/>
            </a:pPr>
            <a:r>
              <a:rPr lang="nl-BE" dirty="0"/>
              <a:t>Toon alle scenario's per Kwartier
Centraliseer de interventiedossiers en de inhoud ervan
Alle instrumenten met betrekking tot crisisbeheer samenbrengen
Vooraf gebouwde scenario's beschikbaar maken</a:t>
            </a:r>
            <a:endParaRPr lang="fr-BE" dirty="0"/>
          </a:p>
        </p:txBody>
      </p:sp>
    </p:spTree>
    <p:extLst>
      <p:ext uri="{BB962C8B-B14F-4D97-AF65-F5344CB8AC3E}">
        <p14:creationId xmlns:p14="http://schemas.microsoft.com/office/powerpoint/2010/main" val="422112754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CD0DCE3-F884-2E39-EE8B-34E1AAB87D44}"/>
              </a:ext>
            </a:extLst>
          </p:cNvPr>
          <p:cNvSpPr>
            <a:spLocks noGrp="1"/>
          </p:cNvSpPr>
          <p:nvPr>
            <p:ph type="body" sz="quarter" idx="13"/>
          </p:nvPr>
        </p:nvSpPr>
        <p:spPr>
          <a:xfrm>
            <a:off x="281008" y="745829"/>
            <a:ext cx="11166353" cy="707886"/>
          </a:xfrm>
        </p:spPr>
        <p:txBody>
          <a:bodyPr/>
          <a:lstStyle/>
          <a:p>
            <a:r>
              <a:rPr lang="fr-BE" dirty="0"/>
              <a:t>SharePoint « </a:t>
            </a:r>
            <a:r>
              <a:rPr lang="fr-BE" dirty="0" err="1"/>
              <a:t>Crisismanagement</a:t>
            </a:r>
            <a:r>
              <a:rPr lang="fr-BE" dirty="0"/>
              <a:t> »</a:t>
            </a:r>
          </a:p>
        </p:txBody>
      </p:sp>
      <p:sp>
        <p:nvSpPr>
          <p:cNvPr id="5" name="Text Placeholder 2">
            <a:extLst>
              <a:ext uri="{FF2B5EF4-FFF2-40B4-BE49-F238E27FC236}">
                <a16:creationId xmlns:a16="http://schemas.microsoft.com/office/drawing/2014/main" id="{98F1A064-D776-060E-401C-A97F4B89B8E9}"/>
              </a:ext>
            </a:extLst>
          </p:cNvPr>
          <p:cNvSpPr txBox="1">
            <a:spLocks/>
          </p:cNvSpPr>
          <p:nvPr/>
        </p:nvSpPr>
        <p:spPr>
          <a:xfrm>
            <a:off x="281009" y="1779811"/>
            <a:ext cx="11237400" cy="4076239"/>
          </a:xfrm>
          <a:prstGeom prst="rect">
            <a:avLst/>
          </a:prstGeom>
        </p:spPr>
        <p:txBody>
          <a:bodyPr vert="horz" wrap="square" lIns="91440" tIns="45720" rIns="91440" bIns="45720" rtlCol="0">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kern="1200" cap="none" spc="0" normalizeH="0" baseline="0">
                <a:ln>
                  <a:noFill/>
                </a:ln>
                <a:solidFill>
                  <a:srgbClr val="184652"/>
                </a:solidFill>
                <a:effectLst/>
                <a:uFillTx/>
                <a:latin typeface="Palanquin Regular"/>
                <a:ea typeface="Arial"/>
                <a:cs typeface="Arial"/>
                <a:sym typeface="Arial"/>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eaLnBrk="0" fontAlgn="base" hangingPunct="0">
              <a:spcBef>
                <a:spcPct val="0"/>
              </a:spcBef>
              <a:spcAft>
                <a:spcPct val="0"/>
              </a:spcAft>
              <a:tabLst>
                <a:tab pos="269875" algn="l"/>
              </a:tabLst>
            </a:pPr>
            <a:r>
              <a:rPr lang="nl-BE" altLang="fr-FR" sz="1700" b="1" dirty="0">
                <a:latin typeface="Palanquin Bold" panose="020B0004020203020204" pitchFamily="34" charset="0"/>
                <a:cs typeface="Palanquin Bold" panose="020B0004020203020204" pitchFamily="34" charset="0"/>
              </a:rPr>
              <a:t>Lijst van bijlagen bij de richtlijn</a:t>
            </a:r>
            <a:endParaRPr lang="fr-BE" altLang="fr-FR" sz="1700" dirty="0"/>
          </a:p>
          <a:p>
            <a:pPr marL="285750" lvl="0" indent="-285750" algn="just" eaLnBrk="0" fontAlgn="base" hangingPunct="0">
              <a:spcBef>
                <a:spcPct val="0"/>
              </a:spcBef>
              <a:spcAft>
                <a:spcPct val="0"/>
              </a:spcAft>
              <a:buFont typeface="Arial" panose="020B0604020202020204" pitchFamily="34" charset="0"/>
              <a:buChar char="•"/>
              <a:tabLst>
                <a:tab pos="269875" algn="l"/>
              </a:tabLst>
            </a:pPr>
            <a:r>
              <a:rPr lang="fr-BE" altLang="fr-FR" sz="1700" dirty="0" err="1"/>
              <a:t>Bijlage</a:t>
            </a:r>
            <a:r>
              <a:rPr lang="fr-BE" altLang="fr-FR" sz="1700" dirty="0"/>
              <a:t> A: </a:t>
            </a:r>
            <a:r>
              <a:rPr lang="fr-BE" altLang="fr-FR" sz="1700" dirty="0" err="1"/>
              <a:t>Referenties</a:t>
            </a:r>
            <a:r>
              <a:rPr lang="fr-BE" altLang="fr-FR" sz="1700" dirty="0"/>
              <a:t>
</a:t>
            </a:r>
            <a:r>
              <a:rPr lang="fr-BE" altLang="fr-FR" sz="1700" dirty="0" err="1"/>
              <a:t>Bijlage</a:t>
            </a:r>
            <a:r>
              <a:rPr lang="fr-BE" altLang="fr-FR" sz="1700" dirty="0"/>
              <a:t> B: </a:t>
            </a:r>
            <a:r>
              <a:rPr lang="fr-BE" altLang="fr-FR" sz="1700" dirty="0" err="1"/>
              <a:t>Afkortingen</a:t>
            </a:r>
            <a:r>
              <a:rPr lang="fr-BE" altLang="fr-FR" sz="1700" dirty="0"/>
              <a:t>
</a:t>
            </a:r>
            <a:r>
              <a:rPr lang="fr-BE" altLang="fr-FR" sz="1700" dirty="0" err="1"/>
              <a:t>Bijlage</a:t>
            </a:r>
            <a:r>
              <a:rPr lang="fr-BE" altLang="fr-FR" sz="1700" dirty="0"/>
              <a:t> C: Inhoud van het </a:t>
            </a:r>
            <a:r>
              <a:rPr lang="fr-BE" altLang="fr-FR" sz="1700" dirty="0" err="1"/>
              <a:t>interventiedossier</a:t>
            </a:r>
            <a:r>
              <a:rPr lang="fr-BE" altLang="fr-FR" sz="1700" dirty="0"/>
              <a:t>
</a:t>
            </a:r>
            <a:r>
              <a:rPr lang="fr-BE" altLang="fr-FR" sz="1700" dirty="0" err="1"/>
              <a:t>Bijlage</a:t>
            </a:r>
            <a:r>
              <a:rPr lang="fr-BE" altLang="fr-FR" sz="1700" dirty="0"/>
              <a:t> D: </a:t>
            </a:r>
            <a:r>
              <a:rPr lang="fr-BE" altLang="fr-FR" sz="1700" dirty="0" err="1"/>
              <a:t>Risicoanalyse</a:t>
            </a:r>
            <a:r>
              <a:rPr lang="fr-BE" altLang="fr-FR" sz="1700" dirty="0"/>
              <a:t> / </a:t>
            </a:r>
            <a:r>
              <a:rPr lang="fr-BE" altLang="fr-FR" sz="1700" dirty="0" err="1"/>
              <a:t>Scenariobeoordeling</a:t>
            </a:r>
            <a:r>
              <a:rPr lang="fr-BE" altLang="fr-FR" sz="1700" dirty="0"/>
              <a:t>
</a:t>
            </a:r>
            <a:r>
              <a:rPr lang="fr-BE" altLang="fr-FR" sz="1700" dirty="0" err="1"/>
              <a:t>Bijlage</a:t>
            </a:r>
            <a:r>
              <a:rPr lang="fr-BE" altLang="fr-FR" sz="1700" dirty="0"/>
              <a:t> E: INP-</a:t>
            </a:r>
            <a:r>
              <a:rPr lang="fr-BE" altLang="fr-FR" sz="1700" dirty="0" err="1"/>
              <a:t>sjabloon</a:t>
            </a:r>
            <a:r>
              <a:rPr lang="fr-BE" altLang="fr-FR" sz="1700" dirty="0"/>
              <a:t>
</a:t>
            </a:r>
            <a:r>
              <a:rPr lang="fr-BE" altLang="fr-FR" sz="1700" dirty="0" err="1"/>
              <a:t>Bijlage</a:t>
            </a:r>
            <a:r>
              <a:rPr lang="fr-BE" altLang="fr-FR" sz="1700" dirty="0"/>
              <a:t> F: Externe </a:t>
            </a:r>
            <a:r>
              <a:rPr lang="fr-BE" altLang="fr-FR" sz="1700" dirty="0" err="1"/>
              <a:t>telefoongidsen</a:t>
            </a:r>
            <a:r>
              <a:rPr lang="fr-BE" altLang="fr-FR" sz="1700" dirty="0"/>
              <a:t>
</a:t>
            </a:r>
            <a:r>
              <a:rPr lang="fr-BE" altLang="fr-FR" sz="1700" dirty="0" err="1"/>
              <a:t>Bijlage</a:t>
            </a:r>
            <a:r>
              <a:rPr lang="fr-BE" altLang="fr-FR" sz="1700" dirty="0"/>
              <a:t> G: Interne </a:t>
            </a:r>
            <a:r>
              <a:rPr lang="fr-BE" altLang="fr-FR" sz="1700" dirty="0" err="1"/>
              <a:t>telefoonboeken</a:t>
            </a:r>
            <a:r>
              <a:rPr lang="fr-BE" altLang="fr-FR" sz="1700" dirty="0"/>
              <a:t>
</a:t>
            </a:r>
            <a:r>
              <a:rPr lang="fr-BE" altLang="fr-FR" sz="1700" dirty="0" err="1"/>
              <a:t>Bijlage</a:t>
            </a:r>
            <a:r>
              <a:rPr lang="fr-BE" altLang="fr-FR" sz="1700" dirty="0"/>
              <a:t> H: </a:t>
            </a:r>
            <a:r>
              <a:rPr lang="fr-BE" altLang="fr-FR" sz="1700" dirty="0" err="1"/>
              <a:t>Moduleblad</a:t>
            </a:r>
            <a:r>
              <a:rPr lang="fr-BE" altLang="fr-FR" sz="1700" dirty="0"/>
              <a:t> – </a:t>
            </a:r>
            <a:r>
              <a:rPr lang="fr-BE" altLang="fr-FR" sz="1700" dirty="0" err="1"/>
              <a:t>Verwachtingen</a:t>
            </a:r>
            <a:r>
              <a:rPr lang="fr-BE" altLang="fr-FR" sz="1700" dirty="0"/>
              <a:t> van de </a:t>
            </a:r>
            <a:r>
              <a:rPr lang="fr-BE" altLang="fr-FR" sz="1700" dirty="0" err="1"/>
              <a:t>fasen</a:t>
            </a:r>
            <a:r>
              <a:rPr lang="fr-BE" altLang="fr-FR" sz="1700" dirty="0"/>
              <a:t> van de </a:t>
            </a:r>
            <a:r>
              <a:rPr lang="fr-BE" altLang="fr-FR" sz="1700" dirty="0" err="1"/>
              <a:t>crisis</a:t>
            </a:r>
            <a:r>
              <a:rPr lang="fr-BE" altLang="fr-FR" sz="1700" dirty="0"/>
              <a:t>
</a:t>
            </a:r>
            <a:r>
              <a:rPr lang="fr-BE" altLang="fr-FR" sz="1700" dirty="0" err="1"/>
              <a:t>Bijlage</a:t>
            </a:r>
            <a:r>
              <a:rPr lang="fr-BE" altLang="fr-FR" sz="1700" dirty="0"/>
              <a:t> I: Reflex </a:t>
            </a:r>
            <a:r>
              <a:rPr lang="fr-BE" altLang="fr-FR" sz="1700" dirty="0" err="1"/>
              <a:t>sheet</a:t>
            </a:r>
            <a:r>
              <a:rPr lang="fr-BE" altLang="fr-FR" sz="1700" dirty="0"/>
              <a:t> – </a:t>
            </a:r>
            <a:r>
              <a:rPr lang="fr-BE" altLang="fr-FR" sz="1700" dirty="0" err="1"/>
              <a:t>Verwachtingen</a:t>
            </a:r>
            <a:r>
              <a:rPr lang="fr-BE" altLang="fr-FR" sz="1700" dirty="0"/>
              <a:t>
</a:t>
            </a:r>
            <a:r>
              <a:rPr lang="fr-BE" altLang="fr-FR" sz="1700" dirty="0" err="1"/>
              <a:t>Bijlage</a:t>
            </a:r>
            <a:r>
              <a:rPr lang="fr-BE" altLang="fr-FR" sz="1700" dirty="0"/>
              <a:t> J: </a:t>
            </a:r>
            <a:r>
              <a:rPr lang="fr-BE" altLang="fr-FR" sz="1700" dirty="0" err="1"/>
              <a:t>Factsheet</a:t>
            </a:r>
            <a:r>
              <a:rPr lang="fr-BE" altLang="fr-FR" sz="1700" dirty="0"/>
              <a:t> – </a:t>
            </a:r>
            <a:r>
              <a:rPr lang="fr-BE" altLang="fr-FR" sz="1700" dirty="0" err="1"/>
              <a:t>Verwachtingen</a:t>
            </a:r>
            <a:r>
              <a:rPr lang="fr-BE" altLang="fr-FR" sz="1700" dirty="0"/>
              <a:t>.
</a:t>
            </a:r>
            <a:r>
              <a:rPr lang="fr-BE" altLang="fr-FR" sz="1700" dirty="0" err="1"/>
              <a:t>Bijlage</a:t>
            </a:r>
            <a:r>
              <a:rPr lang="fr-BE" altLang="fr-FR" sz="1700" dirty="0"/>
              <a:t> K: </a:t>
            </a:r>
            <a:r>
              <a:rPr lang="fr-BE" altLang="fr-FR" sz="1700" dirty="0" err="1"/>
              <a:t>Logboek</a:t>
            </a:r>
            <a:r>
              <a:rPr lang="fr-BE" altLang="fr-FR" sz="1700" dirty="0"/>
              <a:t>
</a:t>
            </a:r>
            <a:r>
              <a:rPr lang="fr-BE" altLang="fr-FR" sz="1700" dirty="0" err="1"/>
              <a:t>Bijlage</a:t>
            </a:r>
            <a:r>
              <a:rPr lang="fr-BE" altLang="fr-FR" sz="1700" dirty="0"/>
              <a:t> L: </a:t>
            </a:r>
            <a:r>
              <a:rPr lang="fr-BE" altLang="fr-FR" sz="1700" dirty="0" err="1"/>
              <a:t>Basisprincipes</a:t>
            </a:r>
            <a:r>
              <a:rPr lang="fr-BE" altLang="fr-FR" sz="1700" dirty="0"/>
              <a:t> van </a:t>
            </a:r>
            <a:r>
              <a:rPr lang="fr-BE" altLang="fr-FR" sz="1700" dirty="0" err="1"/>
              <a:t>bedrijfscontinuïteit</a:t>
            </a:r>
            <a:r>
              <a:rPr lang="fr-BE" altLang="fr-FR" sz="1700" dirty="0"/>
              <a:t>
</a:t>
            </a:r>
            <a:r>
              <a:rPr lang="fr-BE" altLang="fr-FR" sz="1700" dirty="0" err="1"/>
              <a:t>Bijlage</a:t>
            </a:r>
            <a:r>
              <a:rPr lang="fr-BE" altLang="fr-FR" sz="1700" dirty="0"/>
              <a:t> M: </a:t>
            </a:r>
            <a:r>
              <a:rPr lang="fr-BE" altLang="fr-FR" sz="1700" dirty="0" err="1"/>
              <a:t>Moduleblad</a:t>
            </a:r>
            <a:r>
              <a:rPr lang="fr-BE" altLang="fr-FR" sz="1700" dirty="0"/>
              <a:t> "Brand"
</a:t>
            </a:r>
            <a:r>
              <a:rPr lang="fr-BE" altLang="fr-FR" sz="1700" dirty="0" err="1"/>
              <a:t>Bijlage</a:t>
            </a:r>
            <a:r>
              <a:rPr lang="fr-BE" altLang="fr-FR" sz="1700" dirty="0"/>
              <a:t> N: </a:t>
            </a:r>
            <a:r>
              <a:rPr lang="fr-BE" altLang="fr-FR" sz="1700" dirty="0" err="1"/>
              <a:t>Moduleblad</a:t>
            </a:r>
            <a:r>
              <a:rPr lang="fr-BE" altLang="fr-FR" sz="1700" dirty="0"/>
              <a:t> "</a:t>
            </a:r>
            <a:r>
              <a:rPr lang="fr-BE" altLang="fr-FR" sz="1700" dirty="0" err="1"/>
              <a:t>Ontruiming</a:t>
            </a:r>
            <a:r>
              <a:rPr lang="fr-BE" altLang="fr-FR" sz="1700" dirty="0"/>
              <a:t>"
</a:t>
            </a:r>
            <a:r>
              <a:rPr lang="fr-BE" altLang="fr-FR" sz="1700" dirty="0" err="1"/>
              <a:t>Bijlage</a:t>
            </a:r>
            <a:r>
              <a:rPr lang="fr-BE" altLang="fr-FR" sz="1700" dirty="0"/>
              <a:t> O: </a:t>
            </a:r>
            <a:r>
              <a:rPr lang="fr-BE" altLang="fr-FR" sz="1700" dirty="0" err="1"/>
              <a:t>Moduleblad</a:t>
            </a:r>
            <a:r>
              <a:rPr lang="fr-BE" altLang="fr-FR" sz="1700" dirty="0"/>
              <a:t> "</a:t>
            </a:r>
            <a:r>
              <a:rPr lang="fr-BE" altLang="fr-FR" sz="1700" dirty="0" err="1"/>
              <a:t>Eerste</a:t>
            </a:r>
            <a:r>
              <a:rPr lang="fr-BE" altLang="fr-FR" sz="1700" dirty="0"/>
              <a:t> </a:t>
            </a:r>
            <a:r>
              <a:rPr lang="fr-BE" altLang="fr-FR" sz="1700" dirty="0" err="1"/>
              <a:t>hulp</a:t>
            </a:r>
            <a:r>
              <a:rPr lang="fr-BE" altLang="fr-FR" sz="1700" dirty="0"/>
              <a:t>"
</a:t>
            </a:r>
            <a:r>
              <a:rPr lang="fr-BE" altLang="fr-FR" sz="1700" dirty="0" err="1"/>
              <a:t>Bijlage</a:t>
            </a:r>
            <a:r>
              <a:rPr lang="fr-BE" altLang="fr-FR" sz="1700" dirty="0"/>
              <a:t> P: Inhoud van het </a:t>
            </a:r>
            <a:r>
              <a:rPr lang="fr-BE" altLang="fr-FR" sz="1700" dirty="0" err="1"/>
              <a:t>Documentatiecentrum</a:t>
            </a:r>
            <a:r>
              <a:rPr lang="fr-BE" altLang="fr-FR" sz="1700" dirty="0"/>
              <a:t> (SharePoint)</a:t>
            </a:r>
          </a:p>
        </p:txBody>
      </p:sp>
    </p:spTree>
    <p:extLst>
      <p:ext uri="{BB962C8B-B14F-4D97-AF65-F5344CB8AC3E}">
        <p14:creationId xmlns:p14="http://schemas.microsoft.com/office/powerpoint/2010/main" val="163320314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fr-BE" dirty="0"/>
              <a:t>Questions</a:t>
            </a:r>
          </a:p>
        </p:txBody>
      </p:sp>
    </p:spTree>
    <p:extLst>
      <p:ext uri="{BB962C8B-B14F-4D97-AF65-F5344CB8AC3E}">
        <p14:creationId xmlns:p14="http://schemas.microsoft.com/office/powerpoint/2010/main" val="3243497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57924B16-EB5D-4EDE-99E3-89A0C5E819DE}"/>
              </a:ext>
            </a:extLst>
          </p:cNvPr>
          <p:cNvSpPr>
            <a:spLocks noGrp="1"/>
          </p:cNvSpPr>
          <p:nvPr>
            <p:ph type="body" sz="quarter" idx="13"/>
          </p:nvPr>
        </p:nvSpPr>
        <p:spPr/>
        <p:txBody>
          <a:bodyPr/>
          <a:lstStyle/>
          <a:p>
            <a:r>
              <a:rPr lang="fr-BE" dirty="0"/>
              <a:t>Principe de Reason J.</a:t>
            </a:r>
          </a:p>
        </p:txBody>
      </p:sp>
      <p:sp>
        <p:nvSpPr>
          <p:cNvPr id="10" name="Text Placeholder 9">
            <a:extLst>
              <a:ext uri="{FF2B5EF4-FFF2-40B4-BE49-F238E27FC236}">
                <a16:creationId xmlns:a16="http://schemas.microsoft.com/office/drawing/2014/main" id="{CE7461CE-30DF-4CCE-A7BB-35802F025943}"/>
              </a:ext>
            </a:extLst>
          </p:cNvPr>
          <p:cNvSpPr>
            <a:spLocks noGrp="1"/>
          </p:cNvSpPr>
          <p:nvPr>
            <p:ph type="body" sz="quarter" idx="27"/>
          </p:nvPr>
        </p:nvSpPr>
        <p:spPr>
          <a:xfrm>
            <a:off x="281009" y="1842877"/>
            <a:ext cx="11237400" cy="4089476"/>
          </a:xfrm>
        </p:spPr>
        <p:txBody>
          <a:bodyPr/>
          <a:lstStyle/>
          <a:p>
            <a:endParaRPr lang="fr-BE" dirty="0"/>
          </a:p>
        </p:txBody>
      </p:sp>
      <p:pic>
        <p:nvPicPr>
          <p:cNvPr id="2" name="Picture 25">
            <a:extLst>
              <a:ext uri="{FF2B5EF4-FFF2-40B4-BE49-F238E27FC236}">
                <a16:creationId xmlns:a16="http://schemas.microsoft.com/office/drawing/2014/main" id="{301A063B-0C70-5D71-90EE-F0BB378F89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9483" y="1842876"/>
            <a:ext cx="8263132" cy="470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4">
            <a:extLst>
              <a:ext uri="{FF2B5EF4-FFF2-40B4-BE49-F238E27FC236}">
                <a16:creationId xmlns:a16="http://schemas.microsoft.com/office/drawing/2014/main" id="{DD6BA177-2246-8EB8-C72C-1BE42DB7D306}"/>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109343590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E30ECAD-E359-FF46-434F-8186390FBD2E}"/>
              </a:ext>
            </a:extLst>
          </p:cNvPr>
          <p:cNvSpPr>
            <a:spLocks noGrp="1"/>
          </p:cNvSpPr>
          <p:nvPr>
            <p:ph type="body" sz="half" idx="13"/>
          </p:nvPr>
        </p:nvSpPr>
        <p:spPr/>
        <p:txBody>
          <a:bodyPr/>
          <a:lstStyle/>
          <a:p>
            <a:r>
              <a:rPr lang="fr-BE" dirty="0" err="1"/>
              <a:t>Bijlage</a:t>
            </a:r>
            <a:endParaRPr lang="fr-BE" dirty="0"/>
          </a:p>
        </p:txBody>
      </p:sp>
    </p:spTree>
    <p:extLst>
      <p:ext uri="{BB962C8B-B14F-4D97-AF65-F5344CB8AC3E}">
        <p14:creationId xmlns:p14="http://schemas.microsoft.com/office/powerpoint/2010/main" val="169403339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85BABCF-DC5C-2C33-9BDB-DF767D6E88F6}"/>
              </a:ext>
            </a:extLst>
          </p:cNvPr>
          <p:cNvSpPr>
            <a:spLocks noGrp="1"/>
          </p:cNvSpPr>
          <p:nvPr>
            <p:ph type="body" sz="quarter" idx="13"/>
          </p:nvPr>
        </p:nvSpPr>
        <p:spPr/>
        <p:txBody>
          <a:bodyPr/>
          <a:lstStyle/>
          <a:p>
            <a:endParaRPr lang="fr-BE"/>
          </a:p>
        </p:txBody>
      </p:sp>
      <p:sp>
        <p:nvSpPr>
          <p:cNvPr id="4" name="Text Placeholder 3">
            <a:extLst>
              <a:ext uri="{FF2B5EF4-FFF2-40B4-BE49-F238E27FC236}">
                <a16:creationId xmlns:a16="http://schemas.microsoft.com/office/drawing/2014/main" id="{6FEB5CA9-0B86-7354-EBED-86FC378BD0AF}"/>
              </a:ext>
            </a:extLst>
          </p:cNvPr>
          <p:cNvSpPr>
            <a:spLocks noGrp="1"/>
          </p:cNvSpPr>
          <p:nvPr>
            <p:ph type="body" sz="quarter" idx="14"/>
          </p:nvPr>
        </p:nvSpPr>
        <p:spPr/>
        <p:txBody>
          <a:bodyPr/>
          <a:lstStyle/>
          <a:p>
            <a:r>
              <a:rPr lang="fr-BE" dirty="0"/>
              <a:t>Site </a:t>
            </a:r>
            <a:r>
              <a:rPr lang="fr-BE" dirty="0" err="1"/>
              <a:t>Sharepoint</a:t>
            </a:r>
            <a:endParaRPr lang="fr-BE" dirty="0"/>
          </a:p>
        </p:txBody>
      </p:sp>
      <p:sp>
        <p:nvSpPr>
          <p:cNvPr id="5" name="Text Placeholder 4">
            <a:extLst>
              <a:ext uri="{FF2B5EF4-FFF2-40B4-BE49-F238E27FC236}">
                <a16:creationId xmlns:a16="http://schemas.microsoft.com/office/drawing/2014/main" id="{EF4E1130-D683-B59D-F014-1FBF70AC5C34}"/>
              </a:ext>
            </a:extLst>
          </p:cNvPr>
          <p:cNvSpPr>
            <a:spLocks noGrp="1"/>
          </p:cNvSpPr>
          <p:nvPr>
            <p:ph type="body" sz="quarter" idx="15"/>
          </p:nvPr>
        </p:nvSpPr>
        <p:spPr/>
        <p:txBody>
          <a:bodyPr/>
          <a:lstStyle/>
          <a:p>
            <a:r>
              <a:rPr lang="fr-BE" dirty="0" err="1"/>
              <a:t>Preventiedossiers</a:t>
            </a:r>
            <a:r>
              <a:rPr lang="fr-BE" dirty="0"/>
              <a:t> – </a:t>
            </a:r>
            <a:r>
              <a:rPr lang="fr-BE" dirty="0" err="1"/>
              <a:t>Interventiedossier</a:t>
            </a:r>
            <a:endParaRPr lang="fr-BE" dirty="0"/>
          </a:p>
        </p:txBody>
      </p:sp>
      <p:sp>
        <p:nvSpPr>
          <p:cNvPr id="6" name="Text Placeholder 5">
            <a:extLst>
              <a:ext uri="{FF2B5EF4-FFF2-40B4-BE49-F238E27FC236}">
                <a16:creationId xmlns:a16="http://schemas.microsoft.com/office/drawing/2014/main" id="{94FC9ACF-DDF7-76B2-97A2-C06DF58DB363}"/>
              </a:ext>
            </a:extLst>
          </p:cNvPr>
          <p:cNvSpPr>
            <a:spLocks noGrp="1"/>
          </p:cNvSpPr>
          <p:nvPr>
            <p:ph type="body" sz="quarter" idx="16"/>
          </p:nvPr>
        </p:nvSpPr>
        <p:spPr/>
        <p:txBody>
          <a:bodyPr/>
          <a:lstStyle/>
          <a:p>
            <a:endParaRPr lang="fr-BE"/>
          </a:p>
        </p:txBody>
      </p:sp>
      <p:sp>
        <p:nvSpPr>
          <p:cNvPr id="7" name="Text Placeholder 6">
            <a:extLst>
              <a:ext uri="{FF2B5EF4-FFF2-40B4-BE49-F238E27FC236}">
                <a16:creationId xmlns:a16="http://schemas.microsoft.com/office/drawing/2014/main" id="{B5141F54-66D6-F2BC-680F-77F1865F9837}"/>
              </a:ext>
            </a:extLst>
          </p:cNvPr>
          <p:cNvSpPr>
            <a:spLocks noGrp="1"/>
          </p:cNvSpPr>
          <p:nvPr>
            <p:ph type="body" sz="quarter" idx="17"/>
          </p:nvPr>
        </p:nvSpPr>
        <p:spPr/>
        <p:txBody>
          <a:bodyPr/>
          <a:lstStyle/>
          <a:p>
            <a:endParaRPr lang="fr-BE"/>
          </a:p>
        </p:txBody>
      </p:sp>
      <p:sp>
        <p:nvSpPr>
          <p:cNvPr id="8" name="Text Placeholder 7">
            <a:extLst>
              <a:ext uri="{FF2B5EF4-FFF2-40B4-BE49-F238E27FC236}">
                <a16:creationId xmlns:a16="http://schemas.microsoft.com/office/drawing/2014/main" id="{AA9C8001-EAC9-C848-1A09-B0AB16B3EF99}"/>
              </a:ext>
            </a:extLst>
          </p:cNvPr>
          <p:cNvSpPr>
            <a:spLocks noGrp="1"/>
          </p:cNvSpPr>
          <p:nvPr>
            <p:ph type="body" sz="quarter" idx="18"/>
          </p:nvPr>
        </p:nvSpPr>
        <p:spPr/>
        <p:txBody>
          <a:bodyPr/>
          <a:lstStyle/>
          <a:p>
            <a:endParaRPr lang="fr-BE"/>
          </a:p>
        </p:txBody>
      </p:sp>
      <p:sp>
        <p:nvSpPr>
          <p:cNvPr id="9" name="Text Placeholder 8">
            <a:extLst>
              <a:ext uri="{FF2B5EF4-FFF2-40B4-BE49-F238E27FC236}">
                <a16:creationId xmlns:a16="http://schemas.microsoft.com/office/drawing/2014/main" id="{901B9142-85FF-192E-0083-7F72BBD4543B}"/>
              </a:ext>
            </a:extLst>
          </p:cNvPr>
          <p:cNvSpPr>
            <a:spLocks noGrp="1"/>
          </p:cNvSpPr>
          <p:nvPr>
            <p:ph type="body" sz="quarter" idx="19"/>
          </p:nvPr>
        </p:nvSpPr>
        <p:spPr/>
        <p:txBody>
          <a:bodyPr/>
          <a:lstStyle/>
          <a:p>
            <a:r>
              <a:rPr lang="fr-BE" dirty="0"/>
              <a:t>1</a:t>
            </a:r>
          </a:p>
        </p:txBody>
      </p:sp>
      <p:sp>
        <p:nvSpPr>
          <p:cNvPr id="10" name="Text Placeholder 9">
            <a:extLst>
              <a:ext uri="{FF2B5EF4-FFF2-40B4-BE49-F238E27FC236}">
                <a16:creationId xmlns:a16="http://schemas.microsoft.com/office/drawing/2014/main" id="{68065481-7A5B-B51F-1FB3-0B6D2F747A9C}"/>
              </a:ext>
            </a:extLst>
          </p:cNvPr>
          <p:cNvSpPr>
            <a:spLocks noGrp="1"/>
          </p:cNvSpPr>
          <p:nvPr>
            <p:ph type="body" sz="quarter" idx="20"/>
          </p:nvPr>
        </p:nvSpPr>
        <p:spPr/>
        <p:txBody>
          <a:bodyPr/>
          <a:lstStyle/>
          <a:p>
            <a:r>
              <a:rPr lang="fr-BE" dirty="0"/>
              <a:t>2</a:t>
            </a:r>
          </a:p>
        </p:txBody>
      </p:sp>
      <p:sp>
        <p:nvSpPr>
          <p:cNvPr id="11" name="Text Placeholder 10">
            <a:extLst>
              <a:ext uri="{FF2B5EF4-FFF2-40B4-BE49-F238E27FC236}">
                <a16:creationId xmlns:a16="http://schemas.microsoft.com/office/drawing/2014/main" id="{4DFC5CBA-ACAA-38F5-384B-7ACD26BE3EAB}"/>
              </a:ext>
            </a:extLst>
          </p:cNvPr>
          <p:cNvSpPr>
            <a:spLocks noGrp="1"/>
          </p:cNvSpPr>
          <p:nvPr>
            <p:ph type="body" sz="quarter" idx="21"/>
          </p:nvPr>
        </p:nvSpPr>
        <p:spPr/>
        <p:txBody>
          <a:bodyPr/>
          <a:lstStyle/>
          <a:p>
            <a:endParaRPr lang="fr-BE"/>
          </a:p>
        </p:txBody>
      </p:sp>
      <p:sp>
        <p:nvSpPr>
          <p:cNvPr id="12" name="Text Placeholder 11">
            <a:extLst>
              <a:ext uri="{FF2B5EF4-FFF2-40B4-BE49-F238E27FC236}">
                <a16:creationId xmlns:a16="http://schemas.microsoft.com/office/drawing/2014/main" id="{4C666D85-65A4-0EB4-1B0C-83741333ECE5}"/>
              </a:ext>
            </a:extLst>
          </p:cNvPr>
          <p:cNvSpPr>
            <a:spLocks noGrp="1"/>
          </p:cNvSpPr>
          <p:nvPr>
            <p:ph type="body" sz="quarter" idx="22"/>
          </p:nvPr>
        </p:nvSpPr>
        <p:spPr/>
        <p:txBody>
          <a:bodyPr/>
          <a:lstStyle/>
          <a:p>
            <a:endParaRPr lang="fr-BE"/>
          </a:p>
        </p:txBody>
      </p:sp>
      <p:sp>
        <p:nvSpPr>
          <p:cNvPr id="13" name="Text Placeholder 12">
            <a:extLst>
              <a:ext uri="{FF2B5EF4-FFF2-40B4-BE49-F238E27FC236}">
                <a16:creationId xmlns:a16="http://schemas.microsoft.com/office/drawing/2014/main" id="{57EA78E7-0317-EFB4-58BF-D31B5DE973A9}"/>
              </a:ext>
            </a:extLst>
          </p:cNvPr>
          <p:cNvSpPr>
            <a:spLocks noGrp="1"/>
          </p:cNvSpPr>
          <p:nvPr>
            <p:ph type="body" sz="quarter" idx="23"/>
          </p:nvPr>
        </p:nvSpPr>
        <p:spPr/>
        <p:txBody>
          <a:bodyPr/>
          <a:lstStyle/>
          <a:p>
            <a:endParaRPr lang="fr-BE"/>
          </a:p>
        </p:txBody>
      </p:sp>
    </p:spTree>
    <p:extLst>
      <p:ext uri="{BB962C8B-B14F-4D97-AF65-F5344CB8AC3E}">
        <p14:creationId xmlns:p14="http://schemas.microsoft.com/office/powerpoint/2010/main" val="112522993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FC0847-8928-6FFC-055B-4EC810D9B8D7}"/>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0527A53F-1764-7A43-BD6D-EDF0C2F14A2E}"/>
              </a:ext>
            </a:extLst>
          </p:cNvPr>
          <p:cNvSpPr>
            <a:spLocks noGrp="1"/>
          </p:cNvSpPr>
          <p:nvPr>
            <p:ph type="body" sz="quarter" idx="13"/>
          </p:nvPr>
        </p:nvSpPr>
        <p:spPr>
          <a:xfrm>
            <a:off x="4624409" y="2027180"/>
            <a:ext cx="6659676" cy="1323439"/>
          </a:xfrm>
        </p:spPr>
        <p:txBody>
          <a:bodyPr/>
          <a:lstStyle/>
          <a:p>
            <a:r>
              <a:rPr lang="fr-BE" dirty="0" err="1"/>
              <a:t>Sharepoint</a:t>
            </a:r>
            <a:r>
              <a:rPr lang="fr-BE" dirty="0"/>
              <a:t> PIU / INP - DFF</a:t>
            </a:r>
          </a:p>
        </p:txBody>
      </p:sp>
      <p:sp>
        <p:nvSpPr>
          <p:cNvPr id="4" name="Picture Placeholder 3">
            <a:extLst>
              <a:ext uri="{FF2B5EF4-FFF2-40B4-BE49-F238E27FC236}">
                <a16:creationId xmlns:a16="http://schemas.microsoft.com/office/drawing/2014/main" id="{4C3D7709-FE60-2BEB-818C-5A062F43252D}"/>
              </a:ext>
            </a:extLst>
          </p:cNvPr>
          <p:cNvSpPr>
            <a:spLocks noGrp="1"/>
          </p:cNvSpPr>
          <p:nvPr>
            <p:ph type="pic" sz="quarter" idx="28"/>
          </p:nvPr>
        </p:nvSpPr>
        <p:spPr/>
        <p:txBody>
          <a:bodyPr/>
          <a:lstStyle/>
          <a:p>
            <a:endParaRPr lang="fr-BE"/>
          </a:p>
        </p:txBody>
      </p:sp>
    </p:spTree>
    <p:extLst>
      <p:ext uri="{BB962C8B-B14F-4D97-AF65-F5344CB8AC3E}">
        <p14:creationId xmlns:p14="http://schemas.microsoft.com/office/powerpoint/2010/main" val="237987194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98008DA2-5853-1336-0F6E-10D47E74F6AB}"/>
              </a:ext>
            </a:extLst>
          </p:cNvPr>
          <p:cNvSpPr>
            <a:spLocks noGrp="1"/>
          </p:cNvSpPr>
          <p:nvPr>
            <p:ph type="body" sz="quarter" idx="13"/>
          </p:nvPr>
        </p:nvSpPr>
        <p:spPr/>
        <p:txBody>
          <a:bodyPr/>
          <a:lstStyle/>
          <a:p>
            <a:r>
              <a:rPr lang="fr-BE" dirty="0"/>
              <a:t>SharePoint</a:t>
            </a:r>
          </a:p>
        </p:txBody>
      </p:sp>
      <p:sp>
        <p:nvSpPr>
          <p:cNvPr id="14" name="Text Placeholder 13">
            <a:extLst>
              <a:ext uri="{FF2B5EF4-FFF2-40B4-BE49-F238E27FC236}">
                <a16:creationId xmlns:a16="http://schemas.microsoft.com/office/drawing/2014/main" id="{6158B88C-9B97-E796-A682-5FFD68078859}"/>
              </a:ext>
            </a:extLst>
          </p:cNvPr>
          <p:cNvSpPr>
            <a:spLocks noGrp="1"/>
          </p:cNvSpPr>
          <p:nvPr>
            <p:ph type="body" sz="quarter" idx="27"/>
          </p:nvPr>
        </p:nvSpPr>
        <p:spPr/>
        <p:txBody>
          <a:bodyPr/>
          <a:lstStyle/>
          <a:p>
            <a:r>
              <a:rPr lang="fr-BE" dirty="0" err="1"/>
              <a:t>Gezamenlijk</a:t>
            </a:r>
            <a:r>
              <a:rPr lang="fr-BE" dirty="0"/>
              <a:t> </a:t>
            </a:r>
            <a:r>
              <a:rPr lang="fr-BE" dirty="0" err="1"/>
              <a:t>intranetplatform</a:t>
            </a:r>
            <a:endParaRPr lang="fr-BE" dirty="0"/>
          </a:p>
          <a:p>
            <a:pPr marL="285750" indent="-285750">
              <a:buFontTx/>
              <a:buChar char="-"/>
            </a:pPr>
            <a:r>
              <a:rPr lang="nl-BE" dirty="0"/>
              <a:t>Centralisatie van informatie
Een gemeenschappelijke ruimte bieden voor al het personeel van Defensie "Wat te doen in het geval van ...?"
Zorg voor een gemeenschappelijke ruimte voor documentatie over het onderwerp crisisplanning
Neem dit platform op in het communicatiesysteem van IPDBW</a:t>
            </a:r>
            <a:endParaRPr lang="fr-BE" dirty="0"/>
          </a:p>
          <a:p>
            <a:pPr marL="285750" indent="-285750">
              <a:buFontTx/>
              <a:buChar char="-"/>
            </a:pPr>
            <a:endParaRPr lang="fr-BE" dirty="0"/>
          </a:p>
          <a:p>
            <a:r>
              <a:rPr lang="fr-BE" dirty="0"/>
              <a:t>Met</a:t>
            </a:r>
          </a:p>
          <a:p>
            <a:pPr marL="285750" indent="-285750">
              <a:buFontTx/>
              <a:buChar char="-"/>
            </a:pPr>
            <a:r>
              <a:rPr lang="nl-BE" dirty="0"/>
              <a:t>Een minimum aan geïntegreerde ontwikkeling
</a:t>
            </a:r>
            <a:r>
              <a:rPr lang="nl-BE" dirty="0" err="1"/>
              <a:t>Inhoudsfeed</a:t>
            </a:r>
            <a:r>
              <a:rPr lang="nl-BE" dirty="0"/>
              <a:t> gedeeld door Kw (Kw-scenario's) en preventieadviseurs (bibliotheek)
Maximale snelheid bij de uitvoering
Een brug tussen wat er is en wat er moet gebeuren tijdens scenariorevisies
Gebaseerd op coaching van LDPBW en IDPBW
Het gebruik van het netwerk van preventieadviseurs
Consistentie voor andere behoeften op het gebied van crisisplanning</a:t>
            </a:r>
            <a:endParaRPr lang="fr-BE" dirty="0"/>
          </a:p>
        </p:txBody>
      </p:sp>
      <p:sp>
        <p:nvSpPr>
          <p:cNvPr id="2" name="Oval 1">
            <a:extLst>
              <a:ext uri="{FF2B5EF4-FFF2-40B4-BE49-F238E27FC236}">
                <a16:creationId xmlns:a16="http://schemas.microsoft.com/office/drawing/2014/main" id="{6D77540D-B164-C189-4069-C82EC8969998}"/>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121641418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D729B6-7A70-7AF8-283F-F6622609C8DF}"/>
              </a:ext>
            </a:extLst>
          </p:cNvPr>
          <p:cNvPicPr>
            <a:picLocks noChangeAspect="1"/>
          </p:cNvPicPr>
          <p:nvPr/>
        </p:nvPicPr>
        <p:blipFill>
          <a:blip r:embed="rId2"/>
          <a:srcRect t="19149" r="2270"/>
          <a:stretch/>
        </p:blipFill>
        <p:spPr>
          <a:xfrm>
            <a:off x="662125" y="282102"/>
            <a:ext cx="11237401" cy="5544766"/>
          </a:xfrm>
          <a:prstGeom prst="rect">
            <a:avLst/>
          </a:prstGeom>
        </p:spPr>
      </p:pic>
      <p:sp>
        <p:nvSpPr>
          <p:cNvPr id="2" name="Oval 1">
            <a:extLst>
              <a:ext uri="{FF2B5EF4-FFF2-40B4-BE49-F238E27FC236}">
                <a16:creationId xmlns:a16="http://schemas.microsoft.com/office/drawing/2014/main" id="{72C45408-1247-0583-EB89-964000A9241C}"/>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186135262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38BEDA6-6367-4371-7B53-3389E830DDD5}"/>
              </a:ext>
            </a:extLst>
          </p:cNvPr>
          <p:cNvPicPr>
            <a:picLocks noChangeAspect="1"/>
          </p:cNvPicPr>
          <p:nvPr/>
        </p:nvPicPr>
        <p:blipFill>
          <a:blip r:embed="rId2"/>
          <a:srcRect t="19400" r="2342" b="-1"/>
          <a:stretch/>
        </p:blipFill>
        <p:spPr>
          <a:xfrm>
            <a:off x="735884" y="291830"/>
            <a:ext cx="11283722" cy="5554493"/>
          </a:xfrm>
          <a:prstGeom prst="rect">
            <a:avLst/>
          </a:prstGeom>
        </p:spPr>
      </p:pic>
      <p:sp>
        <p:nvSpPr>
          <p:cNvPr id="2" name="Oval 1">
            <a:extLst>
              <a:ext uri="{FF2B5EF4-FFF2-40B4-BE49-F238E27FC236}">
                <a16:creationId xmlns:a16="http://schemas.microsoft.com/office/drawing/2014/main" id="{2C490CF9-293E-3533-8F8D-F3A717238380}"/>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73566268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595C883-FF71-4F8A-DAB7-2CE8DA03351E}"/>
              </a:ext>
            </a:extLst>
          </p:cNvPr>
          <p:cNvSpPr>
            <a:spLocks noGrp="1"/>
          </p:cNvSpPr>
          <p:nvPr>
            <p:ph type="body" sz="quarter" idx="13"/>
          </p:nvPr>
        </p:nvSpPr>
        <p:spPr>
          <a:xfrm>
            <a:off x="281008" y="745829"/>
            <a:ext cx="11166353" cy="707886"/>
          </a:xfrm>
        </p:spPr>
        <p:txBody>
          <a:bodyPr/>
          <a:lstStyle/>
          <a:p>
            <a:r>
              <a:rPr lang="nl-BE" dirty="0"/>
              <a:t>SharePoint - Wat te doen in geval van ...?</a:t>
            </a:r>
            <a:endParaRPr lang="fr-BE" dirty="0"/>
          </a:p>
        </p:txBody>
      </p:sp>
      <p:sp>
        <p:nvSpPr>
          <p:cNvPr id="3" name="Text Placeholder 2">
            <a:extLst>
              <a:ext uri="{FF2B5EF4-FFF2-40B4-BE49-F238E27FC236}">
                <a16:creationId xmlns:a16="http://schemas.microsoft.com/office/drawing/2014/main" id="{91F5ACD2-B8A0-59DD-9DD5-5565E193B709}"/>
              </a:ext>
            </a:extLst>
          </p:cNvPr>
          <p:cNvSpPr>
            <a:spLocks noGrp="1"/>
          </p:cNvSpPr>
          <p:nvPr>
            <p:ph type="body" sz="quarter" idx="27"/>
          </p:nvPr>
        </p:nvSpPr>
        <p:spPr/>
        <p:txBody>
          <a:bodyPr/>
          <a:lstStyle/>
          <a:p>
            <a:r>
              <a:rPr lang="fr-BE" dirty="0" err="1"/>
              <a:t>Bereik</a:t>
            </a:r>
            <a:r>
              <a:rPr lang="fr-BE" dirty="0"/>
              <a:t> de </a:t>
            </a:r>
            <a:r>
              <a:rPr lang="fr-BE" dirty="0" err="1"/>
              <a:t>informatie</a:t>
            </a:r>
            <a:endParaRPr lang="fr-BE" dirty="0"/>
          </a:p>
          <a:p>
            <a:pPr marL="285750" indent="-285750">
              <a:buFontTx/>
              <a:buChar char="-"/>
            </a:pPr>
            <a:r>
              <a:rPr lang="fr-BE" dirty="0"/>
              <a:t>op </a:t>
            </a:r>
            <a:r>
              <a:rPr lang="fr-BE" dirty="0" err="1"/>
              <a:t>Kwartier</a:t>
            </a:r>
            <a:r>
              <a:rPr lang="fr-BE" dirty="0"/>
              <a:t>
Per scenario</a:t>
            </a:r>
          </a:p>
          <a:p>
            <a:pPr marL="285750" indent="-285750">
              <a:buFontTx/>
              <a:buChar char="-"/>
            </a:pPr>
            <a:endParaRPr lang="fr-BE" dirty="0"/>
          </a:p>
          <a:p>
            <a:r>
              <a:rPr lang="nl-BE" dirty="0"/>
              <a:t>Met de bepaling van Kw</a:t>
            </a:r>
            <a:endParaRPr lang="fr-BE" dirty="0"/>
          </a:p>
          <a:p>
            <a:pPr marL="285750" indent="-285750">
              <a:buFontTx/>
              <a:buChar char="-"/>
            </a:pPr>
            <a:r>
              <a:rPr lang="nl-BE" dirty="0"/>
              <a:t>Van elke modulefiche
Uit het adresboek
Validatie concepten
Bestanden voor brandinterventie</a:t>
            </a:r>
          </a:p>
          <a:p>
            <a:pPr marL="285750" indent="-285750">
              <a:buFontTx/>
              <a:buChar char="-"/>
            </a:pPr>
            <a:endParaRPr lang="fr-BE" dirty="0"/>
          </a:p>
          <a:p>
            <a:r>
              <a:rPr lang="fr-BE" dirty="0"/>
              <a:t>Per scenario</a:t>
            </a:r>
          </a:p>
          <a:p>
            <a:pPr marL="285750" indent="-285750">
              <a:buFontTx/>
              <a:buChar char="-"/>
            </a:pPr>
            <a:r>
              <a:rPr lang="fr-BE" dirty="0"/>
              <a:t>De </a:t>
            </a:r>
            <a:r>
              <a:rPr lang="fr-BE" dirty="0" err="1"/>
              <a:t>Bronnen</a:t>
            </a:r>
            <a:endParaRPr lang="fr-BE" dirty="0"/>
          </a:p>
          <a:p>
            <a:pPr marL="285750" indent="-285750">
              <a:buFontTx/>
              <a:buChar char="-"/>
            </a:pPr>
            <a:endParaRPr lang="fr-BE" dirty="0"/>
          </a:p>
          <a:p>
            <a:r>
              <a:rPr lang="fr-BE" dirty="0"/>
              <a:t>Per scenario / </a:t>
            </a:r>
            <a:r>
              <a:rPr lang="fr-BE" dirty="0" err="1"/>
              <a:t>Kwartier</a:t>
            </a:r>
            <a:endParaRPr lang="fr-BE" dirty="0"/>
          </a:p>
          <a:p>
            <a:pPr marL="285750" indent="-285750">
              <a:buFontTx/>
              <a:buChar char="-"/>
            </a:pPr>
            <a:r>
              <a:rPr lang="nl-BE" dirty="0"/>
              <a:t>Informatie over personeelsmiddelen
Informatie over apparatuur
Resources, scenario's</a:t>
            </a:r>
            <a:endParaRPr lang="fr-BE" dirty="0"/>
          </a:p>
        </p:txBody>
      </p:sp>
    </p:spTree>
    <p:extLst>
      <p:ext uri="{BB962C8B-B14F-4D97-AF65-F5344CB8AC3E}">
        <p14:creationId xmlns:p14="http://schemas.microsoft.com/office/powerpoint/2010/main" val="369233734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44E5CA-6879-61C9-586E-49D6F7B2587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BB120D2C-4F7B-0E03-FFFB-C6FFC3A66238}"/>
              </a:ext>
            </a:extLst>
          </p:cNvPr>
          <p:cNvSpPr>
            <a:spLocks noGrp="1"/>
          </p:cNvSpPr>
          <p:nvPr>
            <p:ph type="body" sz="quarter" idx="13"/>
          </p:nvPr>
        </p:nvSpPr>
        <p:spPr>
          <a:xfrm>
            <a:off x="4624409" y="2027180"/>
            <a:ext cx="5574033" cy="1323439"/>
          </a:xfrm>
        </p:spPr>
        <p:txBody>
          <a:bodyPr/>
          <a:lstStyle/>
          <a:p>
            <a:r>
              <a:rPr lang="fr-BE" dirty="0"/>
              <a:t>Dossiers Prévention - Intervention</a:t>
            </a:r>
          </a:p>
        </p:txBody>
      </p:sp>
      <p:sp>
        <p:nvSpPr>
          <p:cNvPr id="4" name="Picture Placeholder 3">
            <a:extLst>
              <a:ext uri="{FF2B5EF4-FFF2-40B4-BE49-F238E27FC236}">
                <a16:creationId xmlns:a16="http://schemas.microsoft.com/office/drawing/2014/main" id="{6DFA2A4B-6208-65AC-FEB7-0C26A7614038}"/>
              </a:ext>
            </a:extLst>
          </p:cNvPr>
          <p:cNvSpPr>
            <a:spLocks noGrp="1"/>
          </p:cNvSpPr>
          <p:nvPr>
            <p:ph type="pic" sz="quarter" idx="28"/>
          </p:nvPr>
        </p:nvSpPr>
        <p:spPr/>
        <p:txBody>
          <a:bodyPr/>
          <a:lstStyle/>
          <a:p>
            <a:endParaRPr lang="fr-BE"/>
          </a:p>
        </p:txBody>
      </p:sp>
    </p:spTree>
    <p:extLst>
      <p:ext uri="{BB962C8B-B14F-4D97-AF65-F5344CB8AC3E}">
        <p14:creationId xmlns:p14="http://schemas.microsoft.com/office/powerpoint/2010/main" val="61113435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9C0531F4-B303-402B-7B86-9A6C79F292FE}"/>
              </a:ext>
            </a:extLst>
          </p:cNvPr>
          <p:cNvGraphicFramePr>
            <a:graphicFrameLocks noGrp="1"/>
          </p:cNvGraphicFramePr>
          <p:nvPr>
            <p:extLst>
              <p:ext uri="{D42A27DB-BD31-4B8C-83A1-F6EECF244321}">
                <p14:modId xmlns:p14="http://schemas.microsoft.com/office/powerpoint/2010/main" val="3117807898"/>
              </p:ext>
            </p:extLst>
          </p:nvPr>
        </p:nvGraphicFramePr>
        <p:xfrm>
          <a:off x="680937" y="105789"/>
          <a:ext cx="10038944" cy="6539455"/>
        </p:xfrm>
        <a:graphic>
          <a:graphicData uri="http://schemas.openxmlformats.org/drawingml/2006/table">
            <a:tbl>
              <a:tblPr firstRow="1" firstCol="1" bandRow="1">
                <a:tableStyleId>{5940675A-B579-460E-94D1-54222C63F5DA}</a:tableStyleId>
              </a:tblPr>
              <a:tblGrid>
                <a:gridCol w="3345995">
                  <a:extLst>
                    <a:ext uri="{9D8B030D-6E8A-4147-A177-3AD203B41FA5}">
                      <a16:colId xmlns:a16="http://schemas.microsoft.com/office/drawing/2014/main" val="3717071506"/>
                    </a:ext>
                  </a:extLst>
                </a:gridCol>
                <a:gridCol w="3345995">
                  <a:extLst>
                    <a:ext uri="{9D8B030D-6E8A-4147-A177-3AD203B41FA5}">
                      <a16:colId xmlns:a16="http://schemas.microsoft.com/office/drawing/2014/main" val="1014346675"/>
                    </a:ext>
                  </a:extLst>
                </a:gridCol>
                <a:gridCol w="3346954">
                  <a:extLst>
                    <a:ext uri="{9D8B030D-6E8A-4147-A177-3AD203B41FA5}">
                      <a16:colId xmlns:a16="http://schemas.microsoft.com/office/drawing/2014/main" val="3033328822"/>
                    </a:ext>
                  </a:extLst>
                </a:gridCol>
              </a:tblGrid>
              <a:tr h="206460">
                <a:tc>
                  <a:txBody>
                    <a:bodyPr/>
                    <a:lstStyle/>
                    <a:p>
                      <a:pPr algn="ctr">
                        <a:lnSpc>
                          <a:spcPct val="107000"/>
                        </a:lnSpc>
                        <a:spcAft>
                          <a:spcPts val="800"/>
                        </a:spcAft>
                        <a:buNone/>
                      </a:pPr>
                      <a:r>
                        <a:rPr lang="fr-BE" sz="1300" b="1" kern="100" dirty="0">
                          <a:solidFill>
                            <a:schemeClr val="bg1"/>
                          </a:solidFill>
                          <a:effectLst/>
                        </a:rPr>
                        <a:t>Type document</a:t>
                      </a:r>
                      <a:endParaRPr lang="fr-BE" sz="13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solidFill>
                      <a:srgbClr val="C00000"/>
                    </a:solidFill>
                  </a:tcPr>
                </a:tc>
                <a:tc>
                  <a:txBody>
                    <a:bodyPr/>
                    <a:lstStyle/>
                    <a:p>
                      <a:pPr algn="ctr">
                        <a:lnSpc>
                          <a:spcPct val="107000"/>
                        </a:lnSpc>
                        <a:spcAft>
                          <a:spcPts val="800"/>
                        </a:spcAft>
                        <a:buNone/>
                      </a:pPr>
                      <a:r>
                        <a:rPr lang="fr-BE" sz="1300" b="1" kern="100" dirty="0">
                          <a:solidFill>
                            <a:schemeClr val="bg1"/>
                          </a:solidFill>
                          <a:effectLst/>
                        </a:rPr>
                        <a:t>Preventie</a:t>
                      </a:r>
                      <a:endParaRPr lang="fr-BE" sz="13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solidFill>
                      <a:srgbClr val="C00000"/>
                    </a:solidFill>
                  </a:tcPr>
                </a:tc>
                <a:tc>
                  <a:txBody>
                    <a:bodyPr/>
                    <a:lstStyle/>
                    <a:p>
                      <a:pPr algn="ctr">
                        <a:lnSpc>
                          <a:spcPct val="107000"/>
                        </a:lnSpc>
                        <a:spcAft>
                          <a:spcPts val="800"/>
                        </a:spcAft>
                        <a:buNone/>
                      </a:pPr>
                      <a:r>
                        <a:rPr lang="fr-BE" sz="1300" b="1" kern="100" dirty="0" err="1">
                          <a:solidFill>
                            <a:schemeClr val="bg1"/>
                          </a:solidFill>
                          <a:effectLst/>
                        </a:rPr>
                        <a:t>Interventie</a:t>
                      </a:r>
                      <a:endParaRPr lang="fr-BE" sz="13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solidFill>
                      <a:srgbClr val="C00000"/>
                    </a:solidFill>
                  </a:tcPr>
                </a:tc>
                <a:extLst>
                  <a:ext uri="{0D108BD9-81ED-4DB2-BD59-A6C34878D82A}">
                    <a16:rowId xmlns:a16="http://schemas.microsoft.com/office/drawing/2014/main" val="127736062"/>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Risicoanalyse</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 (Voir Codex III.3-5)</a:t>
                      </a:r>
                    </a:p>
                    <a:p>
                      <a:pPr marL="0" lvl="0" indent="0">
                        <a:lnSpc>
                          <a:spcPct val="107000"/>
                        </a:lnSpc>
                        <a:buFont typeface="Aptos" panose="020B0004020202020204" pitchFamily="34" charset="0"/>
                        <a:buNone/>
                      </a:pPr>
                      <a:endParaRPr lang="fr-BE" sz="1300" kern="100" dirty="0">
                        <a:solidFill>
                          <a:srgbClr val="33CC33"/>
                        </a:solidFill>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spcAft>
                          <a:spcPts val="800"/>
                        </a:spcAft>
                        <a:buFont typeface="Aptos" panose="020B0004020202020204" pitchFamily="34" charset="0"/>
                        <a:buChar char="-"/>
                      </a:pP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3570443857"/>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Organisatie</a:t>
                      </a:r>
                      <a:r>
                        <a:rPr lang="fr-BE" sz="1300" b="1" kern="100" dirty="0">
                          <a:solidFill>
                            <a:schemeClr val="tx1"/>
                          </a:solidFill>
                          <a:effectLst/>
                          <a:latin typeface="+mn-lt"/>
                          <a:ea typeface="+mn-ea"/>
                          <a:cs typeface="+mn-cs"/>
                        </a:rPr>
                        <a:t> SLCI</a:t>
                      </a: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a:t>
                      </a:r>
                    </a:p>
                    <a:p>
                      <a:pPr marL="0" lvl="0" indent="0">
                        <a:lnSpc>
                          <a:spcPct val="107000"/>
                        </a:lnSpc>
                        <a:buFont typeface="Aptos" panose="020B0004020202020204" pitchFamily="34" charset="0"/>
                        <a:buNone/>
                      </a:pPr>
                      <a:endParaRPr lang="fr-BE" sz="1300" kern="100" dirty="0">
                        <a:solidFill>
                          <a:srgbClr val="33CC33"/>
                        </a:solidFill>
                        <a:effectLst/>
                        <a:latin typeface="+mn-lt"/>
                        <a:ea typeface="+mn-ea"/>
                        <a:cs typeface="+mn-cs"/>
                      </a:endParaRPr>
                    </a:p>
                  </a:txBody>
                  <a:tcPr marL="53713" marR="53713" marT="0" marB="0"/>
                </a:tc>
                <a:tc>
                  <a:txBody>
                    <a:bodyPr/>
                    <a:lstStyle/>
                    <a:p>
                      <a:pPr marL="342900" lvl="0" indent="-342900">
                        <a:lnSpc>
                          <a:spcPct val="107000"/>
                        </a:lnSpc>
                        <a:spcAft>
                          <a:spcPts val="800"/>
                        </a:spcAft>
                        <a:buFont typeface="Aptos" panose="020B0004020202020204" pitchFamily="34" charset="0"/>
                        <a:buChar char="-"/>
                      </a:pP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2565385950"/>
                  </a:ext>
                </a:extLst>
              </a:tr>
              <a:tr h="416280">
                <a:tc>
                  <a:txBody>
                    <a:bodyPr/>
                    <a:lstStyle/>
                    <a:p>
                      <a:pPr marL="457200" lvl="1" algn="l" defTabSz="914400" rtl="0" eaLnBrk="1" latinLnBrk="0" hangingPunct="1">
                        <a:lnSpc>
                          <a:spcPct val="150000"/>
                        </a:lnSpc>
                        <a:spcAft>
                          <a:spcPts val="800"/>
                        </a:spcAft>
                        <a:buNone/>
                      </a:pPr>
                      <a:r>
                        <a:rPr lang="fr-BE" sz="1300" b="1" kern="100" dirty="0">
                          <a:solidFill>
                            <a:schemeClr val="tx1"/>
                          </a:solidFill>
                          <a:effectLst/>
                          <a:latin typeface="+mn-lt"/>
                          <a:ea typeface="+mn-ea"/>
                          <a:cs typeface="+mn-cs"/>
                        </a:rPr>
                        <a:t>Interne </a:t>
                      </a:r>
                      <a:r>
                        <a:rPr lang="fr-BE" sz="1300" b="1" kern="100" dirty="0" err="1">
                          <a:solidFill>
                            <a:schemeClr val="tx1"/>
                          </a:solidFill>
                          <a:effectLst/>
                          <a:latin typeface="+mn-lt"/>
                          <a:ea typeface="+mn-ea"/>
                          <a:cs typeface="+mn-cs"/>
                        </a:rPr>
                        <a:t>procedures</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 (Voir Codex III.3-23)</a:t>
                      </a:r>
                    </a:p>
                  </a:txBody>
                  <a:tcPr marL="53713" marR="53713" marT="0" marB="0"/>
                </a:tc>
                <a:tc>
                  <a:txBody>
                    <a:bodyPr/>
                    <a:lstStyle/>
                    <a:p>
                      <a:pPr marL="342900" lvl="0" indent="-342900">
                        <a:lnSpc>
                          <a:spcPct val="107000"/>
                        </a:lnSpc>
                        <a:spcAft>
                          <a:spcPts val="800"/>
                        </a:spcAft>
                        <a:buFont typeface="Aptos" panose="020B0004020202020204" pitchFamily="34" charset="0"/>
                        <a:buChar char="-"/>
                      </a:pP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4037597486"/>
                  </a:ext>
                </a:extLst>
              </a:tr>
              <a:tr h="626098">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Evacuatieplannen</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 (Voir Codex III.13)</a:t>
                      </a:r>
                    </a:p>
                    <a:p>
                      <a:pPr marL="0" lvl="0" indent="0" algn="l" defTabSz="914400" rtl="0" eaLnBrk="1" latinLnBrk="0" hangingPunct="1">
                        <a:lnSpc>
                          <a:spcPct val="107000"/>
                        </a:lnSpc>
                        <a:buFont typeface="Aptos" panose="020B0004020202020204" pitchFamily="34" charset="0"/>
                        <a:buNone/>
                      </a:pPr>
                      <a:endParaRPr lang="fr-BE" sz="1300" kern="100" dirty="0">
                        <a:solidFill>
                          <a:srgbClr val="33CC33"/>
                        </a:solidFill>
                        <a:effectLst/>
                        <a:latin typeface="+mn-lt"/>
                        <a:ea typeface="+mn-ea"/>
                        <a:cs typeface="+mn-cs"/>
                      </a:endParaRPr>
                    </a:p>
                  </a:txBody>
                  <a:tcPr marL="53713" marR="53713" marT="0" marB="0"/>
                </a:tc>
                <a:tc>
                  <a:txBody>
                    <a:bodyPr/>
                    <a:lstStyle/>
                    <a:p>
                      <a:pPr marL="342900" lvl="0" indent="-342900">
                        <a:lnSpc>
                          <a:spcPct val="107000"/>
                        </a:lnSpc>
                        <a:spcAft>
                          <a:spcPts val="800"/>
                        </a:spcAft>
                        <a:buFont typeface="Aptos" panose="020B0004020202020204" pitchFamily="34" charset="0"/>
                        <a:buChar char="-"/>
                      </a:pP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461421748"/>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Interventiedossier</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 (Voir Codex III.3-21)</a:t>
                      </a:r>
                    </a:p>
                    <a:p>
                      <a:pPr marL="342900" lvl="0" indent="-342900">
                        <a:lnSpc>
                          <a:spcPct val="107000"/>
                        </a:lnSpc>
                        <a:buFont typeface="Aptos" panose="020B0004020202020204" pitchFamily="34" charset="0"/>
                        <a:buChar char="-"/>
                      </a:pPr>
                      <a:r>
                        <a:rPr lang="fr-BE" sz="1300" kern="100" dirty="0">
                          <a:effectLst/>
                        </a:rPr>
                        <a:t> </a:t>
                      </a: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buFont typeface="Aptos" panose="020B0004020202020204" pitchFamily="34" charset="0"/>
                        <a:buChar char="-"/>
                      </a:pPr>
                      <a:endParaRPr lang="fr-BE" sz="1300" kern="100" dirty="0">
                        <a:solidFill>
                          <a:srgbClr val="33CC33"/>
                        </a:solidFill>
                        <a:effectLst/>
                        <a:latin typeface="+mn-lt"/>
                        <a:ea typeface="+mn-ea"/>
                        <a:cs typeface="+mn-cs"/>
                      </a:endParaRPr>
                    </a:p>
                  </a:txBody>
                  <a:tcPr marL="53713" marR="53713" marT="0" marB="0"/>
                </a:tc>
                <a:extLst>
                  <a:ext uri="{0D108BD9-81ED-4DB2-BD59-A6C34878D82A}">
                    <a16:rowId xmlns:a16="http://schemas.microsoft.com/office/drawing/2014/main" val="3677014012"/>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Verslag</a:t>
                      </a:r>
                      <a:r>
                        <a:rPr lang="fr-BE" sz="1300" b="1" kern="100" dirty="0">
                          <a:solidFill>
                            <a:schemeClr val="tx1"/>
                          </a:solidFill>
                          <a:effectLst/>
                          <a:latin typeface="+mn-lt"/>
                          <a:ea typeface="+mn-ea"/>
                          <a:cs typeface="+mn-cs"/>
                        </a:rPr>
                        <a:t> </a:t>
                      </a:r>
                      <a:r>
                        <a:rPr lang="fr-BE" sz="1300" b="1" kern="100" dirty="0" err="1">
                          <a:solidFill>
                            <a:schemeClr val="tx1"/>
                          </a:solidFill>
                          <a:effectLst/>
                          <a:latin typeface="+mn-lt"/>
                          <a:ea typeface="+mn-ea"/>
                          <a:cs typeface="+mn-cs"/>
                        </a:rPr>
                        <a:t>evacuatie</a:t>
                      </a:r>
                      <a:r>
                        <a:rPr lang="fr-BE" sz="1300" b="1" kern="100" dirty="0">
                          <a:solidFill>
                            <a:schemeClr val="tx1"/>
                          </a:solidFill>
                          <a:effectLst/>
                          <a:latin typeface="+mn-lt"/>
                          <a:ea typeface="+mn-ea"/>
                          <a:cs typeface="+mn-cs"/>
                        </a:rPr>
                        <a:t> </a:t>
                      </a:r>
                      <a:r>
                        <a:rPr lang="fr-BE" sz="1300" b="1" kern="100" dirty="0" err="1">
                          <a:solidFill>
                            <a:schemeClr val="tx1"/>
                          </a:solidFill>
                          <a:effectLst/>
                          <a:latin typeface="+mn-lt"/>
                          <a:ea typeface="+mn-ea"/>
                          <a:cs typeface="+mn-cs"/>
                        </a:rPr>
                        <a:t>oefening</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 (Voir Codex III.3-26)</a:t>
                      </a:r>
                    </a:p>
                  </a:txBody>
                  <a:tcPr marL="53713" marR="53713" marT="0" marB="0"/>
                </a:tc>
                <a:tc>
                  <a:txBody>
                    <a:bodyPr/>
                    <a:lstStyle/>
                    <a:p>
                      <a:pPr marL="342900" lvl="0" indent="-342900">
                        <a:lnSpc>
                          <a:spcPct val="107000"/>
                        </a:lnSpc>
                        <a:spcAft>
                          <a:spcPts val="800"/>
                        </a:spcAft>
                        <a:buFont typeface="Aptos" panose="020B0004020202020204" pitchFamily="34" charset="0"/>
                        <a:buChar char="-"/>
                      </a:pP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859952565"/>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Lijst</a:t>
                      </a:r>
                      <a:r>
                        <a:rPr lang="fr-BE" sz="1300" b="1" kern="100" dirty="0">
                          <a:solidFill>
                            <a:schemeClr val="tx1"/>
                          </a:solidFill>
                          <a:effectLst/>
                          <a:latin typeface="+mn-lt"/>
                          <a:ea typeface="+mn-ea"/>
                          <a:cs typeface="+mn-cs"/>
                        </a:rPr>
                        <a:t> met </a:t>
                      </a:r>
                      <a:r>
                        <a:rPr lang="fr-BE" sz="1300" b="1" kern="100" dirty="0" err="1">
                          <a:solidFill>
                            <a:schemeClr val="tx1"/>
                          </a:solidFill>
                          <a:effectLst/>
                          <a:latin typeface="+mn-lt"/>
                          <a:ea typeface="+mn-ea"/>
                          <a:cs typeface="+mn-cs"/>
                        </a:rPr>
                        <a:t>uitrusting</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a:t>
                      </a:r>
                    </a:p>
                  </a:txBody>
                  <a:tcPr marL="53713" marR="53713" marT="0" marB="0"/>
                </a:tc>
                <a:tc>
                  <a:txBody>
                    <a:bodyPr/>
                    <a:lstStyle/>
                    <a:p>
                      <a:pPr marL="342900" lvl="0" indent="-342900">
                        <a:lnSpc>
                          <a:spcPct val="107000"/>
                        </a:lnSpc>
                        <a:spcAft>
                          <a:spcPts val="800"/>
                        </a:spcAft>
                        <a:buFont typeface="Aptos" panose="020B0004020202020204" pitchFamily="34" charset="0"/>
                        <a:buChar char="-"/>
                      </a:pP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2619641556"/>
                  </a:ext>
                </a:extLst>
              </a:tr>
              <a:tr h="416280">
                <a:tc>
                  <a:txBody>
                    <a:bodyPr/>
                    <a:lstStyle/>
                    <a:p>
                      <a:pPr marL="457200" lvl="1" algn="l" defTabSz="914400" rtl="0" eaLnBrk="1" latinLnBrk="0" hangingPunct="1">
                        <a:lnSpc>
                          <a:spcPct val="150000"/>
                        </a:lnSpc>
                        <a:spcAft>
                          <a:spcPts val="800"/>
                        </a:spcAft>
                        <a:buNone/>
                      </a:pPr>
                      <a:r>
                        <a:rPr lang="nl-NL" sz="1300" b="1" kern="100" dirty="0">
                          <a:solidFill>
                            <a:schemeClr val="tx1"/>
                          </a:solidFill>
                          <a:effectLst/>
                          <a:latin typeface="+mn-lt"/>
                          <a:ea typeface="+mn-ea"/>
                          <a:cs typeface="+mn-cs"/>
                        </a:rPr>
                        <a:t>Datum van controle van de </a:t>
                      </a:r>
                      <a:r>
                        <a:rPr lang="fr-BE" sz="1300" b="1" kern="100" dirty="0" err="1">
                          <a:solidFill>
                            <a:schemeClr val="tx1"/>
                          </a:solidFill>
                          <a:effectLst/>
                          <a:latin typeface="+mn-lt"/>
                          <a:ea typeface="+mn-ea"/>
                          <a:cs typeface="+mn-cs"/>
                        </a:rPr>
                        <a:t>uitrusting</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a:t>
                      </a:r>
                    </a:p>
                  </a:txBody>
                  <a:tcPr marL="53713" marR="53713" marT="0" marB="0"/>
                </a:tc>
                <a:tc>
                  <a:txBody>
                    <a:bodyPr/>
                    <a:lstStyle/>
                    <a:p>
                      <a:pPr marL="342900" lvl="0" indent="-342900">
                        <a:lnSpc>
                          <a:spcPct val="107000"/>
                        </a:lnSpc>
                        <a:spcAft>
                          <a:spcPts val="800"/>
                        </a:spcAft>
                        <a:buFont typeface="Aptos" panose="020B0004020202020204" pitchFamily="34" charset="0"/>
                        <a:buChar char="-"/>
                      </a:pP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1320678722"/>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Afwijkingen</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 (Art 52)</a:t>
                      </a:r>
                    </a:p>
                    <a:p>
                      <a:pPr marL="342900" lvl="0" indent="-342900">
                        <a:lnSpc>
                          <a:spcPct val="107000"/>
                        </a:lnSpc>
                        <a:buFont typeface="Aptos" panose="020B0004020202020204" pitchFamily="34" charset="0"/>
                        <a:buChar char="-"/>
                      </a:pPr>
                      <a:r>
                        <a:rPr lang="fr-BE" sz="1300" kern="100" dirty="0">
                          <a:effectLst/>
                        </a:rPr>
                        <a:t> </a:t>
                      </a: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spcAft>
                          <a:spcPts val="800"/>
                        </a:spcAft>
                        <a:buFont typeface="Aptos" panose="020B0004020202020204" pitchFamily="34" charset="0"/>
                        <a:buChar char="-"/>
                      </a:pP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2530242319"/>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Advies</a:t>
                      </a:r>
                      <a:r>
                        <a:rPr lang="fr-BE" sz="1300" b="1" kern="100" dirty="0">
                          <a:solidFill>
                            <a:schemeClr val="tx1"/>
                          </a:solidFill>
                          <a:effectLst/>
                          <a:latin typeface="+mn-lt"/>
                          <a:ea typeface="+mn-ea"/>
                          <a:cs typeface="+mn-cs"/>
                        </a:rPr>
                        <a:t> IDPBW, CPBW, SIAMU, …</a:t>
                      </a: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a:t>
                      </a:r>
                    </a:p>
                  </a:txBody>
                  <a:tcPr marL="53713" marR="53713" marT="0" marB="0"/>
                </a:tc>
                <a:tc>
                  <a:txBody>
                    <a:bodyPr/>
                    <a:lstStyle/>
                    <a:p>
                      <a:pPr marL="342900" lvl="0" indent="-342900">
                        <a:lnSpc>
                          <a:spcPct val="107000"/>
                        </a:lnSpc>
                        <a:spcAft>
                          <a:spcPts val="800"/>
                        </a:spcAft>
                        <a:buFont typeface="Aptos" panose="020B0004020202020204" pitchFamily="34" charset="0"/>
                        <a:buChar char="-"/>
                      </a:pP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1268346745"/>
                  </a:ext>
                </a:extLst>
              </a:tr>
              <a:tr h="416280">
                <a:tc>
                  <a:txBody>
                    <a:bodyPr/>
                    <a:lstStyle/>
                    <a:p>
                      <a:pPr marL="457200" lvl="1" algn="l" defTabSz="914400" rtl="0" eaLnBrk="1" latinLnBrk="0" hangingPunct="1">
                        <a:lnSpc>
                          <a:spcPct val="150000"/>
                        </a:lnSpc>
                        <a:spcAft>
                          <a:spcPts val="800"/>
                        </a:spcAft>
                        <a:buNone/>
                      </a:pPr>
                      <a:r>
                        <a:rPr lang="fr-BE" sz="1300" b="1" kern="100" dirty="0">
                          <a:solidFill>
                            <a:schemeClr val="tx1"/>
                          </a:solidFill>
                          <a:effectLst/>
                          <a:latin typeface="+mn-lt"/>
                          <a:ea typeface="+mn-ea"/>
                          <a:cs typeface="+mn-cs"/>
                        </a:rPr>
                        <a:t>BNIP</a:t>
                      </a: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a:t>
                      </a:r>
                    </a:p>
                    <a:p>
                      <a:pPr marL="342900" lvl="0" indent="-342900">
                        <a:lnSpc>
                          <a:spcPct val="107000"/>
                        </a:lnSpc>
                        <a:buFont typeface="Aptos" panose="020B0004020202020204" pitchFamily="34" charset="0"/>
                        <a:buChar char="-"/>
                      </a:pPr>
                      <a:r>
                        <a:rPr lang="fr-BE" sz="1300" kern="100" dirty="0">
                          <a:effectLst/>
                        </a:rPr>
                        <a:t> </a:t>
                      </a: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spcAft>
                          <a:spcPts val="800"/>
                        </a:spcAft>
                        <a:buFont typeface="Aptos" panose="020B0004020202020204" pitchFamily="34" charset="0"/>
                        <a:buChar char="-"/>
                      </a:pP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2198407785"/>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Elektrische</a:t>
                      </a:r>
                      <a:r>
                        <a:rPr lang="fr-BE" sz="1300" b="1" kern="100" dirty="0">
                          <a:solidFill>
                            <a:schemeClr val="tx1"/>
                          </a:solidFill>
                          <a:effectLst/>
                          <a:latin typeface="+mn-lt"/>
                          <a:ea typeface="+mn-ea"/>
                          <a:cs typeface="+mn-cs"/>
                        </a:rPr>
                        <a:t> </a:t>
                      </a:r>
                      <a:r>
                        <a:rPr lang="fr-BE" sz="1300" b="1" kern="100" dirty="0" err="1">
                          <a:solidFill>
                            <a:schemeClr val="tx1"/>
                          </a:solidFill>
                          <a:effectLst/>
                          <a:latin typeface="+mn-lt"/>
                          <a:ea typeface="+mn-ea"/>
                          <a:cs typeface="+mn-cs"/>
                        </a:rPr>
                        <a:t>installaties</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buFont typeface="Aptos" panose="020B0004020202020204" pitchFamily="34" charset="0"/>
                        <a:buChar char="-"/>
                      </a:pPr>
                      <a:endParaRPr lang="fr-BE" sz="1300" kern="100" dirty="0">
                        <a:solidFill>
                          <a:srgbClr val="33CC33"/>
                        </a:solidFill>
                        <a:effectLst/>
                        <a:latin typeface="+mn-lt"/>
                        <a:ea typeface="+mn-ea"/>
                        <a:cs typeface="+mn-cs"/>
                      </a:endParaRPr>
                    </a:p>
                  </a:txBody>
                  <a:tcPr marL="53713" marR="53713" marT="0" marB="0"/>
                </a:tc>
                <a:extLst>
                  <a:ext uri="{0D108BD9-81ED-4DB2-BD59-A6C34878D82A}">
                    <a16:rowId xmlns:a16="http://schemas.microsoft.com/office/drawing/2014/main" val="797533794"/>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Vloeistofafsluitkleppen</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buFont typeface="Aptos" panose="020B0004020202020204" pitchFamily="34" charset="0"/>
                        <a:buChar char="-"/>
                      </a:pPr>
                      <a:endParaRPr lang="fr-BE" sz="1300" kern="100" dirty="0">
                        <a:solidFill>
                          <a:srgbClr val="33CC33"/>
                        </a:solidFill>
                        <a:effectLst/>
                        <a:latin typeface="+mn-lt"/>
                        <a:ea typeface="+mn-ea"/>
                        <a:cs typeface="+mn-cs"/>
                      </a:endParaRPr>
                    </a:p>
                  </a:txBody>
                  <a:tcPr marL="53713" marR="53713" marT="0" marB="0"/>
                </a:tc>
                <a:extLst>
                  <a:ext uri="{0D108BD9-81ED-4DB2-BD59-A6C34878D82A}">
                    <a16:rowId xmlns:a16="http://schemas.microsoft.com/office/drawing/2014/main" val="2328456820"/>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Ventilatiesystemen</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buFont typeface="Aptos" panose="020B0004020202020204" pitchFamily="34" charset="0"/>
                        <a:buChar char="-"/>
                      </a:pPr>
                      <a:endParaRPr lang="fr-BE" sz="1300" kern="100" dirty="0">
                        <a:solidFill>
                          <a:srgbClr val="33CC33"/>
                        </a:solidFill>
                        <a:effectLst/>
                        <a:latin typeface="+mn-lt"/>
                        <a:ea typeface="+mn-ea"/>
                        <a:cs typeface="+mn-cs"/>
                      </a:endParaRPr>
                    </a:p>
                  </a:txBody>
                  <a:tcPr marL="53713" marR="53713" marT="0" marB="0"/>
                </a:tc>
                <a:extLst>
                  <a:ext uri="{0D108BD9-81ED-4DB2-BD59-A6C34878D82A}">
                    <a16:rowId xmlns:a16="http://schemas.microsoft.com/office/drawing/2014/main" val="889096465"/>
                  </a:ext>
                </a:extLst>
              </a:tr>
              <a:tr h="20646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Detectiecentrale</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spcAft>
                          <a:spcPts val="800"/>
                        </a:spcAft>
                        <a:buFont typeface="Aptos" panose="020B0004020202020204" pitchFamily="34" charset="0"/>
                        <a:buChar char="-"/>
                      </a:pP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2557641005"/>
                  </a:ext>
                </a:extLst>
              </a:tr>
            </a:tbl>
          </a:graphicData>
        </a:graphic>
      </p:graphicFrame>
      <p:sp>
        <p:nvSpPr>
          <p:cNvPr id="3" name="Oval 2">
            <a:extLst>
              <a:ext uri="{FF2B5EF4-FFF2-40B4-BE49-F238E27FC236}">
                <a16:creationId xmlns:a16="http://schemas.microsoft.com/office/drawing/2014/main" id="{CCE83798-0938-1C2B-A4E7-96A7E2E07341}"/>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378061634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3E1D83-CEB6-CDD9-DC72-D434CA69787D}"/>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0038662D-059B-005E-8BAB-0296B7F1954C}"/>
              </a:ext>
            </a:extLst>
          </p:cNvPr>
          <p:cNvGraphicFramePr>
            <a:graphicFrameLocks noGrp="1"/>
          </p:cNvGraphicFramePr>
          <p:nvPr>
            <p:extLst>
              <p:ext uri="{D42A27DB-BD31-4B8C-83A1-F6EECF244321}">
                <p14:modId xmlns:p14="http://schemas.microsoft.com/office/powerpoint/2010/main" val="3992559038"/>
              </p:ext>
            </p:extLst>
          </p:nvPr>
        </p:nvGraphicFramePr>
        <p:xfrm>
          <a:off x="680937" y="105789"/>
          <a:ext cx="10038944" cy="6584860"/>
        </p:xfrm>
        <a:graphic>
          <a:graphicData uri="http://schemas.openxmlformats.org/drawingml/2006/table">
            <a:tbl>
              <a:tblPr firstRow="1" firstCol="1" bandRow="1">
                <a:tableStyleId>{5940675A-B579-460E-94D1-54222C63F5DA}</a:tableStyleId>
              </a:tblPr>
              <a:tblGrid>
                <a:gridCol w="3345995">
                  <a:extLst>
                    <a:ext uri="{9D8B030D-6E8A-4147-A177-3AD203B41FA5}">
                      <a16:colId xmlns:a16="http://schemas.microsoft.com/office/drawing/2014/main" val="3717071506"/>
                    </a:ext>
                  </a:extLst>
                </a:gridCol>
                <a:gridCol w="3345995">
                  <a:extLst>
                    <a:ext uri="{9D8B030D-6E8A-4147-A177-3AD203B41FA5}">
                      <a16:colId xmlns:a16="http://schemas.microsoft.com/office/drawing/2014/main" val="1014346675"/>
                    </a:ext>
                  </a:extLst>
                </a:gridCol>
                <a:gridCol w="3346954">
                  <a:extLst>
                    <a:ext uri="{9D8B030D-6E8A-4147-A177-3AD203B41FA5}">
                      <a16:colId xmlns:a16="http://schemas.microsoft.com/office/drawing/2014/main" val="3033328822"/>
                    </a:ext>
                  </a:extLst>
                </a:gridCol>
              </a:tblGrid>
              <a:tr h="206460">
                <a:tc>
                  <a:txBody>
                    <a:bodyPr/>
                    <a:lstStyle/>
                    <a:p>
                      <a:pPr algn="ctr">
                        <a:lnSpc>
                          <a:spcPct val="107000"/>
                        </a:lnSpc>
                        <a:spcAft>
                          <a:spcPts val="800"/>
                        </a:spcAft>
                        <a:buNone/>
                      </a:pPr>
                      <a:r>
                        <a:rPr lang="fr-BE" sz="1300" b="1" kern="100" dirty="0">
                          <a:solidFill>
                            <a:schemeClr val="bg1"/>
                          </a:solidFill>
                          <a:effectLst/>
                        </a:rPr>
                        <a:t>Type document</a:t>
                      </a:r>
                      <a:endParaRPr lang="fr-BE" sz="13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solidFill>
                      <a:srgbClr val="C00000"/>
                    </a:solidFill>
                  </a:tcPr>
                </a:tc>
                <a:tc>
                  <a:txBody>
                    <a:bodyPr/>
                    <a:lstStyle/>
                    <a:p>
                      <a:pPr algn="ctr">
                        <a:lnSpc>
                          <a:spcPct val="107000"/>
                        </a:lnSpc>
                        <a:spcAft>
                          <a:spcPts val="800"/>
                        </a:spcAft>
                        <a:buNone/>
                      </a:pPr>
                      <a:r>
                        <a:rPr lang="fr-BE" sz="1300" b="1" kern="100" dirty="0">
                          <a:solidFill>
                            <a:schemeClr val="bg1"/>
                          </a:solidFill>
                          <a:effectLst/>
                        </a:rPr>
                        <a:t>Preventie</a:t>
                      </a:r>
                      <a:endParaRPr lang="fr-BE" sz="13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solidFill>
                      <a:srgbClr val="C00000"/>
                    </a:solidFill>
                  </a:tcPr>
                </a:tc>
                <a:tc>
                  <a:txBody>
                    <a:bodyPr/>
                    <a:lstStyle/>
                    <a:p>
                      <a:pPr algn="ctr">
                        <a:lnSpc>
                          <a:spcPct val="107000"/>
                        </a:lnSpc>
                        <a:spcAft>
                          <a:spcPts val="800"/>
                        </a:spcAft>
                        <a:buNone/>
                      </a:pPr>
                      <a:r>
                        <a:rPr lang="fr-BE" sz="1300" b="1" kern="100" dirty="0" err="1">
                          <a:solidFill>
                            <a:schemeClr val="bg1"/>
                          </a:solidFill>
                          <a:effectLst/>
                        </a:rPr>
                        <a:t>Interventie</a:t>
                      </a:r>
                      <a:endParaRPr lang="fr-BE" sz="13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solidFill>
                      <a:srgbClr val="C00000"/>
                    </a:solidFill>
                  </a:tcPr>
                </a:tc>
                <a:extLst>
                  <a:ext uri="{0D108BD9-81ED-4DB2-BD59-A6C34878D82A}">
                    <a16:rowId xmlns:a16="http://schemas.microsoft.com/office/drawing/2014/main" val="127736062"/>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Risicoanalyse</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 (Voir Codex III.3-5)</a:t>
                      </a: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3570443857"/>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Organisatie</a:t>
                      </a:r>
                      <a:r>
                        <a:rPr lang="fr-BE" sz="1300" b="1" kern="100" dirty="0">
                          <a:solidFill>
                            <a:schemeClr val="tx1"/>
                          </a:solidFill>
                          <a:effectLst/>
                          <a:latin typeface="+mn-lt"/>
                          <a:ea typeface="+mn-ea"/>
                          <a:cs typeface="+mn-cs"/>
                        </a:rPr>
                        <a:t> SLCI</a:t>
                      </a: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a:t>
                      </a: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dirty="0" err="1">
                          <a:effectLst/>
                        </a:rPr>
                        <a:t>Brandbestrijdingsdossier</a:t>
                      </a: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2565385950"/>
                  </a:ext>
                </a:extLst>
              </a:tr>
              <a:tr h="416280">
                <a:tc>
                  <a:txBody>
                    <a:bodyPr/>
                    <a:lstStyle/>
                    <a:p>
                      <a:pPr marL="457200" lvl="1" algn="l" defTabSz="914400" rtl="0" eaLnBrk="1" latinLnBrk="0" hangingPunct="1">
                        <a:lnSpc>
                          <a:spcPct val="150000"/>
                        </a:lnSpc>
                        <a:spcAft>
                          <a:spcPts val="800"/>
                        </a:spcAft>
                        <a:buNone/>
                      </a:pPr>
                      <a:r>
                        <a:rPr lang="fr-BE" sz="1300" b="1" kern="100" dirty="0">
                          <a:solidFill>
                            <a:schemeClr val="tx1"/>
                          </a:solidFill>
                          <a:effectLst/>
                          <a:latin typeface="+mn-lt"/>
                          <a:ea typeface="+mn-ea"/>
                          <a:cs typeface="+mn-cs"/>
                        </a:rPr>
                        <a:t>Interne </a:t>
                      </a:r>
                      <a:r>
                        <a:rPr lang="fr-BE" sz="1300" b="1" kern="100" dirty="0" err="1">
                          <a:solidFill>
                            <a:schemeClr val="tx1"/>
                          </a:solidFill>
                          <a:effectLst/>
                          <a:latin typeface="+mn-lt"/>
                          <a:ea typeface="+mn-ea"/>
                          <a:cs typeface="+mn-cs"/>
                        </a:rPr>
                        <a:t>procedures</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 (Voir Codex III.3-23)</a:t>
                      </a: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4037597486"/>
                  </a:ext>
                </a:extLst>
              </a:tr>
              <a:tr h="626098">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Evacuatieplannen</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 (Voir Codex III.13)</a:t>
                      </a: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dirty="0" err="1">
                          <a:effectLst/>
                        </a:rPr>
                        <a:t>Brandbestrijdingsdossier</a:t>
                      </a: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461421748"/>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Interventiedossier</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 (Voir Codex III.3-21)</a:t>
                      </a:r>
                    </a:p>
                    <a:p>
                      <a:pPr marL="342900" lvl="0" indent="-342900">
                        <a:lnSpc>
                          <a:spcPct val="107000"/>
                        </a:lnSpc>
                        <a:buFont typeface="Aptos" panose="020B0004020202020204" pitchFamily="34" charset="0"/>
                        <a:buChar char="-"/>
                      </a:pPr>
                      <a:r>
                        <a:rPr lang="fr-BE" sz="1300" kern="100" dirty="0">
                          <a:effectLst/>
                        </a:rPr>
                        <a:t> </a:t>
                      </a: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err="1">
                          <a:effectLst/>
                        </a:rPr>
                        <a:t>Brandbestrijdingsdossier</a:t>
                      </a:r>
                      <a:r>
                        <a:rPr lang="fr-BE" sz="1300" kern="100" dirty="0">
                          <a:effectLst/>
                        </a:rPr>
                        <a:t> (Codex III.3-21)</a:t>
                      </a:r>
                    </a:p>
                  </a:txBody>
                  <a:tcPr marL="53713" marR="53713" marT="0" marB="0"/>
                </a:tc>
                <a:extLst>
                  <a:ext uri="{0D108BD9-81ED-4DB2-BD59-A6C34878D82A}">
                    <a16:rowId xmlns:a16="http://schemas.microsoft.com/office/drawing/2014/main" val="3677014012"/>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Verslag</a:t>
                      </a:r>
                      <a:r>
                        <a:rPr lang="fr-BE" sz="1300" b="1" kern="100" dirty="0">
                          <a:solidFill>
                            <a:schemeClr val="tx1"/>
                          </a:solidFill>
                          <a:effectLst/>
                          <a:latin typeface="+mn-lt"/>
                          <a:ea typeface="+mn-ea"/>
                          <a:cs typeface="+mn-cs"/>
                        </a:rPr>
                        <a:t> </a:t>
                      </a:r>
                      <a:r>
                        <a:rPr lang="fr-BE" sz="1300" b="1" kern="100" dirty="0" err="1">
                          <a:solidFill>
                            <a:schemeClr val="tx1"/>
                          </a:solidFill>
                          <a:effectLst/>
                          <a:latin typeface="+mn-lt"/>
                          <a:ea typeface="+mn-ea"/>
                          <a:cs typeface="+mn-cs"/>
                        </a:rPr>
                        <a:t>evacuatie</a:t>
                      </a:r>
                      <a:r>
                        <a:rPr lang="fr-BE" sz="1300" b="1" kern="100" dirty="0">
                          <a:solidFill>
                            <a:schemeClr val="tx1"/>
                          </a:solidFill>
                          <a:effectLst/>
                          <a:latin typeface="+mn-lt"/>
                          <a:ea typeface="+mn-ea"/>
                          <a:cs typeface="+mn-cs"/>
                        </a:rPr>
                        <a:t> </a:t>
                      </a:r>
                      <a:r>
                        <a:rPr lang="fr-BE" sz="1300" b="1" kern="100" dirty="0" err="1">
                          <a:solidFill>
                            <a:schemeClr val="tx1"/>
                          </a:solidFill>
                          <a:effectLst/>
                          <a:latin typeface="+mn-lt"/>
                          <a:ea typeface="+mn-ea"/>
                          <a:cs typeface="+mn-cs"/>
                        </a:rPr>
                        <a:t>oefening</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 (Voir Codex III.3-26)</a:t>
                      </a:r>
                    </a:p>
                    <a:p>
                      <a:pPr marL="342900" lvl="0" indent="-342900" algn="l" defTabSz="914400" rtl="0" eaLnBrk="1" latinLnBrk="0" hangingPunct="1">
                        <a:lnSpc>
                          <a:spcPct val="107000"/>
                        </a:lnSpc>
                        <a:buFont typeface="Aptos" panose="020B0004020202020204" pitchFamily="34" charset="0"/>
                        <a:buChar char="-"/>
                      </a:pPr>
                      <a:endParaRPr lang="fr-BE" sz="1300" kern="100" dirty="0">
                        <a:solidFill>
                          <a:srgbClr val="33CC33"/>
                        </a:solidFill>
                        <a:effectLst/>
                        <a:latin typeface="+mn-lt"/>
                        <a:ea typeface="+mn-ea"/>
                        <a:cs typeface="+mn-cs"/>
                      </a:endParaRP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859952565"/>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Lijst</a:t>
                      </a:r>
                      <a:r>
                        <a:rPr lang="fr-BE" sz="1300" b="1" kern="100" dirty="0">
                          <a:solidFill>
                            <a:schemeClr val="tx1"/>
                          </a:solidFill>
                          <a:effectLst/>
                          <a:latin typeface="+mn-lt"/>
                          <a:ea typeface="+mn-ea"/>
                          <a:cs typeface="+mn-cs"/>
                        </a:rPr>
                        <a:t> met </a:t>
                      </a:r>
                      <a:r>
                        <a:rPr lang="fr-BE" sz="1300" b="1" kern="100" dirty="0" err="1">
                          <a:solidFill>
                            <a:schemeClr val="tx1"/>
                          </a:solidFill>
                          <a:effectLst/>
                          <a:latin typeface="+mn-lt"/>
                          <a:ea typeface="+mn-ea"/>
                          <a:cs typeface="+mn-cs"/>
                        </a:rPr>
                        <a:t>uitrusting</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a:t>
                      </a:r>
                    </a:p>
                    <a:p>
                      <a:pPr marL="342900" lvl="0" indent="-342900" algn="l" defTabSz="914400" rtl="0" eaLnBrk="1" latinLnBrk="0" hangingPunct="1">
                        <a:lnSpc>
                          <a:spcPct val="107000"/>
                        </a:lnSpc>
                        <a:buFont typeface="Aptos" panose="020B0004020202020204" pitchFamily="34" charset="0"/>
                        <a:buChar char="-"/>
                      </a:pPr>
                      <a:endParaRPr lang="fr-BE" sz="1300" kern="100" dirty="0">
                        <a:solidFill>
                          <a:srgbClr val="33CC33"/>
                        </a:solidFill>
                        <a:effectLst/>
                        <a:latin typeface="+mn-lt"/>
                        <a:ea typeface="+mn-ea"/>
                        <a:cs typeface="+mn-cs"/>
                      </a:endParaRP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dirty="0" err="1">
                          <a:effectLst/>
                        </a:rPr>
                        <a:t>Brandbestrijdingsdossier</a:t>
                      </a: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2619641556"/>
                  </a:ext>
                </a:extLst>
              </a:tr>
              <a:tr h="416280">
                <a:tc>
                  <a:txBody>
                    <a:bodyPr/>
                    <a:lstStyle/>
                    <a:p>
                      <a:pPr marL="457200" lvl="1" algn="l" defTabSz="914400" rtl="0" eaLnBrk="1" latinLnBrk="0" hangingPunct="1">
                        <a:lnSpc>
                          <a:spcPct val="150000"/>
                        </a:lnSpc>
                        <a:spcAft>
                          <a:spcPts val="800"/>
                        </a:spcAft>
                        <a:buNone/>
                      </a:pPr>
                      <a:r>
                        <a:rPr lang="nl-NL" sz="1300" b="1" kern="100" dirty="0">
                          <a:solidFill>
                            <a:schemeClr val="tx1"/>
                          </a:solidFill>
                          <a:effectLst/>
                          <a:latin typeface="+mn-lt"/>
                          <a:ea typeface="+mn-ea"/>
                          <a:cs typeface="+mn-cs"/>
                        </a:rPr>
                        <a:t>Datum van controle van de </a:t>
                      </a:r>
                      <a:r>
                        <a:rPr lang="fr-BE" sz="1300" b="1" kern="100" dirty="0" err="1">
                          <a:solidFill>
                            <a:schemeClr val="tx1"/>
                          </a:solidFill>
                          <a:effectLst/>
                          <a:latin typeface="+mn-lt"/>
                          <a:ea typeface="+mn-ea"/>
                          <a:cs typeface="+mn-cs"/>
                        </a:rPr>
                        <a:t>uitrusting</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a:t>
                      </a:r>
                    </a:p>
                    <a:p>
                      <a:pPr marL="342900" lvl="0" indent="-342900" algn="l" defTabSz="914400" rtl="0" eaLnBrk="1" latinLnBrk="0" hangingPunct="1">
                        <a:lnSpc>
                          <a:spcPct val="107000"/>
                        </a:lnSpc>
                        <a:buFont typeface="Aptos" panose="020B0004020202020204" pitchFamily="34" charset="0"/>
                        <a:buChar char="-"/>
                      </a:pPr>
                      <a:endParaRPr lang="fr-BE" sz="1300" kern="100" dirty="0">
                        <a:solidFill>
                          <a:srgbClr val="33CC33"/>
                        </a:solidFill>
                        <a:effectLst/>
                        <a:latin typeface="+mn-lt"/>
                        <a:ea typeface="+mn-ea"/>
                        <a:cs typeface="+mn-cs"/>
                      </a:endParaRP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1320678722"/>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Afwijkingen</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 (Art 52)</a:t>
                      </a:r>
                    </a:p>
                    <a:p>
                      <a:pPr marL="342900" lvl="0" indent="-342900">
                        <a:lnSpc>
                          <a:spcPct val="107000"/>
                        </a:lnSpc>
                        <a:buFont typeface="Aptos" panose="020B0004020202020204" pitchFamily="34" charset="0"/>
                        <a:buChar char="-"/>
                      </a:pPr>
                      <a:r>
                        <a:rPr lang="fr-BE" sz="1300" kern="100" dirty="0">
                          <a:effectLst/>
                        </a:rPr>
                        <a:t> </a:t>
                      </a: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2530242319"/>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Advies</a:t>
                      </a:r>
                      <a:r>
                        <a:rPr lang="fr-BE" sz="1300" b="1" kern="100" dirty="0">
                          <a:solidFill>
                            <a:schemeClr val="tx1"/>
                          </a:solidFill>
                          <a:effectLst/>
                          <a:latin typeface="+mn-lt"/>
                          <a:ea typeface="+mn-ea"/>
                          <a:cs typeface="+mn-cs"/>
                        </a:rPr>
                        <a:t> IDPBW, CPBW, SIAMU, …</a:t>
                      </a: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a:t>
                      </a:r>
                    </a:p>
                    <a:p>
                      <a:pPr marL="342900" lvl="0" indent="-342900" algn="l" defTabSz="914400" rtl="0" eaLnBrk="1" latinLnBrk="0" hangingPunct="1">
                        <a:lnSpc>
                          <a:spcPct val="107000"/>
                        </a:lnSpc>
                        <a:buFont typeface="Aptos" panose="020B0004020202020204" pitchFamily="34" charset="0"/>
                        <a:buChar char="-"/>
                      </a:pPr>
                      <a:endParaRPr lang="fr-BE" sz="1300" kern="100" dirty="0">
                        <a:solidFill>
                          <a:srgbClr val="33CC33"/>
                        </a:solidFill>
                        <a:effectLst/>
                        <a:latin typeface="+mn-lt"/>
                        <a:ea typeface="+mn-ea"/>
                        <a:cs typeface="+mn-cs"/>
                      </a:endParaRP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1268346745"/>
                  </a:ext>
                </a:extLst>
              </a:tr>
              <a:tr h="416280">
                <a:tc>
                  <a:txBody>
                    <a:bodyPr/>
                    <a:lstStyle/>
                    <a:p>
                      <a:pPr marL="457200" lvl="1" algn="l" defTabSz="914400" rtl="0" eaLnBrk="1" latinLnBrk="0" hangingPunct="1">
                        <a:lnSpc>
                          <a:spcPct val="150000"/>
                        </a:lnSpc>
                        <a:spcAft>
                          <a:spcPts val="800"/>
                        </a:spcAft>
                        <a:buNone/>
                      </a:pPr>
                      <a:r>
                        <a:rPr lang="fr-BE" sz="1300" b="1" kern="100" dirty="0">
                          <a:solidFill>
                            <a:schemeClr val="tx1"/>
                          </a:solidFill>
                          <a:effectLst/>
                          <a:latin typeface="+mn-lt"/>
                          <a:ea typeface="+mn-ea"/>
                          <a:cs typeface="+mn-cs"/>
                        </a:rPr>
                        <a:t>BNIP</a:t>
                      </a: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a:t>
                      </a:r>
                    </a:p>
                    <a:p>
                      <a:pPr marL="342900" lvl="0" indent="-342900">
                        <a:lnSpc>
                          <a:spcPct val="107000"/>
                        </a:lnSpc>
                        <a:buFont typeface="Aptos" panose="020B0004020202020204" pitchFamily="34" charset="0"/>
                        <a:buChar char="-"/>
                      </a:pPr>
                      <a:r>
                        <a:rPr lang="fr-BE" sz="1300" kern="100" dirty="0">
                          <a:effectLst/>
                        </a:rPr>
                        <a:t> </a:t>
                      </a: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dirty="0" err="1">
                          <a:effectLst/>
                        </a:rPr>
                        <a:t>Brandbestrijdingsdossier</a:t>
                      </a: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2198407785"/>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Elektrische</a:t>
                      </a:r>
                      <a:r>
                        <a:rPr lang="fr-BE" sz="1300" b="1" kern="100" dirty="0">
                          <a:solidFill>
                            <a:schemeClr val="tx1"/>
                          </a:solidFill>
                          <a:effectLst/>
                          <a:latin typeface="+mn-lt"/>
                          <a:ea typeface="+mn-ea"/>
                          <a:cs typeface="+mn-cs"/>
                        </a:rPr>
                        <a:t> </a:t>
                      </a:r>
                      <a:r>
                        <a:rPr lang="fr-BE" sz="1300" b="1" kern="100" dirty="0" err="1">
                          <a:solidFill>
                            <a:schemeClr val="tx1"/>
                          </a:solidFill>
                          <a:effectLst/>
                          <a:latin typeface="+mn-lt"/>
                          <a:ea typeface="+mn-ea"/>
                          <a:cs typeface="+mn-cs"/>
                        </a:rPr>
                        <a:t>installaties</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err="1">
                          <a:effectLst/>
                        </a:rPr>
                        <a:t>Brandbestrijdingsdossier</a:t>
                      </a:r>
                      <a:endParaRPr lang="fr-BE" sz="1300" kern="100" dirty="0">
                        <a:effectLst/>
                      </a:endParaRPr>
                    </a:p>
                    <a:p>
                      <a:pPr marL="342900" lvl="0" indent="-342900" algn="l" defTabSz="914400" rtl="0" eaLnBrk="1" latinLnBrk="0" hangingPunct="1">
                        <a:lnSpc>
                          <a:spcPct val="107000"/>
                        </a:lnSpc>
                        <a:spcAft>
                          <a:spcPts val="800"/>
                        </a:spcAft>
                        <a:buFont typeface="Aptos" panose="020B0004020202020204" pitchFamily="34" charset="0"/>
                        <a:buChar char="-"/>
                      </a:pPr>
                      <a:endParaRPr lang="fr-BE" sz="1300" kern="100" dirty="0">
                        <a:solidFill>
                          <a:srgbClr val="33CC33"/>
                        </a:solidFill>
                        <a:effectLst/>
                        <a:latin typeface="+mn-lt"/>
                        <a:ea typeface="+mn-ea"/>
                        <a:cs typeface="+mn-cs"/>
                      </a:endParaRPr>
                    </a:p>
                  </a:txBody>
                  <a:tcPr marL="53713" marR="53713" marT="0" marB="0"/>
                </a:tc>
                <a:extLst>
                  <a:ext uri="{0D108BD9-81ED-4DB2-BD59-A6C34878D82A}">
                    <a16:rowId xmlns:a16="http://schemas.microsoft.com/office/drawing/2014/main" val="797533794"/>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Vloeistofafsluitkleppen</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err="1">
                          <a:effectLst/>
                        </a:rPr>
                        <a:t>Brandbestrijdingsdossier</a:t>
                      </a:r>
                      <a:endParaRPr lang="fr-BE" sz="1300" kern="100" dirty="0">
                        <a:effectLst/>
                      </a:endParaRPr>
                    </a:p>
                    <a:p>
                      <a:pPr marL="0" lvl="0" indent="0" algn="l" defTabSz="914400" rtl="0" eaLnBrk="1" latinLnBrk="0" hangingPunct="1">
                        <a:lnSpc>
                          <a:spcPct val="107000"/>
                        </a:lnSpc>
                        <a:spcAft>
                          <a:spcPts val="800"/>
                        </a:spcAft>
                        <a:buFont typeface="Aptos" panose="020B0004020202020204" pitchFamily="34" charset="0"/>
                        <a:buNone/>
                      </a:pPr>
                      <a:endParaRPr lang="fr-BE" sz="1300" kern="100" dirty="0">
                        <a:solidFill>
                          <a:srgbClr val="33CC33"/>
                        </a:solidFill>
                        <a:effectLst/>
                        <a:latin typeface="+mn-lt"/>
                        <a:ea typeface="+mn-ea"/>
                        <a:cs typeface="+mn-cs"/>
                      </a:endParaRPr>
                    </a:p>
                  </a:txBody>
                  <a:tcPr marL="53713" marR="53713" marT="0" marB="0"/>
                </a:tc>
                <a:extLst>
                  <a:ext uri="{0D108BD9-81ED-4DB2-BD59-A6C34878D82A}">
                    <a16:rowId xmlns:a16="http://schemas.microsoft.com/office/drawing/2014/main" val="2328456820"/>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Ventilatiesystemen</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err="1">
                          <a:effectLst/>
                        </a:rPr>
                        <a:t>Brandbestrijdingsdossier</a:t>
                      </a:r>
                      <a:endParaRPr lang="fr-BE" sz="1300" kern="100" dirty="0">
                        <a:effectLst/>
                      </a:endParaRPr>
                    </a:p>
                    <a:p>
                      <a:pPr marL="0" lvl="0" indent="0" algn="l" defTabSz="914400" rtl="0" eaLnBrk="1" latinLnBrk="0" hangingPunct="1">
                        <a:lnSpc>
                          <a:spcPct val="107000"/>
                        </a:lnSpc>
                        <a:spcAft>
                          <a:spcPts val="800"/>
                        </a:spcAft>
                        <a:buFont typeface="Aptos" panose="020B0004020202020204" pitchFamily="34" charset="0"/>
                        <a:buNone/>
                      </a:pPr>
                      <a:endParaRPr lang="fr-BE" sz="1300" kern="100" dirty="0">
                        <a:solidFill>
                          <a:srgbClr val="33CC33"/>
                        </a:solidFill>
                        <a:effectLst/>
                        <a:latin typeface="+mn-lt"/>
                        <a:ea typeface="+mn-ea"/>
                        <a:cs typeface="+mn-cs"/>
                      </a:endParaRPr>
                    </a:p>
                  </a:txBody>
                  <a:tcPr marL="53713" marR="53713" marT="0" marB="0"/>
                </a:tc>
                <a:extLst>
                  <a:ext uri="{0D108BD9-81ED-4DB2-BD59-A6C34878D82A}">
                    <a16:rowId xmlns:a16="http://schemas.microsoft.com/office/drawing/2014/main" val="889096465"/>
                  </a:ext>
                </a:extLst>
              </a:tr>
              <a:tr h="20646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Detectiecentrale</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dirty="0" err="1">
                          <a:effectLst/>
                        </a:rPr>
                        <a:t>Brandbestrijdingsdossier</a:t>
                      </a: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2557641005"/>
                  </a:ext>
                </a:extLst>
              </a:tr>
            </a:tbl>
          </a:graphicData>
        </a:graphic>
      </p:graphicFrame>
      <p:sp>
        <p:nvSpPr>
          <p:cNvPr id="3" name="Oval 2">
            <a:extLst>
              <a:ext uri="{FF2B5EF4-FFF2-40B4-BE49-F238E27FC236}">
                <a16:creationId xmlns:a16="http://schemas.microsoft.com/office/drawing/2014/main" id="{BEC13B55-C398-1190-C892-3BC2DEC091CA}"/>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3261370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a:t>Doelstellingen van de interne noodplannen</a:t>
            </a:r>
            <a:endParaRPr lang="fr-BE" dirty="0"/>
          </a:p>
        </p:txBody>
      </p:sp>
      <p:sp>
        <p:nvSpPr>
          <p:cNvPr id="3" name="Text Placeholder 2"/>
          <p:cNvSpPr>
            <a:spLocks noGrp="1"/>
          </p:cNvSpPr>
          <p:nvPr>
            <p:ph type="body" sz="quarter" idx="27"/>
          </p:nvPr>
        </p:nvSpPr>
        <p:spPr>
          <a:xfrm>
            <a:off x="281009" y="1779811"/>
            <a:ext cx="11237400" cy="4076239"/>
          </a:xfrm>
        </p:spPr>
        <p:txBody>
          <a:bodyPr/>
          <a:lstStyle/>
          <a:p>
            <a:pPr>
              <a:lnSpc>
                <a:spcPct val="150000"/>
              </a:lnSpc>
            </a:pPr>
            <a:r>
              <a:rPr lang="nl-BE" b="1" dirty="0">
                <a:latin typeface="+mj-lt"/>
              </a:rPr>
              <a:t>Beperking van de nadelige gevolgen van een noodsituatie </a:t>
            </a:r>
            <a:r>
              <a:rPr lang="nl-BE" b="1" dirty="0" err="1">
                <a:latin typeface="+mj-lt"/>
              </a:rPr>
              <a:t>binen</a:t>
            </a:r>
            <a:r>
              <a:rPr lang="nl-BE" b="1" dirty="0">
                <a:latin typeface="+mj-lt"/>
              </a:rPr>
              <a:t> een Mil </a:t>
            </a:r>
            <a:r>
              <a:rPr lang="nl-BE" b="1" dirty="0" err="1">
                <a:latin typeface="+mj-lt"/>
              </a:rPr>
              <a:t>Kw</a:t>
            </a:r>
            <a:endParaRPr lang="nl-BE" b="1" dirty="0">
              <a:latin typeface="+mj-lt"/>
            </a:endParaRPr>
          </a:p>
          <a:p>
            <a:pPr marL="285750" indent="-285750">
              <a:lnSpc>
                <a:spcPct val="150000"/>
              </a:lnSpc>
              <a:buFont typeface="Arial" panose="020B0604020202020204" pitchFamily="34" charset="0"/>
              <a:buChar char="•"/>
            </a:pPr>
            <a:r>
              <a:rPr lang="nl-BE" dirty="0"/>
              <a:t>Verbetering van de preventiebeginselen </a:t>
            </a:r>
            <a:r>
              <a:rPr lang="nl-NL" dirty="0"/>
              <a:t>door scenario's te overwegen die tot rampen/catastrofes leiden</a:t>
            </a:r>
            <a:endParaRPr lang="nl-BE" dirty="0"/>
          </a:p>
          <a:p>
            <a:pPr marL="285750" indent="-285750">
              <a:lnSpc>
                <a:spcPct val="150000"/>
              </a:lnSpc>
              <a:buFont typeface="Arial" panose="020B0604020202020204" pitchFamily="34" charset="0"/>
              <a:buChar char="•"/>
            </a:pPr>
            <a:r>
              <a:rPr lang="nl-BE" dirty="0"/>
              <a:t>Implementeer getraind en ervaren crisispersoneel en hulpverleners
Vergemakkelijken van de interventie van externe hulpdiensten
Vermindering van de impact van menselijke en materiële verliezen
Het behoud van de operationaliteit en continuïteit van activiteiten en processen zoveel mogelijk waarborgen
Bescherming van het milieu
Voldoen aan de wetgeving inzake welzijn en civiele veiligheid </a:t>
            </a:r>
            <a:r>
              <a:rPr lang="nl-NL" dirty="0"/>
              <a:t>(behalve via de </a:t>
            </a:r>
            <a:r>
              <a:rPr lang="nl-NL" dirty="0" err="1"/>
              <a:t>Comd</a:t>
            </a:r>
            <a:r>
              <a:rPr lang="nl-NL" dirty="0"/>
              <a:t> Mil </a:t>
            </a:r>
            <a:r>
              <a:rPr lang="nl-NL" dirty="0" err="1"/>
              <a:t>Prov</a:t>
            </a:r>
            <a:r>
              <a:rPr lang="nl-NL" dirty="0"/>
              <a:t> die in contact staan met de civiele autoriteiten).</a:t>
            </a:r>
            <a:endParaRPr lang="fr-BE" dirty="0"/>
          </a:p>
          <a:p>
            <a:pPr marL="285750" indent="-285750">
              <a:lnSpc>
                <a:spcPct val="150000"/>
              </a:lnSpc>
              <a:buFont typeface="Arial" panose="020B0604020202020204" pitchFamily="34" charset="0"/>
              <a:buChar char="•"/>
            </a:pPr>
            <a:r>
              <a:rPr lang="nl-BE" b="1" dirty="0">
                <a:solidFill>
                  <a:srgbClr val="C00000"/>
                </a:solidFill>
                <a:latin typeface="+mj-lt"/>
              </a:rPr>
              <a:t>Is niet van toepassing op Defensie in de operationele processen (Hulp aan de Natie)</a:t>
            </a:r>
            <a:endParaRPr lang="fr-BE" dirty="0"/>
          </a:p>
          <a:p>
            <a:endParaRPr lang="fr-BE" dirty="0"/>
          </a:p>
        </p:txBody>
      </p:sp>
      <p:sp>
        <p:nvSpPr>
          <p:cNvPr id="5" name="Oval 4">
            <a:extLst>
              <a:ext uri="{FF2B5EF4-FFF2-40B4-BE49-F238E27FC236}">
                <a16:creationId xmlns:a16="http://schemas.microsoft.com/office/drawing/2014/main" id="{83367F5D-F5A3-1E44-449A-34F77203D337}"/>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83916880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F83576-A46F-5A75-7DF3-CD7AAD5F90BD}"/>
            </a:ext>
          </a:extLst>
        </p:cNvPr>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A78A328E-66A0-1E28-7A10-78ABE56930C5}"/>
              </a:ext>
            </a:extLst>
          </p:cNvPr>
          <p:cNvGraphicFramePr>
            <a:graphicFrameLocks noGrp="1"/>
          </p:cNvGraphicFramePr>
          <p:nvPr>
            <p:extLst>
              <p:ext uri="{D42A27DB-BD31-4B8C-83A1-F6EECF244321}">
                <p14:modId xmlns:p14="http://schemas.microsoft.com/office/powerpoint/2010/main" val="2277915292"/>
              </p:ext>
            </p:extLst>
          </p:nvPr>
        </p:nvGraphicFramePr>
        <p:xfrm>
          <a:off x="680937" y="105789"/>
          <a:ext cx="10038944" cy="6607798"/>
        </p:xfrm>
        <a:graphic>
          <a:graphicData uri="http://schemas.openxmlformats.org/drawingml/2006/table">
            <a:tbl>
              <a:tblPr firstRow="1" firstCol="1" bandRow="1">
                <a:tableStyleId>{5940675A-B579-460E-94D1-54222C63F5DA}</a:tableStyleId>
              </a:tblPr>
              <a:tblGrid>
                <a:gridCol w="3345995">
                  <a:extLst>
                    <a:ext uri="{9D8B030D-6E8A-4147-A177-3AD203B41FA5}">
                      <a16:colId xmlns:a16="http://schemas.microsoft.com/office/drawing/2014/main" val="3717071506"/>
                    </a:ext>
                  </a:extLst>
                </a:gridCol>
                <a:gridCol w="3345995">
                  <a:extLst>
                    <a:ext uri="{9D8B030D-6E8A-4147-A177-3AD203B41FA5}">
                      <a16:colId xmlns:a16="http://schemas.microsoft.com/office/drawing/2014/main" val="1014346675"/>
                    </a:ext>
                  </a:extLst>
                </a:gridCol>
                <a:gridCol w="3346954">
                  <a:extLst>
                    <a:ext uri="{9D8B030D-6E8A-4147-A177-3AD203B41FA5}">
                      <a16:colId xmlns:a16="http://schemas.microsoft.com/office/drawing/2014/main" val="3033328822"/>
                    </a:ext>
                  </a:extLst>
                </a:gridCol>
              </a:tblGrid>
              <a:tr h="206460">
                <a:tc>
                  <a:txBody>
                    <a:bodyPr/>
                    <a:lstStyle/>
                    <a:p>
                      <a:pPr algn="ctr">
                        <a:lnSpc>
                          <a:spcPct val="107000"/>
                        </a:lnSpc>
                        <a:spcAft>
                          <a:spcPts val="800"/>
                        </a:spcAft>
                        <a:buNone/>
                      </a:pPr>
                      <a:r>
                        <a:rPr lang="fr-BE" sz="1300" b="1" kern="100" dirty="0">
                          <a:solidFill>
                            <a:schemeClr val="bg1"/>
                          </a:solidFill>
                          <a:effectLst/>
                        </a:rPr>
                        <a:t>Type document</a:t>
                      </a:r>
                      <a:endParaRPr lang="fr-BE" sz="13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solidFill>
                      <a:srgbClr val="C00000"/>
                    </a:solidFill>
                  </a:tcPr>
                </a:tc>
                <a:tc>
                  <a:txBody>
                    <a:bodyPr/>
                    <a:lstStyle/>
                    <a:p>
                      <a:pPr algn="ctr">
                        <a:lnSpc>
                          <a:spcPct val="107000"/>
                        </a:lnSpc>
                        <a:spcAft>
                          <a:spcPts val="800"/>
                        </a:spcAft>
                        <a:buNone/>
                      </a:pPr>
                      <a:r>
                        <a:rPr lang="fr-BE" sz="1300" b="1" kern="100" dirty="0">
                          <a:solidFill>
                            <a:schemeClr val="bg1"/>
                          </a:solidFill>
                          <a:effectLst/>
                        </a:rPr>
                        <a:t>Preventie</a:t>
                      </a:r>
                      <a:endParaRPr lang="fr-BE" sz="13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solidFill>
                      <a:srgbClr val="C00000"/>
                    </a:solidFill>
                  </a:tcPr>
                </a:tc>
                <a:tc>
                  <a:txBody>
                    <a:bodyPr/>
                    <a:lstStyle/>
                    <a:p>
                      <a:pPr algn="ctr">
                        <a:lnSpc>
                          <a:spcPct val="107000"/>
                        </a:lnSpc>
                        <a:spcAft>
                          <a:spcPts val="800"/>
                        </a:spcAft>
                        <a:buNone/>
                      </a:pPr>
                      <a:r>
                        <a:rPr lang="fr-BE" sz="1300" b="1" kern="100" dirty="0" err="1">
                          <a:solidFill>
                            <a:schemeClr val="bg1"/>
                          </a:solidFill>
                          <a:effectLst/>
                        </a:rPr>
                        <a:t>Interventie</a:t>
                      </a:r>
                      <a:endParaRPr lang="fr-BE" sz="13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solidFill>
                      <a:srgbClr val="C00000"/>
                    </a:solidFill>
                  </a:tcPr>
                </a:tc>
                <a:extLst>
                  <a:ext uri="{0D108BD9-81ED-4DB2-BD59-A6C34878D82A}">
                    <a16:rowId xmlns:a16="http://schemas.microsoft.com/office/drawing/2014/main" val="127736062"/>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Risicoanalyse</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 (Voir Codex III.3-5)</a:t>
                      </a:r>
                    </a:p>
                    <a:p>
                      <a:pPr marL="342900" lvl="0" indent="-342900">
                        <a:lnSpc>
                          <a:spcPct val="107000"/>
                        </a:lnSpc>
                        <a:buFont typeface="Aptos" panose="020B0004020202020204" pitchFamily="34" charset="0"/>
                        <a:buChar char="-"/>
                      </a:pPr>
                      <a:r>
                        <a:rPr lang="fr-BE" sz="1300" kern="100" dirty="0" err="1">
                          <a:solidFill>
                            <a:srgbClr val="33CC33"/>
                          </a:solidFill>
                          <a:effectLst/>
                        </a:rPr>
                        <a:t>Eerste</a:t>
                      </a:r>
                      <a:r>
                        <a:rPr lang="fr-BE" sz="1300" kern="100" dirty="0">
                          <a:solidFill>
                            <a:srgbClr val="33CC33"/>
                          </a:solidFill>
                          <a:effectLst/>
                        </a:rPr>
                        <a:t> </a:t>
                      </a:r>
                      <a:r>
                        <a:rPr lang="fr-BE" sz="1300" kern="100" dirty="0" err="1">
                          <a:solidFill>
                            <a:srgbClr val="33CC33"/>
                          </a:solidFill>
                          <a:effectLst/>
                        </a:rPr>
                        <a:t>hulp</a:t>
                      </a:r>
                      <a:endParaRPr lang="fr-BE" sz="1300" kern="100" dirty="0">
                        <a:solidFill>
                          <a:srgbClr val="33CC33"/>
                        </a:solidFill>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3570443857"/>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Organisatie</a:t>
                      </a:r>
                      <a:r>
                        <a:rPr lang="fr-BE" sz="1300" b="1" kern="100" dirty="0">
                          <a:solidFill>
                            <a:schemeClr val="tx1"/>
                          </a:solidFill>
                          <a:effectLst/>
                          <a:latin typeface="+mn-lt"/>
                          <a:ea typeface="+mn-ea"/>
                          <a:cs typeface="+mn-cs"/>
                        </a:rPr>
                        <a:t> SLCI</a:t>
                      </a: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a:t>
                      </a:r>
                    </a:p>
                    <a:p>
                      <a:pPr marL="342900" lvl="0" indent="-342900">
                        <a:lnSpc>
                          <a:spcPct val="107000"/>
                        </a:lnSpc>
                        <a:buFont typeface="Aptos" panose="020B0004020202020204" pitchFamily="34" charset="0"/>
                        <a:buChar char="-"/>
                      </a:pPr>
                      <a:r>
                        <a:rPr lang="fr-BE" sz="1300" kern="100" dirty="0" err="1">
                          <a:solidFill>
                            <a:srgbClr val="33CC33"/>
                          </a:solidFill>
                          <a:effectLst/>
                          <a:latin typeface="+mn-lt"/>
                          <a:ea typeface="+mn-ea"/>
                          <a:cs typeface="+mn-cs"/>
                        </a:rPr>
                        <a:t>EHBO'ers</a:t>
                      </a:r>
                      <a:endParaRPr lang="fr-BE" sz="1300" kern="100" dirty="0">
                        <a:solidFill>
                          <a:srgbClr val="33CC33"/>
                        </a:solidFill>
                        <a:effectLst/>
                        <a:latin typeface="+mn-lt"/>
                        <a:ea typeface="+mn-ea"/>
                        <a:cs typeface="+mn-cs"/>
                      </a:endParaRP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dirty="0" err="1">
                          <a:effectLst/>
                        </a:rPr>
                        <a:t>Brandbestrijdingsdossier</a:t>
                      </a: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2565385950"/>
                  </a:ext>
                </a:extLst>
              </a:tr>
              <a:tr h="416280">
                <a:tc>
                  <a:txBody>
                    <a:bodyPr/>
                    <a:lstStyle/>
                    <a:p>
                      <a:pPr marL="457200" lvl="1" algn="l" defTabSz="914400" rtl="0" eaLnBrk="1" latinLnBrk="0" hangingPunct="1">
                        <a:lnSpc>
                          <a:spcPct val="150000"/>
                        </a:lnSpc>
                        <a:spcAft>
                          <a:spcPts val="800"/>
                        </a:spcAft>
                        <a:buNone/>
                      </a:pPr>
                      <a:r>
                        <a:rPr lang="fr-BE" sz="1300" b="1" kern="100" dirty="0">
                          <a:solidFill>
                            <a:schemeClr val="tx1"/>
                          </a:solidFill>
                          <a:effectLst/>
                          <a:latin typeface="+mn-lt"/>
                          <a:ea typeface="+mn-ea"/>
                          <a:cs typeface="+mn-cs"/>
                        </a:rPr>
                        <a:t>Interne </a:t>
                      </a:r>
                      <a:r>
                        <a:rPr lang="fr-BE" sz="1300" b="1" kern="100" dirty="0" err="1">
                          <a:solidFill>
                            <a:schemeClr val="tx1"/>
                          </a:solidFill>
                          <a:effectLst/>
                          <a:latin typeface="+mn-lt"/>
                          <a:ea typeface="+mn-ea"/>
                          <a:cs typeface="+mn-cs"/>
                        </a:rPr>
                        <a:t>procedures</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 (Voir Codex III.3-23)</a:t>
                      </a:r>
                    </a:p>
                    <a:p>
                      <a:pPr marL="342900" lvl="0" indent="-342900">
                        <a:lnSpc>
                          <a:spcPct val="107000"/>
                        </a:lnSpc>
                        <a:buFont typeface="Aptos" panose="020B0004020202020204" pitchFamily="34" charset="0"/>
                        <a:buChar char="-"/>
                      </a:pPr>
                      <a:r>
                        <a:rPr lang="fr-BE" sz="1300" kern="100" dirty="0" err="1">
                          <a:solidFill>
                            <a:srgbClr val="33CC33"/>
                          </a:solidFill>
                          <a:effectLst/>
                          <a:latin typeface="+mn-lt"/>
                          <a:ea typeface="+mn-ea"/>
                          <a:cs typeface="+mn-cs"/>
                        </a:rPr>
                        <a:t>Actiemodule</a:t>
                      </a:r>
                      <a:r>
                        <a:rPr lang="fr-BE" sz="1300" kern="100" dirty="0">
                          <a:solidFill>
                            <a:srgbClr val="33CC33"/>
                          </a:solidFill>
                          <a:effectLst/>
                          <a:latin typeface="+mn-lt"/>
                          <a:ea typeface="+mn-ea"/>
                          <a:cs typeface="+mn-cs"/>
                        </a:rPr>
                        <a:t> EHBO</a:t>
                      </a: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4037597486"/>
                  </a:ext>
                </a:extLst>
              </a:tr>
              <a:tr h="626098">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Evacuatieplannen</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 (Voir Codex III.13)</a:t>
                      </a:r>
                    </a:p>
                    <a:p>
                      <a:pPr marL="342900" lvl="0" indent="-342900" algn="l" defTabSz="914400" rtl="0" eaLnBrk="1" latinLnBrk="0" hangingPunct="1">
                        <a:lnSpc>
                          <a:spcPct val="107000"/>
                        </a:lnSpc>
                        <a:buFont typeface="Aptos" panose="020B0004020202020204" pitchFamily="34" charset="0"/>
                        <a:buChar char="-"/>
                      </a:pPr>
                      <a:r>
                        <a:rPr lang="fr-BE" sz="1300" kern="100" dirty="0" err="1">
                          <a:solidFill>
                            <a:srgbClr val="33CC33"/>
                          </a:solidFill>
                          <a:effectLst/>
                          <a:latin typeface="+mn-lt"/>
                          <a:ea typeface="+mn-ea"/>
                          <a:cs typeface="+mn-cs"/>
                        </a:rPr>
                        <a:t>Locatie</a:t>
                      </a:r>
                      <a:r>
                        <a:rPr lang="fr-BE" sz="1300" kern="100" dirty="0">
                          <a:solidFill>
                            <a:srgbClr val="33CC33"/>
                          </a:solidFill>
                          <a:effectLst/>
                          <a:latin typeface="+mn-lt"/>
                          <a:ea typeface="+mn-ea"/>
                          <a:cs typeface="+mn-cs"/>
                        </a:rPr>
                        <a:t> van EHBO-</a:t>
                      </a:r>
                      <a:r>
                        <a:rPr lang="fr-BE" sz="1300" kern="100" dirty="0" err="1">
                          <a:solidFill>
                            <a:srgbClr val="33CC33"/>
                          </a:solidFill>
                          <a:effectLst/>
                          <a:latin typeface="+mn-lt"/>
                          <a:ea typeface="+mn-ea"/>
                          <a:cs typeface="+mn-cs"/>
                        </a:rPr>
                        <a:t>voorzieningen</a:t>
                      </a:r>
                      <a:endParaRPr lang="fr-BE" sz="1300" kern="100" dirty="0">
                        <a:solidFill>
                          <a:srgbClr val="33CC33"/>
                        </a:solidFill>
                        <a:effectLst/>
                        <a:latin typeface="+mn-lt"/>
                        <a:ea typeface="+mn-ea"/>
                        <a:cs typeface="+mn-cs"/>
                      </a:endParaRP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dirty="0" err="1">
                          <a:effectLst/>
                        </a:rPr>
                        <a:t>Brandbestrijdingsdossier</a:t>
                      </a: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461421748"/>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Interventiedossier</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 (Voir Codex III.3-21)</a:t>
                      </a:r>
                    </a:p>
                    <a:p>
                      <a:pPr marL="342900" lvl="0" indent="-342900">
                        <a:lnSpc>
                          <a:spcPct val="107000"/>
                        </a:lnSpc>
                        <a:buFont typeface="Aptos" panose="020B0004020202020204" pitchFamily="34" charset="0"/>
                        <a:buChar char="-"/>
                      </a:pPr>
                      <a:r>
                        <a:rPr lang="fr-BE" sz="1300" kern="100" dirty="0">
                          <a:effectLst/>
                        </a:rPr>
                        <a:t> </a:t>
                      </a: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err="1">
                          <a:effectLst/>
                        </a:rPr>
                        <a:t>Brandbestrijdingsdossier</a:t>
                      </a:r>
                      <a:r>
                        <a:rPr lang="fr-BE" sz="1300" kern="100" dirty="0">
                          <a:effectLst/>
                        </a:rPr>
                        <a:t> (Codex III.3-21)</a:t>
                      </a:r>
                    </a:p>
                    <a:p>
                      <a:pPr marL="342900" lvl="0" indent="-342900" algn="l" defTabSz="914400" rtl="0" eaLnBrk="1" latinLnBrk="0" hangingPunct="1">
                        <a:lnSpc>
                          <a:spcPct val="107000"/>
                        </a:lnSpc>
                        <a:spcAft>
                          <a:spcPts val="800"/>
                        </a:spcAft>
                        <a:buFont typeface="Aptos" panose="020B0004020202020204" pitchFamily="34" charset="0"/>
                        <a:buChar char="-"/>
                      </a:pPr>
                      <a:r>
                        <a:rPr lang="fr-BE" sz="1300" kern="100" dirty="0">
                          <a:solidFill>
                            <a:srgbClr val="33CC33"/>
                          </a:solidFill>
                          <a:effectLst/>
                          <a:latin typeface="+mn-lt"/>
                          <a:ea typeface="+mn-ea"/>
                          <a:cs typeface="+mn-cs"/>
                        </a:rPr>
                        <a:t>Infos SIAMU</a:t>
                      </a:r>
                    </a:p>
                  </a:txBody>
                  <a:tcPr marL="53713" marR="53713" marT="0" marB="0"/>
                </a:tc>
                <a:extLst>
                  <a:ext uri="{0D108BD9-81ED-4DB2-BD59-A6C34878D82A}">
                    <a16:rowId xmlns:a16="http://schemas.microsoft.com/office/drawing/2014/main" val="3677014012"/>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Verslag</a:t>
                      </a:r>
                      <a:r>
                        <a:rPr lang="fr-BE" sz="1300" b="1" kern="100" dirty="0">
                          <a:solidFill>
                            <a:schemeClr val="tx1"/>
                          </a:solidFill>
                          <a:effectLst/>
                          <a:latin typeface="+mn-lt"/>
                          <a:ea typeface="+mn-ea"/>
                          <a:cs typeface="+mn-cs"/>
                        </a:rPr>
                        <a:t> </a:t>
                      </a:r>
                      <a:r>
                        <a:rPr lang="fr-BE" sz="1300" b="1" kern="100" dirty="0" err="1">
                          <a:solidFill>
                            <a:schemeClr val="tx1"/>
                          </a:solidFill>
                          <a:effectLst/>
                          <a:latin typeface="+mn-lt"/>
                          <a:ea typeface="+mn-ea"/>
                          <a:cs typeface="+mn-cs"/>
                        </a:rPr>
                        <a:t>evacuatie</a:t>
                      </a:r>
                      <a:r>
                        <a:rPr lang="fr-BE" sz="1300" b="1" kern="100" dirty="0">
                          <a:solidFill>
                            <a:schemeClr val="tx1"/>
                          </a:solidFill>
                          <a:effectLst/>
                          <a:latin typeface="+mn-lt"/>
                          <a:ea typeface="+mn-ea"/>
                          <a:cs typeface="+mn-cs"/>
                        </a:rPr>
                        <a:t> </a:t>
                      </a:r>
                      <a:r>
                        <a:rPr lang="fr-BE" sz="1300" b="1" kern="100" dirty="0" err="1">
                          <a:solidFill>
                            <a:schemeClr val="tx1"/>
                          </a:solidFill>
                          <a:effectLst/>
                          <a:latin typeface="+mn-lt"/>
                          <a:ea typeface="+mn-ea"/>
                          <a:cs typeface="+mn-cs"/>
                        </a:rPr>
                        <a:t>oefening</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 (Voir Codex III.3-26)</a:t>
                      </a:r>
                    </a:p>
                    <a:p>
                      <a:pPr marL="342900" lvl="0" indent="-342900" algn="l" defTabSz="914400" rtl="0" eaLnBrk="1" latinLnBrk="0" hangingPunct="1">
                        <a:lnSpc>
                          <a:spcPct val="107000"/>
                        </a:lnSpc>
                        <a:buFont typeface="Aptos" panose="020B0004020202020204" pitchFamily="34" charset="0"/>
                        <a:buChar char="-"/>
                      </a:pPr>
                      <a:r>
                        <a:rPr lang="fr-BE" sz="1300" kern="100" dirty="0">
                          <a:solidFill>
                            <a:srgbClr val="33CC33"/>
                          </a:solidFill>
                          <a:effectLst/>
                          <a:latin typeface="+mn-lt"/>
                          <a:ea typeface="+mn-ea"/>
                          <a:cs typeface="+mn-cs"/>
                        </a:rPr>
                        <a:t>Ex EHBO / EHBO Registrer</a:t>
                      </a: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859952565"/>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Lijst</a:t>
                      </a:r>
                      <a:r>
                        <a:rPr lang="fr-BE" sz="1300" b="1" kern="100" dirty="0">
                          <a:solidFill>
                            <a:schemeClr val="tx1"/>
                          </a:solidFill>
                          <a:effectLst/>
                          <a:latin typeface="+mn-lt"/>
                          <a:ea typeface="+mn-ea"/>
                          <a:cs typeface="+mn-cs"/>
                        </a:rPr>
                        <a:t> met </a:t>
                      </a:r>
                      <a:r>
                        <a:rPr lang="fr-BE" sz="1300" b="1" kern="100" dirty="0" err="1">
                          <a:solidFill>
                            <a:schemeClr val="tx1"/>
                          </a:solidFill>
                          <a:effectLst/>
                          <a:latin typeface="+mn-lt"/>
                          <a:ea typeface="+mn-ea"/>
                          <a:cs typeface="+mn-cs"/>
                        </a:rPr>
                        <a:t>uitrusting</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a:t>
                      </a:r>
                    </a:p>
                    <a:p>
                      <a:pPr marL="342900" lvl="0" indent="-342900" algn="l" defTabSz="914400" rtl="0" eaLnBrk="1" latinLnBrk="0" hangingPunct="1">
                        <a:lnSpc>
                          <a:spcPct val="107000"/>
                        </a:lnSpc>
                        <a:buFont typeface="Aptos" panose="020B0004020202020204" pitchFamily="34" charset="0"/>
                        <a:buChar char="-"/>
                      </a:pPr>
                      <a:r>
                        <a:rPr lang="fr-BE" sz="1300" kern="100" dirty="0">
                          <a:solidFill>
                            <a:srgbClr val="33CC33"/>
                          </a:solidFill>
                          <a:effectLst/>
                          <a:latin typeface="+mn-lt"/>
                          <a:ea typeface="+mn-ea"/>
                          <a:cs typeface="+mn-cs"/>
                        </a:rPr>
                        <a:t>EHBO </a:t>
                      </a:r>
                      <a:r>
                        <a:rPr lang="fr-BE" sz="1300" kern="100" dirty="0" err="1">
                          <a:solidFill>
                            <a:srgbClr val="33CC33"/>
                          </a:solidFill>
                          <a:effectLst/>
                          <a:latin typeface="+mn-lt"/>
                          <a:ea typeface="+mn-ea"/>
                          <a:cs typeface="+mn-cs"/>
                        </a:rPr>
                        <a:t>middelen</a:t>
                      </a:r>
                      <a:r>
                        <a:rPr lang="fr-BE" sz="1300" kern="100" dirty="0">
                          <a:solidFill>
                            <a:srgbClr val="33CC33"/>
                          </a:solidFill>
                          <a:effectLst/>
                          <a:latin typeface="+mn-lt"/>
                          <a:ea typeface="+mn-ea"/>
                          <a:cs typeface="+mn-cs"/>
                        </a:rPr>
                        <a:t>, DEA</a:t>
                      </a: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dirty="0" err="1">
                          <a:effectLst/>
                        </a:rPr>
                        <a:t>Brandbestrijdingsdossier</a:t>
                      </a: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2619641556"/>
                  </a:ext>
                </a:extLst>
              </a:tr>
              <a:tr h="416280">
                <a:tc>
                  <a:txBody>
                    <a:bodyPr/>
                    <a:lstStyle/>
                    <a:p>
                      <a:pPr marL="457200" lvl="1" algn="l" defTabSz="914400" rtl="0" eaLnBrk="1" latinLnBrk="0" hangingPunct="1">
                        <a:lnSpc>
                          <a:spcPct val="150000"/>
                        </a:lnSpc>
                        <a:spcAft>
                          <a:spcPts val="800"/>
                        </a:spcAft>
                        <a:buNone/>
                      </a:pPr>
                      <a:r>
                        <a:rPr lang="nl-NL" sz="1300" b="1" kern="100" dirty="0">
                          <a:solidFill>
                            <a:schemeClr val="tx1"/>
                          </a:solidFill>
                          <a:effectLst/>
                          <a:latin typeface="+mn-lt"/>
                          <a:ea typeface="+mn-ea"/>
                          <a:cs typeface="+mn-cs"/>
                        </a:rPr>
                        <a:t>Datum van controle van de </a:t>
                      </a:r>
                      <a:r>
                        <a:rPr lang="fr-BE" sz="1300" b="1" kern="100" dirty="0" err="1">
                          <a:solidFill>
                            <a:schemeClr val="tx1"/>
                          </a:solidFill>
                          <a:effectLst/>
                          <a:latin typeface="+mn-lt"/>
                          <a:ea typeface="+mn-ea"/>
                          <a:cs typeface="+mn-cs"/>
                        </a:rPr>
                        <a:t>uitrusting</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a:t>
                      </a:r>
                    </a:p>
                    <a:p>
                      <a:pPr marL="342900" lvl="0" indent="-342900" algn="l" defTabSz="914400" rtl="0" eaLnBrk="1" latinLnBrk="0" hangingPunct="1">
                        <a:lnSpc>
                          <a:spcPct val="107000"/>
                        </a:lnSpc>
                        <a:buFont typeface="Aptos" panose="020B0004020202020204" pitchFamily="34" charset="0"/>
                        <a:buChar char="-"/>
                      </a:pPr>
                      <a:r>
                        <a:rPr lang="fr-BE" sz="1300" kern="100" dirty="0">
                          <a:solidFill>
                            <a:srgbClr val="33CC33"/>
                          </a:solidFill>
                          <a:effectLst/>
                          <a:latin typeface="+mn-lt"/>
                          <a:ea typeface="+mn-ea"/>
                          <a:cs typeface="+mn-cs"/>
                        </a:rPr>
                        <a:t>DEA, EHBO-</a:t>
                      </a:r>
                      <a:r>
                        <a:rPr lang="fr-BE" sz="1300" kern="100" dirty="0" err="1">
                          <a:solidFill>
                            <a:srgbClr val="33CC33"/>
                          </a:solidFill>
                          <a:effectLst/>
                          <a:latin typeface="+mn-lt"/>
                          <a:ea typeface="+mn-ea"/>
                          <a:cs typeface="+mn-cs"/>
                        </a:rPr>
                        <a:t>koffers</a:t>
                      </a:r>
                      <a:endParaRPr lang="fr-BE" sz="1300" kern="100" dirty="0">
                        <a:solidFill>
                          <a:srgbClr val="33CC33"/>
                        </a:solidFill>
                        <a:effectLst/>
                        <a:latin typeface="+mn-lt"/>
                        <a:ea typeface="+mn-ea"/>
                        <a:cs typeface="+mn-cs"/>
                      </a:endParaRP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1320678722"/>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Afwijkingen</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 (Art 52)</a:t>
                      </a:r>
                    </a:p>
                    <a:p>
                      <a:pPr marL="342900" lvl="0" indent="-342900">
                        <a:lnSpc>
                          <a:spcPct val="107000"/>
                        </a:lnSpc>
                        <a:buFont typeface="Aptos" panose="020B0004020202020204" pitchFamily="34" charset="0"/>
                        <a:buChar char="-"/>
                      </a:pPr>
                      <a:r>
                        <a:rPr lang="fr-BE" sz="1300" kern="100" dirty="0">
                          <a:effectLst/>
                        </a:rPr>
                        <a:t> </a:t>
                      </a: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2530242319"/>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Advies</a:t>
                      </a:r>
                      <a:r>
                        <a:rPr lang="fr-BE" sz="1300" b="1" kern="100" dirty="0">
                          <a:solidFill>
                            <a:schemeClr val="tx1"/>
                          </a:solidFill>
                          <a:effectLst/>
                          <a:latin typeface="+mn-lt"/>
                          <a:ea typeface="+mn-ea"/>
                          <a:cs typeface="+mn-cs"/>
                        </a:rPr>
                        <a:t> IDPBW, CPBW, SIAMU, …</a:t>
                      </a: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a:t>
                      </a:r>
                    </a:p>
                    <a:p>
                      <a:pPr marL="342900" lvl="0" indent="-342900" algn="l" defTabSz="914400" rtl="0" eaLnBrk="1" latinLnBrk="0" hangingPunct="1">
                        <a:lnSpc>
                          <a:spcPct val="107000"/>
                        </a:lnSpc>
                        <a:buFont typeface="Aptos" panose="020B0004020202020204" pitchFamily="34" charset="0"/>
                        <a:buChar char="-"/>
                      </a:pPr>
                      <a:r>
                        <a:rPr lang="fr-BE" sz="1300" kern="100" dirty="0">
                          <a:solidFill>
                            <a:srgbClr val="33CC33"/>
                          </a:solidFill>
                          <a:effectLst/>
                          <a:latin typeface="+mn-lt"/>
                          <a:ea typeface="+mn-ea"/>
                          <a:cs typeface="+mn-cs"/>
                        </a:rPr>
                        <a:t>EHBO (PA AG)</a:t>
                      </a: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1268346745"/>
                  </a:ext>
                </a:extLst>
              </a:tr>
              <a:tr h="416280">
                <a:tc>
                  <a:txBody>
                    <a:bodyPr/>
                    <a:lstStyle/>
                    <a:p>
                      <a:pPr marL="457200" lvl="1" algn="l" defTabSz="914400" rtl="0" eaLnBrk="1" latinLnBrk="0" hangingPunct="1">
                        <a:lnSpc>
                          <a:spcPct val="150000"/>
                        </a:lnSpc>
                        <a:spcAft>
                          <a:spcPts val="800"/>
                        </a:spcAft>
                        <a:buNone/>
                      </a:pPr>
                      <a:r>
                        <a:rPr lang="fr-BE" sz="1300" b="1" kern="100" dirty="0">
                          <a:solidFill>
                            <a:schemeClr val="tx1"/>
                          </a:solidFill>
                          <a:effectLst/>
                          <a:latin typeface="+mn-lt"/>
                          <a:ea typeface="+mn-ea"/>
                          <a:cs typeface="+mn-cs"/>
                        </a:rPr>
                        <a:t>BNIP</a:t>
                      </a: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a:effectLst/>
                        </a:rPr>
                        <a:t>BPD</a:t>
                      </a:r>
                    </a:p>
                    <a:p>
                      <a:pPr marL="342900" lvl="0" indent="-342900">
                        <a:lnSpc>
                          <a:spcPct val="107000"/>
                        </a:lnSpc>
                        <a:buFont typeface="Aptos" panose="020B0004020202020204" pitchFamily="34" charset="0"/>
                        <a:buChar char="-"/>
                      </a:pPr>
                      <a:r>
                        <a:rPr lang="fr-BE" sz="1300" kern="100" dirty="0">
                          <a:effectLst/>
                        </a:rPr>
                        <a:t> </a:t>
                      </a: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dirty="0" err="1">
                          <a:effectLst/>
                        </a:rPr>
                        <a:t>Brandbestrijdingsdossier</a:t>
                      </a: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2198407785"/>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Elektrische</a:t>
                      </a:r>
                      <a:r>
                        <a:rPr lang="fr-BE" sz="1300" b="1" kern="100" dirty="0">
                          <a:solidFill>
                            <a:schemeClr val="tx1"/>
                          </a:solidFill>
                          <a:effectLst/>
                          <a:latin typeface="+mn-lt"/>
                          <a:ea typeface="+mn-ea"/>
                          <a:cs typeface="+mn-cs"/>
                        </a:rPr>
                        <a:t> </a:t>
                      </a:r>
                      <a:r>
                        <a:rPr lang="fr-BE" sz="1300" b="1" kern="100" dirty="0" err="1">
                          <a:solidFill>
                            <a:schemeClr val="tx1"/>
                          </a:solidFill>
                          <a:effectLst/>
                          <a:latin typeface="+mn-lt"/>
                          <a:ea typeface="+mn-ea"/>
                          <a:cs typeface="+mn-cs"/>
                        </a:rPr>
                        <a:t>installaties</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err="1">
                          <a:effectLst/>
                        </a:rPr>
                        <a:t>Brandbestrijdingsdossier</a:t>
                      </a:r>
                      <a:endParaRPr lang="fr-BE" sz="1300" kern="100" dirty="0">
                        <a:effectLst/>
                      </a:endParaRPr>
                    </a:p>
                    <a:p>
                      <a:pPr marL="342900" lvl="0" indent="-342900" algn="l" defTabSz="914400" rtl="0" eaLnBrk="1" latinLnBrk="0" hangingPunct="1">
                        <a:lnSpc>
                          <a:spcPct val="107000"/>
                        </a:lnSpc>
                        <a:spcAft>
                          <a:spcPts val="800"/>
                        </a:spcAft>
                        <a:buFont typeface="Aptos" panose="020B0004020202020204" pitchFamily="34" charset="0"/>
                        <a:buChar char="-"/>
                      </a:pPr>
                      <a:r>
                        <a:rPr lang="fr-BE" sz="1300" kern="100" dirty="0">
                          <a:solidFill>
                            <a:srgbClr val="33CC33"/>
                          </a:solidFill>
                          <a:effectLst/>
                          <a:latin typeface="+mn-lt"/>
                          <a:ea typeface="+mn-ea"/>
                          <a:cs typeface="+mn-cs"/>
                        </a:rPr>
                        <a:t>EHBO</a:t>
                      </a:r>
                    </a:p>
                  </a:txBody>
                  <a:tcPr marL="53713" marR="53713" marT="0" marB="0"/>
                </a:tc>
                <a:extLst>
                  <a:ext uri="{0D108BD9-81ED-4DB2-BD59-A6C34878D82A}">
                    <a16:rowId xmlns:a16="http://schemas.microsoft.com/office/drawing/2014/main" val="797533794"/>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Vloeistofafsluitkleppen</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err="1">
                          <a:effectLst/>
                        </a:rPr>
                        <a:t>Brandbestrijdingsdossier</a:t>
                      </a:r>
                      <a:endParaRPr lang="fr-BE" sz="1300" kern="100" dirty="0">
                        <a:effectLst/>
                      </a:endParaRPr>
                    </a:p>
                    <a:p>
                      <a:pPr marL="342900" lvl="0" indent="-342900" algn="l" defTabSz="914400" rtl="0" eaLnBrk="1" latinLnBrk="0" hangingPunct="1">
                        <a:lnSpc>
                          <a:spcPct val="107000"/>
                        </a:lnSpc>
                        <a:spcAft>
                          <a:spcPts val="800"/>
                        </a:spcAft>
                        <a:buFont typeface="Aptos" panose="020B0004020202020204" pitchFamily="34" charset="0"/>
                        <a:buChar char="-"/>
                      </a:pPr>
                      <a:r>
                        <a:rPr lang="fr-BE" sz="1300" kern="100" dirty="0">
                          <a:solidFill>
                            <a:srgbClr val="33CC33"/>
                          </a:solidFill>
                          <a:effectLst/>
                          <a:latin typeface="+mn-lt"/>
                          <a:ea typeface="+mn-ea"/>
                          <a:cs typeface="+mn-cs"/>
                        </a:rPr>
                        <a:t>EHBO</a:t>
                      </a:r>
                    </a:p>
                  </a:txBody>
                  <a:tcPr marL="53713" marR="53713" marT="0" marB="0"/>
                </a:tc>
                <a:extLst>
                  <a:ext uri="{0D108BD9-81ED-4DB2-BD59-A6C34878D82A}">
                    <a16:rowId xmlns:a16="http://schemas.microsoft.com/office/drawing/2014/main" val="2328456820"/>
                  </a:ext>
                </a:extLst>
              </a:tr>
              <a:tr h="41628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Ventilatiesystemen</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dirty="0" err="1">
                          <a:effectLst/>
                        </a:rPr>
                        <a:t>Brandbestrijdingsdossier</a:t>
                      </a:r>
                      <a:endParaRPr lang="fr-BE" sz="1300" kern="100" dirty="0">
                        <a:effectLst/>
                      </a:endParaRPr>
                    </a:p>
                    <a:p>
                      <a:pPr marL="342900" lvl="0" indent="-342900" algn="l" defTabSz="914400" rtl="0" eaLnBrk="1" latinLnBrk="0" hangingPunct="1">
                        <a:lnSpc>
                          <a:spcPct val="107000"/>
                        </a:lnSpc>
                        <a:spcAft>
                          <a:spcPts val="800"/>
                        </a:spcAft>
                        <a:buFont typeface="Aptos" panose="020B0004020202020204" pitchFamily="34" charset="0"/>
                        <a:buChar char="-"/>
                      </a:pPr>
                      <a:r>
                        <a:rPr lang="fr-BE" sz="1300" kern="100" dirty="0">
                          <a:solidFill>
                            <a:srgbClr val="33CC33"/>
                          </a:solidFill>
                          <a:effectLst/>
                          <a:latin typeface="+mn-lt"/>
                          <a:ea typeface="+mn-ea"/>
                          <a:cs typeface="+mn-cs"/>
                        </a:rPr>
                        <a:t>EHBO</a:t>
                      </a:r>
                    </a:p>
                  </a:txBody>
                  <a:tcPr marL="53713" marR="53713" marT="0" marB="0"/>
                </a:tc>
                <a:extLst>
                  <a:ext uri="{0D108BD9-81ED-4DB2-BD59-A6C34878D82A}">
                    <a16:rowId xmlns:a16="http://schemas.microsoft.com/office/drawing/2014/main" val="889096465"/>
                  </a:ext>
                </a:extLst>
              </a:tr>
              <a:tr h="206460">
                <a:tc>
                  <a:txBody>
                    <a:bodyPr/>
                    <a:lstStyle/>
                    <a:p>
                      <a:pPr marL="457200" lvl="1" algn="l" defTabSz="914400" rtl="0" eaLnBrk="1" latinLnBrk="0" hangingPunct="1">
                        <a:lnSpc>
                          <a:spcPct val="150000"/>
                        </a:lnSpc>
                        <a:spcAft>
                          <a:spcPts val="800"/>
                        </a:spcAft>
                        <a:buNone/>
                      </a:pPr>
                      <a:r>
                        <a:rPr lang="fr-BE" sz="1300" b="1" kern="100" dirty="0" err="1">
                          <a:solidFill>
                            <a:schemeClr val="tx1"/>
                          </a:solidFill>
                          <a:effectLst/>
                          <a:latin typeface="+mn-lt"/>
                          <a:ea typeface="+mn-ea"/>
                          <a:cs typeface="+mn-cs"/>
                        </a:rPr>
                        <a:t>Detectiecentrale</a:t>
                      </a:r>
                      <a:endParaRPr lang="fr-BE" sz="1300" b="1" kern="100" dirty="0">
                        <a:solidFill>
                          <a:schemeClr val="tx1"/>
                        </a:solidFill>
                        <a:effectLst/>
                        <a:latin typeface="+mn-lt"/>
                        <a:ea typeface="+mn-ea"/>
                        <a:cs typeface="+mn-cs"/>
                      </a:endParaRPr>
                    </a:p>
                  </a:txBody>
                  <a:tcPr marL="53713" marR="53713" marT="0" marB="0"/>
                </a:tc>
                <a:tc>
                  <a:txBody>
                    <a:bodyPr/>
                    <a:lstStyle/>
                    <a:p>
                      <a:pPr marL="342900" lvl="0" indent="-342900">
                        <a:lnSpc>
                          <a:spcPct val="107000"/>
                        </a:lnSpc>
                        <a:buFont typeface="Aptos" panose="020B0004020202020204" pitchFamily="34" charset="0"/>
                        <a:buChar char="-"/>
                      </a:pPr>
                      <a:r>
                        <a:rPr lang="fr-BE" sz="1300" kern="100">
                          <a:effectLst/>
                        </a:rPr>
                        <a:t> </a:t>
                      </a:r>
                      <a:endParaRPr lang="fr-BE" sz="1300" kern="10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tc>
                  <a:txBody>
                    <a:bodyPr/>
                    <a:lstStyle/>
                    <a:p>
                      <a:pPr marL="342900" lvl="0" indent="-342900">
                        <a:lnSpc>
                          <a:spcPct val="107000"/>
                        </a:lnSpc>
                        <a:spcAft>
                          <a:spcPts val="800"/>
                        </a:spcAft>
                        <a:buFont typeface="Aptos" panose="020B0004020202020204" pitchFamily="34" charset="0"/>
                        <a:buChar char="-"/>
                      </a:pPr>
                      <a:r>
                        <a:rPr lang="fr-BE" sz="1300" kern="100" dirty="0" err="1">
                          <a:effectLst/>
                        </a:rPr>
                        <a:t>Brandbestrijdingsdossier</a:t>
                      </a:r>
                      <a:endParaRPr lang="fr-BE" sz="1300" kern="100" dirty="0">
                        <a:effectLst/>
                        <a:latin typeface="Aptos" panose="020B0004020202020204" pitchFamily="34" charset="0"/>
                        <a:ea typeface="Aptos" panose="020B0004020202020204" pitchFamily="34" charset="0"/>
                        <a:cs typeface="Times New Roman" panose="02020603050405020304" pitchFamily="18" charset="0"/>
                      </a:endParaRPr>
                    </a:p>
                  </a:txBody>
                  <a:tcPr marL="53713" marR="53713" marT="0" marB="0"/>
                </a:tc>
                <a:extLst>
                  <a:ext uri="{0D108BD9-81ED-4DB2-BD59-A6C34878D82A}">
                    <a16:rowId xmlns:a16="http://schemas.microsoft.com/office/drawing/2014/main" val="2557641005"/>
                  </a:ext>
                </a:extLst>
              </a:tr>
            </a:tbl>
          </a:graphicData>
        </a:graphic>
      </p:graphicFrame>
      <p:sp>
        <p:nvSpPr>
          <p:cNvPr id="2" name="Oval 1">
            <a:extLst>
              <a:ext uri="{FF2B5EF4-FFF2-40B4-BE49-F238E27FC236}">
                <a16:creationId xmlns:a16="http://schemas.microsoft.com/office/drawing/2014/main" id="{7402C92D-CD10-C219-5A05-BA65BCD960E3}"/>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346659718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622805A5-03B8-2B3F-B25E-E48F5FF33230}"/>
              </a:ext>
            </a:extLst>
          </p:cNvPr>
          <p:cNvGraphicFramePr/>
          <p:nvPr>
            <p:extLst>
              <p:ext uri="{D42A27DB-BD31-4B8C-83A1-F6EECF244321}">
                <p14:modId xmlns:p14="http://schemas.microsoft.com/office/powerpoint/2010/main" val="2490983703"/>
              </p:ext>
            </p:extLst>
          </p:nvPr>
        </p:nvGraphicFramePr>
        <p:xfrm>
          <a:off x="379777" y="829489"/>
          <a:ext cx="2270369"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a:extLst>
              <a:ext uri="{FF2B5EF4-FFF2-40B4-BE49-F238E27FC236}">
                <a16:creationId xmlns:a16="http://schemas.microsoft.com/office/drawing/2014/main" id="{E7EEFFD6-F38B-C1A6-1314-D677406C7E2F}"/>
              </a:ext>
            </a:extLst>
          </p:cNvPr>
          <p:cNvGraphicFramePr/>
          <p:nvPr>
            <p:extLst>
              <p:ext uri="{D42A27DB-BD31-4B8C-83A1-F6EECF244321}">
                <p14:modId xmlns:p14="http://schemas.microsoft.com/office/powerpoint/2010/main" val="1592832000"/>
              </p:ext>
            </p:extLst>
          </p:nvPr>
        </p:nvGraphicFramePr>
        <p:xfrm>
          <a:off x="3709539" y="269631"/>
          <a:ext cx="3898738" cy="635390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Diagram 5">
            <a:extLst>
              <a:ext uri="{FF2B5EF4-FFF2-40B4-BE49-F238E27FC236}">
                <a16:creationId xmlns:a16="http://schemas.microsoft.com/office/drawing/2014/main" id="{58B7FEC5-F599-C06B-6F1D-C3D9ACF3CE04}"/>
              </a:ext>
            </a:extLst>
          </p:cNvPr>
          <p:cNvGraphicFramePr/>
          <p:nvPr>
            <p:extLst>
              <p:ext uri="{D42A27DB-BD31-4B8C-83A1-F6EECF244321}">
                <p14:modId xmlns:p14="http://schemas.microsoft.com/office/powerpoint/2010/main" val="3419432028"/>
              </p:ext>
            </p:extLst>
          </p:nvPr>
        </p:nvGraphicFramePr>
        <p:xfrm>
          <a:off x="8467969" y="602435"/>
          <a:ext cx="3372338" cy="468467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cxnSp>
        <p:nvCxnSpPr>
          <p:cNvPr id="11" name="Connector: Elbow 10">
            <a:extLst>
              <a:ext uri="{FF2B5EF4-FFF2-40B4-BE49-F238E27FC236}">
                <a16:creationId xmlns:a16="http://schemas.microsoft.com/office/drawing/2014/main" id="{B1F93C65-8699-FDA5-B763-7D37008D57B4}"/>
              </a:ext>
            </a:extLst>
          </p:cNvPr>
          <p:cNvCxnSpPr>
            <a:cxnSpLocks/>
          </p:cNvCxnSpPr>
          <p:nvPr/>
        </p:nvCxnSpPr>
        <p:spPr>
          <a:xfrm>
            <a:off x="5828324" y="1938828"/>
            <a:ext cx="2518507" cy="1390526"/>
          </a:xfrm>
          <a:prstGeom prst="bentConnector3">
            <a:avLst>
              <a:gd name="adj1" fmla="val 83049"/>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3B05FB71-7D0F-06F8-7AD5-CBCC56087EC0}"/>
              </a:ext>
            </a:extLst>
          </p:cNvPr>
          <p:cNvCxnSpPr>
            <a:cxnSpLocks/>
          </p:cNvCxnSpPr>
          <p:nvPr/>
        </p:nvCxnSpPr>
        <p:spPr>
          <a:xfrm flipV="1">
            <a:off x="2050662" y="1938828"/>
            <a:ext cx="1658877" cy="1599995"/>
          </a:xfrm>
          <a:prstGeom prst="bentConnector3">
            <a:avLst>
              <a:gd name="adj1" fmla="val 50000"/>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9" name="Text Placeholder 1">
            <a:extLst>
              <a:ext uri="{FF2B5EF4-FFF2-40B4-BE49-F238E27FC236}">
                <a16:creationId xmlns:a16="http://schemas.microsoft.com/office/drawing/2014/main" id="{1FF57619-6C02-9302-0C53-CCF7E41EF60D}"/>
              </a:ext>
            </a:extLst>
          </p:cNvPr>
          <p:cNvSpPr>
            <a:spLocks noGrp="1"/>
          </p:cNvSpPr>
          <p:nvPr>
            <p:ph type="body" sz="quarter" idx="13"/>
          </p:nvPr>
        </p:nvSpPr>
        <p:spPr>
          <a:xfrm>
            <a:off x="281008" y="745829"/>
            <a:ext cx="11166353" cy="707886"/>
          </a:xfrm>
        </p:spPr>
        <p:txBody>
          <a:bodyPr/>
          <a:lstStyle/>
          <a:p>
            <a:r>
              <a:rPr lang="fr-BE" dirty="0"/>
              <a:t>SharePoint</a:t>
            </a:r>
          </a:p>
        </p:txBody>
      </p:sp>
    </p:spTree>
    <p:extLst>
      <p:ext uri="{BB962C8B-B14F-4D97-AF65-F5344CB8AC3E}">
        <p14:creationId xmlns:p14="http://schemas.microsoft.com/office/powerpoint/2010/main" val="316056023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0">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C84DBF5-0C04-54EF-867C-9341DF086D39}"/>
              </a:ext>
            </a:extLst>
          </p:cNvPr>
          <p:cNvSpPr>
            <a:spLocks noGrp="1"/>
          </p:cNvSpPr>
          <p:nvPr>
            <p:ph type="body" sz="quarter" idx="13"/>
          </p:nvPr>
        </p:nvSpPr>
        <p:spPr/>
        <p:txBody>
          <a:bodyPr/>
          <a:lstStyle/>
          <a:p>
            <a:r>
              <a:rPr lang="fr-BE" dirty="0"/>
              <a:t>SharePoint</a:t>
            </a:r>
          </a:p>
        </p:txBody>
      </p:sp>
      <p:graphicFrame>
        <p:nvGraphicFramePr>
          <p:cNvPr id="4" name="Diagram 3">
            <a:extLst>
              <a:ext uri="{FF2B5EF4-FFF2-40B4-BE49-F238E27FC236}">
                <a16:creationId xmlns:a16="http://schemas.microsoft.com/office/drawing/2014/main" id="{08A3B517-9273-9D1E-99A2-1F8CDBB9A0E8}"/>
              </a:ext>
            </a:extLst>
          </p:cNvPr>
          <p:cNvGraphicFramePr/>
          <p:nvPr>
            <p:extLst>
              <p:ext uri="{D42A27DB-BD31-4B8C-83A1-F6EECF244321}">
                <p14:modId xmlns:p14="http://schemas.microsoft.com/office/powerpoint/2010/main" val="3948276008"/>
              </p:ext>
            </p:extLst>
          </p:nvPr>
        </p:nvGraphicFramePr>
        <p:xfrm>
          <a:off x="379777" y="829489"/>
          <a:ext cx="2270369"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a:extLst>
              <a:ext uri="{FF2B5EF4-FFF2-40B4-BE49-F238E27FC236}">
                <a16:creationId xmlns:a16="http://schemas.microsoft.com/office/drawing/2014/main" id="{671DA0FB-C724-E08D-621B-3F4FE8D12CCE}"/>
              </a:ext>
            </a:extLst>
          </p:cNvPr>
          <p:cNvGraphicFramePr/>
          <p:nvPr>
            <p:extLst>
              <p:ext uri="{D42A27DB-BD31-4B8C-83A1-F6EECF244321}">
                <p14:modId xmlns:p14="http://schemas.microsoft.com/office/powerpoint/2010/main" val="3361272211"/>
              </p:ext>
            </p:extLst>
          </p:nvPr>
        </p:nvGraphicFramePr>
        <p:xfrm>
          <a:off x="3709539" y="269631"/>
          <a:ext cx="3898738" cy="635390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cxnSp>
        <p:nvCxnSpPr>
          <p:cNvPr id="6" name="Connector: Elbow 5">
            <a:extLst>
              <a:ext uri="{FF2B5EF4-FFF2-40B4-BE49-F238E27FC236}">
                <a16:creationId xmlns:a16="http://schemas.microsoft.com/office/drawing/2014/main" id="{14114542-9E2F-50C4-BD2B-E137DB460E52}"/>
              </a:ext>
            </a:extLst>
          </p:cNvPr>
          <p:cNvCxnSpPr>
            <a:cxnSpLocks/>
          </p:cNvCxnSpPr>
          <p:nvPr/>
        </p:nvCxnSpPr>
        <p:spPr>
          <a:xfrm flipV="1">
            <a:off x="2050662" y="1938828"/>
            <a:ext cx="1658877" cy="1599995"/>
          </a:xfrm>
          <a:prstGeom prst="bentConnector3">
            <a:avLst>
              <a:gd name="adj1" fmla="val 50000"/>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7" name="Diagram 6">
            <a:extLst>
              <a:ext uri="{FF2B5EF4-FFF2-40B4-BE49-F238E27FC236}">
                <a16:creationId xmlns:a16="http://schemas.microsoft.com/office/drawing/2014/main" id="{D3BBBBE1-8FF7-96C5-CB26-6FF2A78FAC0A}"/>
              </a:ext>
            </a:extLst>
          </p:cNvPr>
          <p:cNvGraphicFramePr/>
          <p:nvPr>
            <p:extLst>
              <p:ext uri="{D42A27DB-BD31-4B8C-83A1-F6EECF244321}">
                <p14:modId xmlns:p14="http://schemas.microsoft.com/office/powerpoint/2010/main" val="3372316425"/>
              </p:ext>
            </p:extLst>
          </p:nvPr>
        </p:nvGraphicFramePr>
        <p:xfrm>
          <a:off x="8467969" y="602435"/>
          <a:ext cx="3372338" cy="468467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cxnSp>
        <p:nvCxnSpPr>
          <p:cNvPr id="8" name="Connector: Elbow 7">
            <a:extLst>
              <a:ext uri="{FF2B5EF4-FFF2-40B4-BE49-F238E27FC236}">
                <a16:creationId xmlns:a16="http://schemas.microsoft.com/office/drawing/2014/main" id="{073D1936-7E2F-58AE-BBA3-DDD1AED1109C}"/>
              </a:ext>
            </a:extLst>
          </p:cNvPr>
          <p:cNvCxnSpPr>
            <a:cxnSpLocks/>
          </p:cNvCxnSpPr>
          <p:nvPr/>
        </p:nvCxnSpPr>
        <p:spPr>
          <a:xfrm>
            <a:off x="5828324" y="1938828"/>
            <a:ext cx="2518507" cy="1390526"/>
          </a:xfrm>
          <a:prstGeom prst="bentConnector3">
            <a:avLst>
              <a:gd name="adj1" fmla="val 83049"/>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or: Elbow 8">
            <a:extLst>
              <a:ext uri="{FF2B5EF4-FFF2-40B4-BE49-F238E27FC236}">
                <a16:creationId xmlns:a16="http://schemas.microsoft.com/office/drawing/2014/main" id="{1A53F629-6E54-8596-6965-C96D6C37B699}"/>
              </a:ext>
            </a:extLst>
          </p:cNvPr>
          <p:cNvCxnSpPr>
            <a:cxnSpLocks/>
          </p:cNvCxnSpPr>
          <p:nvPr/>
        </p:nvCxnSpPr>
        <p:spPr>
          <a:xfrm>
            <a:off x="7772399" y="433754"/>
            <a:ext cx="574434" cy="395735"/>
          </a:xfrm>
          <a:prstGeom prst="bentConnector3">
            <a:avLst>
              <a:gd name="adj1" fmla="val 50000"/>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86275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nl-BE" dirty="0"/>
              <a:t>Wettelijke</a:t>
            </a:r>
            <a:r>
              <a:rPr lang="fr-BE" dirty="0"/>
              <a:t> </a:t>
            </a:r>
            <a:r>
              <a:rPr lang="nl-BE" dirty="0"/>
              <a:t>verwijzingen</a:t>
            </a:r>
          </a:p>
        </p:txBody>
      </p:sp>
      <p:sp>
        <p:nvSpPr>
          <p:cNvPr id="3" name="Text Placeholder 2"/>
          <p:cNvSpPr>
            <a:spLocks noGrp="1"/>
          </p:cNvSpPr>
          <p:nvPr>
            <p:ph type="body" sz="quarter" idx="27"/>
          </p:nvPr>
        </p:nvSpPr>
        <p:spPr>
          <a:xfrm>
            <a:off x="281009" y="1779811"/>
            <a:ext cx="11237400" cy="4076239"/>
          </a:xfrm>
        </p:spPr>
        <p:txBody>
          <a:bodyPr/>
          <a:lstStyle/>
          <a:p>
            <a:r>
              <a:rPr lang="fr-BE" b="1" dirty="0">
                <a:latin typeface="Palanquin Bold" panose="020B0004020203020204" pitchFamily="34" charset="0"/>
                <a:cs typeface="Palanquin Bold" panose="020B0004020203020204" pitchFamily="34" charset="0"/>
              </a:rPr>
              <a:t>Interne intervertie</a:t>
            </a:r>
          </a:p>
          <a:p>
            <a:endParaRPr lang="fr-BE" b="1" dirty="0">
              <a:latin typeface="Palanquin Bold" panose="020B0004020203020204" pitchFamily="34" charset="0"/>
              <a:cs typeface="Palanquin Bold" panose="020B0004020203020204" pitchFamily="34" charset="0"/>
            </a:endParaRPr>
          </a:p>
          <a:p>
            <a:pPr marL="285750" indent="-285750">
              <a:buFont typeface="Arial" panose="020B0604020202020204" pitchFamily="34" charset="0"/>
              <a:buChar char="•"/>
            </a:pPr>
            <a:r>
              <a:rPr lang="nl-BE" dirty="0"/>
              <a:t>Wet van 4 augustus 1996
Code voor welzijn op het werk</a:t>
            </a:r>
          </a:p>
          <a:p>
            <a:pPr marL="285750" indent="-285750">
              <a:buFont typeface="Arial" panose="020B0604020202020204" pitchFamily="34" charset="0"/>
              <a:buChar char="•"/>
            </a:pPr>
            <a:endParaRPr lang="fr-BE" dirty="0"/>
          </a:p>
          <a:p>
            <a:r>
              <a:rPr lang="fr-BE" b="1" dirty="0">
                <a:latin typeface="Palanquin Bold" panose="020B0004020203020204" pitchFamily="34" charset="0"/>
                <a:cs typeface="Palanquin Bold" panose="020B0004020203020204" pitchFamily="34" charset="0"/>
              </a:rPr>
              <a:t>Externe intervertie</a:t>
            </a:r>
          </a:p>
          <a:p>
            <a:endParaRPr lang="fr-BE" b="1" dirty="0">
              <a:latin typeface="Palanquin Bold" panose="020B0004020203020204" pitchFamily="34" charset="0"/>
              <a:cs typeface="Palanquin Bold" panose="020B0004020203020204" pitchFamily="34" charset="0"/>
            </a:endParaRPr>
          </a:p>
          <a:p>
            <a:pPr marL="285750" indent="-285750">
              <a:buFont typeface="Arial" panose="020B0604020202020204" pitchFamily="34" charset="0"/>
              <a:buChar char="•"/>
            </a:pPr>
            <a:r>
              <a:rPr lang="nl-BE" dirty="0"/>
              <a:t>KB 22 mei 2019: Noodplanning en noodbeheer</a:t>
            </a:r>
            <a:endParaRPr lang="fr-BE" dirty="0"/>
          </a:p>
        </p:txBody>
      </p:sp>
    </p:spTree>
    <p:extLst>
      <p:ext uri="{BB962C8B-B14F-4D97-AF65-F5344CB8AC3E}">
        <p14:creationId xmlns:p14="http://schemas.microsoft.com/office/powerpoint/2010/main" val="1247152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8" y="745829"/>
            <a:ext cx="11166353" cy="707886"/>
          </a:xfrm>
        </p:spPr>
        <p:txBody>
          <a:bodyPr/>
          <a:lstStyle/>
          <a:p>
            <a:r>
              <a:rPr lang="fr-BE" dirty="0" err="1"/>
              <a:t>Diversiteit</a:t>
            </a:r>
            <a:r>
              <a:rPr lang="fr-BE" dirty="0"/>
              <a:t> van </a:t>
            </a:r>
            <a:r>
              <a:rPr lang="fr-BE" dirty="0" err="1"/>
              <a:t>wettelijke</a:t>
            </a:r>
            <a:r>
              <a:rPr lang="fr-BE" dirty="0"/>
              <a:t> </a:t>
            </a:r>
            <a:r>
              <a:rPr lang="fr-BE" dirty="0" err="1"/>
              <a:t>referenties</a:t>
            </a:r>
            <a:endParaRPr lang="fr-BE" dirty="0"/>
          </a:p>
        </p:txBody>
      </p:sp>
      <p:graphicFrame>
        <p:nvGraphicFramePr>
          <p:cNvPr id="4" name="Diagram 3">
            <a:extLst>
              <a:ext uri="{FF2B5EF4-FFF2-40B4-BE49-F238E27FC236}">
                <a16:creationId xmlns:a16="http://schemas.microsoft.com/office/drawing/2014/main" id="{5ED81B07-F6A1-8B8B-3ABC-BD3E6E8C64CA}"/>
              </a:ext>
            </a:extLst>
          </p:cNvPr>
          <p:cNvGraphicFramePr/>
          <p:nvPr>
            <p:extLst>
              <p:ext uri="{D42A27DB-BD31-4B8C-83A1-F6EECF244321}">
                <p14:modId xmlns:p14="http://schemas.microsoft.com/office/powerpoint/2010/main" val="3854175387"/>
              </p:ext>
            </p:extLst>
          </p:nvPr>
        </p:nvGraphicFramePr>
        <p:xfrm>
          <a:off x="2271562" y="1956283"/>
          <a:ext cx="9639429" cy="33664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Oval 6">
            <a:extLst>
              <a:ext uri="{FF2B5EF4-FFF2-40B4-BE49-F238E27FC236}">
                <a16:creationId xmlns:a16="http://schemas.microsoft.com/office/drawing/2014/main" id="{79F7A0A8-E3C7-3A9E-1779-900CA878A166}"/>
              </a:ext>
            </a:extLst>
          </p:cNvPr>
          <p:cNvSpPr/>
          <p:nvPr/>
        </p:nvSpPr>
        <p:spPr>
          <a:xfrm>
            <a:off x="116260" y="6321515"/>
            <a:ext cx="493986" cy="441434"/>
          </a:xfrm>
          <a:prstGeom prst="ellipse">
            <a:avLst/>
          </a:prstGeom>
          <a:solidFill>
            <a:srgbClr val="00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2391147234"/>
      </p:ext>
    </p:extLst>
  </p:cSld>
  <p:clrMapOvr>
    <a:masterClrMapping/>
  </p:clrMapOvr>
</p:sld>
</file>

<file path=ppt/theme/theme1.xml><?xml version="1.0" encoding="utf-8"?>
<a:theme xmlns:a="http://schemas.openxmlformats.org/drawingml/2006/main" name="Custom Design">
  <a:themeElements>
    <a:clrScheme name="Belgian Defence">
      <a:dk1>
        <a:srgbClr val="184652"/>
      </a:dk1>
      <a:lt1>
        <a:srgbClr val="FFFFFF"/>
      </a:lt1>
      <a:dk2>
        <a:srgbClr val="184652"/>
      </a:dk2>
      <a:lt2>
        <a:srgbClr val="F5F1E7"/>
      </a:lt2>
      <a:accent1>
        <a:srgbClr val="008991"/>
      </a:accent1>
      <a:accent2>
        <a:srgbClr val="E2EDF0"/>
      </a:accent2>
      <a:accent3>
        <a:srgbClr val="343531"/>
      </a:accent3>
      <a:accent4>
        <a:srgbClr val="6DA3C7"/>
      </a:accent4>
      <a:accent5>
        <a:srgbClr val="5E8541"/>
      </a:accent5>
      <a:accent6>
        <a:srgbClr val="4862A5"/>
      </a:accent6>
      <a:hlink>
        <a:srgbClr val="3B9EBA"/>
      </a:hlink>
      <a:folHlink>
        <a:srgbClr val="521C21"/>
      </a:folHlink>
    </a:clrScheme>
    <a:fontScheme name="Palanquin">
      <a:majorFont>
        <a:latin typeface="Palanquin Bold"/>
        <a:ea typeface=""/>
        <a:cs typeface=""/>
      </a:majorFont>
      <a:minorFont>
        <a:latin typeface="Palanquin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spAutoFit/>
      </a:bodyPr>
      <a:lstStyle>
        <a:defPPr>
          <a:defRPr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mageCreateDate xmlns="C64C079A-ABBC-4A11-A430-DE1D177D1884" xsi:nil="true"/>
    <lang xmlns="6aaf9d74-94c3-42e3-8811-9db25e5c3289">F</lang>
    <Category xmlns="c64c079a-abbc-4a11-a430-de1d177d1884">Powerpoint</Category>
    <Sub_x002d_Category xmlns="c64c079a-abbc-4a11-a430-de1d177d1884">Defence</Sub_x002d_Category>
    <wic_System_Copyright xmlns="http://schemas.microsoft.com/sharepoint/v3/fields" xsi:nil="true"/>
    <Layout_x0020_Files xmlns="c64c079a-abbc-4a11-a430-de1d177d1884">false</Layout_x0020_File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Image" ma:contentTypeID="0x0101009148F5A04DDD49CBA7127AADA5FB792B00AADE34325A8B49CDA8BB4DB53328F214000B6DE016680F674DBC9DAEE4783B6637" ma:contentTypeVersion="3" ma:contentTypeDescription="Upload an image." ma:contentTypeScope="" ma:versionID="0161e275c92e5df4f53d46597c9c8080">
  <xsd:schema xmlns:xsd="http://www.w3.org/2001/XMLSchema" xmlns:xs="http://www.w3.org/2001/XMLSchema" xmlns:p="http://schemas.microsoft.com/office/2006/metadata/properties" xmlns:ns1="http://schemas.microsoft.com/sharepoint/v3" xmlns:ns2="C64C079A-ABBC-4A11-A430-DE1D177D1884" xmlns:ns3="6aaf9d74-94c3-42e3-8811-9db25e5c3289" xmlns:ns4="http://schemas.microsoft.com/sharepoint/v3/fields" xmlns:ns5="c64c079a-abbc-4a11-a430-de1d177d1884" targetNamespace="http://schemas.microsoft.com/office/2006/metadata/properties" ma:root="true" ma:fieldsID="58ce0466a3f6a43d641e35b8c9f7f0a1" ns1:_="" ns2:_="" ns3:_="" ns4:_="" ns5:_="">
    <xsd:import namespace="http://schemas.microsoft.com/sharepoint/v3"/>
    <xsd:import namespace="C64C079A-ABBC-4A11-A430-DE1D177D1884"/>
    <xsd:import namespace="6aaf9d74-94c3-42e3-8811-9db25e5c3289"/>
    <xsd:import namespace="http://schemas.microsoft.com/sharepoint/v3/fields"/>
    <xsd:import namespace="c64c079a-abbc-4a11-a430-de1d177d1884"/>
    <xsd:element name="properties">
      <xsd:complexType>
        <xsd:sequence>
          <xsd:element name="documentManagement">
            <xsd:complexType>
              <xsd:all>
                <xsd:element ref="ns3:lang"/>
                <xsd:element ref="ns1:FileRef" minOccurs="0"/>
                <xsd:element ref="ns1:File_x0020_Type" minOccurs="0"/>
                <xsd:element ref="ns1:HTML_x0020_File_x0020_Type" minOccurs="0"/>
                <xsd:element ref="ns1:FSObjType" minOccurs="0"/>
                <xsd:element ref="ns2:ThumbnailExists" minOccurs="0"/>
                <xsd:element ref="ns2:PreviewExists" minOccurs="0"/>
                <xsd:element ref="ns2:ImageWidth" minOccurs="0"/>
                <xsd:element ref="ns2:ImageHeight" minOccurs="0"/>
                <xsd:element ref="ns2:ImageCreateDate" minOccurs="0"/>
                <xsd:element ref="ns4:wic_System_Copyright" minOccurs="0"/>
                <xsd:element ref="ns5:Category" minOccurs="0"/>
                <xsd:element ref="ns5:Sub_x002d_Category" minOccurs="0"/>
                <xsd:element ref="ns5:Layout_x0020_Fil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9" nillable="true" ma:displayName="URL Path" ma:hidden="true" ma:list="Docs" ma:internalName="FileRef" ma:readOnly="true" ma:showField="FullUrl">
      <xsd:simpleType>
        <xsd:restriction base="dms:Lookup"/>
      </xsd:simpleType>
    </xsd:element>
    <xsd:element name="File_x0020_Type" ma:index="10" nillable="true" ma:displayName="File Type" ma:hidden="true" ma:internalName="File_x0020_Type" ma:readOnly="true">
      <xsd:simpleType>
        <xsd:restriction base="dms:Text"/>
      </xsd:simpleType>
    </xsd:element>
    <xsd:element name="HTML_x0020_File_x0020_Type" ma:index="11" nillable="true" ma:displayName="HTML File Type" ma:hidden="true" ma:internalName="HTML_x0020_File_x0020_Type" ma:readOnly="true">
      <xsd:simpleType>
        <xsd:restriction base="dms:Text"/>
      </xsd:simpleType>
    </xsd:element>
    <xsd:element name="FSObjType" ma:index="12" nillable="true" ma:displayName="Item Type" ma:hidden="true" ma:list="Docs" ma:internalName="FSObjType" ma:readOnly="true" ma:showField="FSType">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ThumbnailExists" ma:index="19" nillable="true" ma:displayName="Thumbnail Exists" ma:default="FALSE" ma:hidden="true" ma:internalName="ThumbnailExists" ma:readOnly="true">
      <xsd:simpleType>
        <xsd:restriction base="dms:Boolean"/>
      </xsd:simpleType>
    </xsd:element>
    <xsd:element name="PreviewExists" ma:index="20" nillable="true" ma:displayName="Preview Exists" ma:default="FALSE" ma:hidden="true" ma:internalName="PreviewExists" ma:readOnly="true">
      <xsd:simpleType>
        <xsd:restriction base="dms:Boolean"/>
      </xsd:simpleType>
    </xsd:element>
    <xsd:element name="ImageWidth" ma:index="21" nillable="true" ma:displayName="Width" ma:internalName="ImageWidth" ma:readOnly="true">
      <xsd:simpleType>
        <xsd:restriction base="dms:Unknown"/>
      </xsd:simpleType>
    </xsd:element>
    <xsd:element name="ImageHeight" ma:index="23" nillable="true" ma:displayName="Height" ma:internalName="ImageHeight" ma:readOnly="true">
      <xsd:simpleType>
        <xsd:restriction base="dms:Unknown"/>
      </xsd:simpleType>
    </xsd:element>
    <xsd:element name="ImageCreateDate" ma:index="24" nillable="true" ma:displayName="Date Picture Taken" ma:format="DateTime" ma:hidden="true" ma:internalName="ImageCreat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6aaf9d74-94c3-42e3-8811-9db25e5c3289" elementFormDefault="qualified">
    <xsd:import namespace="http://schemas.microsoft.com/office/2006/documentManagement/types"/>
    <xsd:import namespace="http://schemas.microsoft.com/office/infopath/2007/PartnerControls"/>
    <xsd:element name="lang" ma:index="8" ma:displayName="Lang" ma:default="-" ma:format="RadioButtons" ma:internalName="lang">
      <xsd:simpleType>
        <xsd:restriction base="dms:Choice">
          <xsd:enumeration value="N"/>
          <xsd:enumeration value="F"/>
          <xsd:enumeration value="NF"/>
          <xsd:enumeration value="D"/>
          <xsd:enumeration value="E"/>
          <xsd:enumeration value="-"/>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wic_System_Copyright" ma:index="25" nillable="true" ma:displayName="Copyright" ma:internalName="wic_System_Copyright">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Category" ma:index="26" nillable="true" ma:displayName="Category" ma:format="RadioButtons" ma:internalName="Category">
      <xsd:simpleType>
        <xsd:restriction base="dms:Choice">
          <xsd:enumeration value="Logo"/>
          <xsd:enumeration value="Asset"/>
          <xsd:enumeration value="Powerpoint"/>
        </xsd:restriction>
      </xsd:simpleType>
    </xsd:element>
    <xsd:element name="Sub_x002d_Category" ma:index="27" nillable="true" ma:displayName="Sub-Category" ma:format="RadioButtons" ma:internalName="Sub_x002d_Category">
      <xsd:simpleType>
        <xsd:restriction base="dms:Choice">
          <xsd:enumeration value="Components"/>
          <xsd:enumeration value="Defence"/>
          <xsd:enumeration value="Employer Branding"/>
          <xsd:enumeration value="Other Government assets"/>
          <xsd:enumeration value="------------------------------"/>
          <xsd:enumeration value="Defence 0800 Number"/>
          <xsd:enumeration value="Icons"/>
          <xsd:enumeration value="Patterns"/>
          <xsd:enumeration value="QR-Code"/>
          <xsd:enumeration value="Signature banner"/>
        </xsd:restriction>
      </xsd:simpleType>
    </xsd:element>
    <xsd:element name="Layout_x0020_Files" ma:index="28" nillable="true" ma:displayName="Layout Files" ma:default="0" ma:internalName="Layout_x0020_Files">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15"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33D0E73-0C8A-46D2-8E20-19E55BB9BA9F}">
  <ds:schemaRefs>
    <ds:schemaRef ds:uri="http://purl.org/dc/terms/"/>
    <ds:schemaRef ds:uri="http://schemas.microsoft.com/sharepoint/v3/fields"/>
    <ds:schemaRef ds:uri="http://purl.org/dc/dcmitype/"/>
    <ds:schemaRef ds:uri="http://schemas.microsoft.com/office/infopath/2007/PartnerControls"/>
    <ds:schemaRef ds:uri="http://purl.org/dc/elements/1.1/"/>
    <ds:schemaRef ds:uri="http://schemas.openxmlformats.org/package/2006/metadata/core-properties"/>
    <ds:schemaRef ds:uri="c64c079a-abbc-4a11-a430-de1d177d1884"/>
    <ds:schemaRef ds:uri="http://schemas.microsoft.com/office/2006/documentManagement/types"/>
    <ds:schemaRef ds:uri="6aaf9d74-94c3-42e3-8811-9db25e5c3289"/>
    <ds:schemaRef ds:uri="C64C079A-ABBC-4A11-A430-DE1D177D1884"/>
    <ds:schemaRef ds:uri="http://schemas.microsoft.com/sharepoint/v3"/>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AAF7465D-98A5-48D5-B4A3-1519C2AD6CFD}">
  <ds:schemaRefs>
    <ds:schemaRef ds:uri="http://schemas.microsoft.com/sharepoint/v3/contenttype/forms"/>
  </ds:schemaRefs>
</ds:datastoreItem>
</file>

<file path=customXml/itemProps3.xml><?xml version="1.0" encoding="utf-8"?>
<ds:datastoreItem xmlns:ds="http://schemas.openxmlformats.org/officeDocument/2006/customXml" ds:itemID="{77F257BB-951C-4C21-890C-D9EF773539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64C079A-ABBC-4A11-A430-DE1D177D1884"/>
    <ds:schemaRef ds:uri="6aaf9d74-94c3-42e3-8811-9db25e5c3289"/>
    <ds:schemaRef ds:uri="http://schemas.microsoft.com/sharepoint/v3/fields"/>
    <ds:schemaRef ds:uri="c64c079a-abbc-4a11-a430-de1d177d18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27945</TotalTime>
  <Words>6261</Words>
  <Application>Microsoft Office PowerPoint</Application>
  <PresentationFormat>Widescreen</PresentationFormat>
  <Paragraphs>832</Paragraphs>
  <Slides>72</Slides>
  <Notes>43</Notes>
  <HiddenSlides>3</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72</vt:i4>
      </vt:variant>
    </vt:vector>
  </HeadingPairs>
  <TitlesOfParts>
    <vt:vector size="83" baseType="lpstr">
      <vt:lpstr>Aptos</vt:lpstr>
      <vt:lpstr>Arial</vt:lpstr>
      <vt:lpstr>Calibri</vt:lpstr>
      <vt:lpstr>Palanquin</vt:lpstr>
      <vt:lpstr>Palanquin Bold</vt:lpstr>
      <vt:lpstr>Palanquin Regular</vt:lpstr>
      <vt:lpstr>Roboto</vt:lpstr>
      <vt:lpstr>Symbol</vt:lpstr>
      <vt:lpstr>Times New Roman</vt:lpstr>
      <vt:lpstr>Tw Cen MT</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Belgian Defence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Delbouille Julie</dc:creator>
  <cp:keywords/>
  <cp:lastModifiedBy>Compere Olivier</cp:lastModifiedBy>
  <cp:revision>102</cp:revision>
  <dcterms:created xsi:type="dcterms:W3CDTF">2021-07-19T11:03:08Z</dcterms:created>
  <dcterms:modified xsi:type="dcterms:W3CDTF">2025-12-09T19:20:17Z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0x0101009148F5A04DDD49CBA7127AADA5FB792B00AADE34325A8B49CDA8BB4DB53328F214000B6DE016680F674DBC9DAEE4783B6637</vt:lpwstr>
  </property>
  <property fmtid="{D5CDD505-2E9C-101B-9397-08002B2CF9AE}" pid="3" name="Order">
    <vt:r8>13300</vt:r8>
  </property>
</Properties>
</file>