
<file path=[Content_Types].xml><?xml version="1.0" encoding="utf-8"?>
<Types xmlns="http://schemas.openxmlformats.org/package/2006/content-types">
  <Default Extension="eps" ContentType="image/unknown"/>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4"/>
  </p:sldMasterIdLst>
  <p:notesMasterIdLst>
    <p:notesMasterId r:id="rId8"/>
  </p:notesMasterIdLst>
  <p:handoutMasterIdLst>
    <p:handoutMasterId r:id="rId9"/>
  </p:handoutMasterIdLst>
  <p:sldIdLst>
    <p:sldId id="271" r:id="rId5"/>
    <p:sldId id="272" r:id="rId6"/>
    <p:sldId id="277" r:id="rId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F1E7"/>
    <a:srgbClr val="2C4491"/>
    <a:srgbClr val="184652"/>
    <a:srgbClr val="FFCCCC"/>
    <a:srgbClr val="1A4652"/>
    <a:srgbClr val="475D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autoAdjust="0"/>
    <p:restoredTop sz="94660" autoAdjust="0"/>
  </p:normalViewPr>
  <p:slideViewPr>
    <p:cSldViewPr snapToGrid="0">
      <p:cViewPr varScale="1">
        <p:scale>
          <a:sx n="82" d="100"/>
          <a:sy n="82" d="100"/>
        </p:scale>
        <p:origin x="691"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6" d="100"/>
          <a:sy n="66" d="100"/>
        </p:scale>
        <p:origin x="313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D4179AA-4A50-4F90-80DA-F8289B511D89}" type="datetimeFigureOut">
              <a:rPr lang="fr-BE" smtClean="0"/>
              <a:t>17-11-25</a:t>
            </a:fld>
            <a:endParaRPr lang="fr-BE"/>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58E8E4-87F3-420F-8B16-5A2047EAB20C}" type="slidenum">
              <a:rPr lang="fr-BE" smtClean="0"/>
              <a:t>‹#›</a:t>
            </a:fld>
            <a:endParaRPr lang="fr-BE"/>
          </a:p>
        </p:txBody>
      </p:sp>
    </p:spTree>
    <p:extLst>
      <p:ext uri="{BB962C8B-B14F-4D97-AF65-F5344CB8AC3E}">
        <p14:creationId xmlns:p14="http://schemas.microsoft.com/office/powerpoint/2010/main" val="19474422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7556EB-5C46-4556-B6B9-ADE43D09CF46}" type="datetimeFigureOut">
              <a:rPr lang="fr-BE" smtClean="0"/>
              <a:t>17-11-25</a:t>
            </a:fld>
            <a:endParaRPr lang="fr-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4F2C25-99DC-4E03-B761-F0DD23C54933}" type="slidenum">
              <a:rPr lang="fr-BE" smtClean="0"/>
              <a:t>‹#›</a:t>
            </a:fld>
            <a:endParaRPr lang="fr-BE"/>
          </a:p>
        </p:txBody>
      </p:sp>
    </p:spTree>
    <p:extLst>
      <p:ext uri="{BB962C8B-B14F-4D97-AF65-F5344CB8AC3E}">
        <p14:creationId xmlns:p14="http://schemas.microsoft.com/office/powerpoint/2010/main" val="4228317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2</a:t>
            </a:fld>
            <a:endParaRPr lang="fr-BE"/>
          </a:p>
        </p:txBody>
      </p:sp>
    </p:spTree>
    <p:extLst>
      <p:ext uri="{BB962C8B-B14F-4D97-AF65-F5344CB8AC3E}">
        <p14:creationId xmlns:p14="http://schemas.microsoft.com/office/powerpoint/2010/main" val="17025383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eps"/><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eps"/><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a:p>
        </p:txBody>
      </p:sp>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t="10339" b="10238"/>
          <a:stretch/>
        </p:blipFill>
        <p:spPr>
          <a:xfrm>
            <a:off x="0" y="0"/>
            <a:ext cx="12191999" cy="6858000"/>
          </a:xfrm>
          <a:prstGeom prst="rect">
            <a:avLst/>
          </a:prstGeom>
          <a:ln w="12700">
            <a:miter lim="400000"/>
          </a:ln>
        </p:spPr>
      </p:pic>
      <p:sp>
        <p:nvSpPr>
          <p:cNvPr id="9" name="Rectangle 7"/>
          <p:cNvSpPr/>
          <p:nvPr userDrawn="1"/>
        </p:nvSpPr>
        <p:spPr>
          <a:xfrm>
            <a:off x="0" y="5286373"/>
            <a:ext cx="220574" cy="519114"/>
          </a:xfrm>
          <a:prstGeom prst="rect">
            <a:avLst/>
          </a:prstGeom>
          <a:solidFill>
            <a:schemeClr val="accent5">
              <a:lumMod val="20000"/>
              <a:lumOff val="80000"/>
            </a:schemeClr>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kern="0" baseline="0">
                <a:solidFill>
                  <a:schemeClr val="accent5">
                    <a:lumMod val="20000"/>
                    <a:lumOff val="80000"/>
                  </a:schemeClr>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4" name="Text Placeholder 18"/>
          <p:cNvSpPr>
            <a:spLocks noGrp="1"/>
          </p:cNvSpPr>
          <p:nvPr>
            <p:ph type="body" sz="quarter" idx="16" hasCustomPrompt="1"/>
          </p:nvPr>
        </p:nvSpPr>
        <p:spPr>
          <a:xfrm>
            <a:off x="376962" y="1186891"/>
            <a:ext cx="8220788" cy="245463"/>
          </a:xfrm>
          <a:prstGeom prst="rect">
            <a:avLst/>
          </a:prstGeom>
        </p:spPr>
        <p:txBody>
          <a:bodyPr/>
          <a:lstStyle>
            <a:lvl1pPr marL="0" indent="0">
              <a:buNone/>
              <a:defRPr sz="1100" b="0" i="0" cap="none" spc="300" baseline="0">
                <a:solidFill>
                  <a:schemeClr val="bg1"/>
                </a:solidFill>
                <a:latin typeface="Palanquin Regular" panose="020B0004020203020204" pitchFamily="34" charset="0"/>
              </a:defRPr>
            </a:lvl1pPr>
          </a:lstStyle>
          <a:p>
            <a:pPr lvl="0"/>
            <a:r>
              <a:rPr lang="fr-BE" dirty="0"/>
              <a:t>Day </a:t>
            </a:r>
            <a:r>
              <a:rPr lang="fr-BE" dirty="0" err="1"/>
              <a:t>Month</a:t>
            </a:r>
            <a:r>
              <a:rPr lang="fr-BE" dirty="0"/>
              <a:t> </a:t>
            </a:r>
            <a:r>
              <a:rPr lang="fr-BE" dirty="0" err="1"/>
              <a:t>Year</a:t>
            </a:r>
            <a:endParaRPr lang="fr-BE" dirty="0"/>
          </a:p>
        </p:txBody>
      </p:sp>
      <p:sp>
        <p:nvSpPr>
          <p:cNvPr id="13" name="Rectangle 6">
            <a:extLst>
              <a:ext uri="{FF2B5EF4-FFF2-40B4-BE49-F238E27FC236}">
                <a16:creationId xmlns:a16="http://schemas.microsoft.com/office/drawing/2014/main" id="{4F9F5938-E2C8-BC4B-A548-3C47C2F9BF03}"/>
              </a:ext>
            </a:extLst>
          </p:cNvPr>
          <p:cNvSpPr/>
          <p:nvPr userDrawn="1"/>
        </p:nvSpPr>
        <p:spPr>
          <a:xfrm>
            <a:off x="475512" y="1016332"/>
            <a:ext cx="496039" cy="45720"/>
          </a:xfrm>
          <a:prstGeom prst="rect">
            <a:avLst/>
          </a:prstGeom>
          <a:solidFill>
            <a:srgbClr val="FFFFFF"/>
          </a:solidFill>
          <a:ln w="12700">
            <a:miter lim="400000"/>
          </a:ln>
        </p:spPr>
        <p:txBody>
          <a:bodyPr lIns="45719" rIns="45719" anchor="ctr"/>
          <a:lstStyle/>
          <a:p>
            <a:pPr algn="ctr">
              <a:defRPr sz="2200">
                <a:solidFill>
                  <a:srgbClr val="FFFFFF"/>
                </a:solidFill>
              </a:defRPr>
            </a:pPr>
            <a:endParaRPr/>
          </a:p>
        </p:txBody>
      </p:sp>
      <p:sp>
        <p:nvSpPr>
          <p:cNvPr id="3" name="Text Placeholder 2"/>
          <p:cNvSpPr>
            <a:spLocks noGrp="1"/>
          </p:cNvSpPr>
          <p:nvPr>
            <p:ph type="body" sz="quarter" idx="17" hasCustomPrompt="1"/>
          </p:nvPr>
        </p:nvSpPr>
        <p:spPr>
          <a:xfrm>
            <a:off x="376962" y="436595"/>
            <a:ext cx="8233638" cy="198253"/>
          </a:xfrm>
        </p:spPr>
        <p:txBody>
          <a:bodyPr>
            <a:noAutofit/>
          </a:bodyPr>
          <a:lstStyle>
            <a:lvl1pPr>
              <a:defRPr sz="1300" cap="all" spc="300" baseline="0">
                <a:solidFill>
                  <a:schemeClr val="bg1"/>
                </a:solidFill>
                <a:latin typeface="Palanquin Bold" panose="020B0004020203020204" pitchFamily="34" charset="0"/>
              </a:defRPr>
            </a:lvl1pPr>
          </a:lstStyle>
          <a:p>
            <a:pPr lvl="0"/>
            <a:r>
              <a:rPr lang="en-US" dirty="0"/>
              <a:t>department</a:t>
            </a:r>
            <a:endParaRPr lang="fr-BE" dirty="0"/>
          </a:p>
        </p:txBody>
      </p:sp>
      <p:sp>
        <p:nvSpPr>
          <p:cNvPr id="18" name="Text Placeholder 2"/>
          <p:cNvSpPr>
            <a:spLocks noGrp="1"/>
          </p:cNvSpPr>
          <p:nvPr>
            <p:ph type="body" sz="quarter" idx="18" hasCustomPrompt="1"/>
          </p:nvPr>
        </p:nvSpPr>
        <p:spPr>
          <a:xfrm>
            <a:off x="376962" y="653898"/>
            <a:ext cx="8220788" cy="237595"/>
          </a:xfrm>
        </p:spPr>
        <p:txBody>
          <a:bodyPr>
            <a:noAutofit/>
          </a:bodyPr>
          <a:lstStyle>
            <a:lvl1pPr>
              <a:defRPr sz="1300" cap="all" spc="300" baseline="0">
                <a:solidFill>
                  <a:schemeClr val="bg1"/>
                </a:solidFill>
                <a:latin typeface="Palanquin Regular" panose="020B0004020203020204" pitchFamily="34" charset="0"/>
              </a:defRPr>
            </a:lvl1pPr>
          </a:lstStyle>
          <a:p>
            <a:pPr lvl="0"/>
            <a:r>
              <a:rPr lang="en-US" dirty="0"/>
              <a:t>name</a:t>
            </a:r>
            <a:endParaRPr lang="fr-BE" dirty="0"/>
          </a:p>
        </p:txBody>
      </p:sp>
      <p:pic>
        <p:nvPicPr>
          <p:cNvPr id="17" name="Defense_Horizontal_CMYK_Black_ENG-01.png" descr="Defense_Horizontal_CMYK_Black_ENG-01.png">
            <a:extLst>
              <a:ext uri="{FF2B5EF4-FFF2-40B4-BE49-F238E27FC236}">
                <a16:creationId xmlns:a16="http://schemas.microsoft.com/office/drawing/2014/main" id="{B4919FA2-86C3-7543-AC60-D42A1282FC56}"/>
              </a:ext>
            </a:extLst>
          </p:cNvPr>
          <p:cNvPicPr>
            <a:picLocks noChangeAspect="1"/>
          </p:cNvPicPr>
          <p:nvPr userDrawn="1"/>
        </p:nvPicPr>
        <p:blipFill rotWithShape="1">
          <a:blip r:embed="rId3"/>
          <a:srcRect l="25604" t="22432" r="23095" b="20645"/>
          <a:stretch/>
        </p:blipFill>
        <p:spPr>
          <a:xfrm>
            <a:off x="10459452" y="368968"/>
            <a:ext cx="1447951" cy="448150"/>
          </a:xfrm>
          <a:prstGeom prst="rect">
            <a:avLst/>
          </a:prstGeom>
          <a:ln w="12700">
            <a:miter lim="400000"/>
          </a:ln>
        </p:spPr>
      </p:pic>
      <p:pic>
        <p:nvPicPr>
          <p:cNvPr id="23" name="Picture 2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694033" y="692557"/>
            <a:ext cx="2292295" cy="274344"/>
          </a:xfrm>
          <a:prstGeom prst="rect">
            <a:avLst/>
          </a:prstGeom>
        </p:spPr>
      </p:pic>
      <p:pic>
        <p:nvPicPr>
          <p:cNvPr id="20" name="Picture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747465" y="280033"/>
            <a:ext cx="718036" cy="741741"/>
          </a:xfrm>
          <a:prstGeom prst="rect">
            <a:avLst/>
          </a:prstGeom>
        </p:spPr>
      </p:pic>
    </p:spTree>
    <p:extLst>
      <p:ext uri="{BB962C8B-B14F-4D97-AF65-F5344CB8AC3E}">
        <p14:creationId xmlns:p14="http://schemas.microsoft.com/office/powerpoint/2010/main" val="1711455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10" name="Slide Number Placeholder 5"/>
          <p:cNvSpPr txBox="1">
            <a:spLocks/>
          </p:cNvSpPr>
          <p:nvPr userDrawn="1"/>
        </p:nvSpPr>
        <p:spPr>
          <a:xfrm>
            <a:off x="8763000" y="65087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t="10339" b="10238"/>
          <a:stretch/>
        </p:blipFill>
        <p:spPr>
          <a:xfrm>
            <a:off x="0" y="0"/>
            <a:ext cx="12191999" cy="6858000"/>
          </a:xfrm>
          <a:prstGeom prst="rect">
            <a:avLst/>
          </a:prstGeom>
          <a:ln w="12700">
            <a:miter lim="400000"/>
          </a:ln>
        </p:spPr>
      </p:pic>
      <p:sp>
        <p:nvSpPr>
          <p:cNvPr id="9" name="Rectangle 7"/>
          <p:cNvSpPr/>
          <p:nvPr userDrawn="1"/>
        </p:nvSpPr>
        <p:spPr>
          <a:xfrm>
            <a:off x="0" y="5286373"/>
            <a:ext cx="220574" cy="519114"/>
          </a:xfrm>
          <a:prstGeom prst="rect">
            <a:avLst/>
          </a:prstGeom>
          <a:solidFill>
            <a:schemeClr val="accent5">
              <a:lumMod val="20000"/>
              <a:lumOff val="80000"/>
            </a:schemeClr>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a:solidFill>
                  <a:schemeClr val="accent5">
                    <a:lumMod val="20000"/>
                    <a:lumOff val="80000"/>
                  </a:schemeClr>
                </a:solidFill>
                <a:latin typeface="Palanquin Bold"/>
                <a:ea typeface="Palanquin Bold"/>
                <a:cs typeface="Palanquin Bold"/>
                <a:sym typeface="Palanquin Bold"/>
              </a:defRPr>
            </a:lvl1pPr>
          </a:lstStyle>
          <a:p>
            <a:r>
              <a:rPr lang="fr-BE" dirty="0"/>
              <a:t>Questions</a:t>
            </a:r>
            <a:endParaRPr dirty="0"/>
          </a:p>
        </p:txBody>
      </p:sp>
      <p:pic>
        <p:nvPicPr>
          <p:cNvPr id="12" name="Defense_Horizontal_CMYK_Black_ENG-01.png" descr="Defense_Horizontal_CMYK_Black_ENG-01.png">
            <a:extLst>
              <a:ext uri="{FF2B5EF4-FFF2-40B4-BE49-F238E27FC236}">
                <a16:creationId xmlns:a16="http://schemas.microsoft.com/office/drawing/2014/main" id="{B4919FA2-86C3-7543-AC60-D42A1282FC56}"/>
              </a:ext>
            </a:extLst>
          </p:cNvPr>
          <p:cNvPicPr>
            <a:picLocks noChangeAspect="1"/>
          </p:cNvPicPr>
          <p:nvPr userDrawn="1"/>
        </p:nvPicPr>
        <p:blipFill rotWithShape="1">
          <a:blip r:embed="rId3"/>
          <a:srcRect l="25604" t="22432" r="23095" b="20645"/>
          <a:stretch/>
        </p:blipFill>
        <p:spPr>
          <a:xfrm>
            <a:off x="10459452" y="368968"/>
            <a:ext cx="1447951" cy="448150"/>
          </a:xfrm>
          <a:prstGeom prst="rect">
            <a:avLst/>
          </a:prstGeom>
          <a:ln w="12700">
            <a:miter lim="400000"/>
          </a:ln>
        </p:spPr>
      </p:pic>
      <p:pic>
        <p:nvPicPr>
          <p:cNvPr id="17" name="Picture 1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694033" y="692557"/>
            <a:ext cx="2292295" cy="274344"/>
          </a:xfrm>
          <a:prstGeom prst="rect">
            <a:avLst/>
          </a:prstGeom>
        </p:spPr>
      </p:pic>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747465" y="280033"/>
            <a:ext cx="718036" cy="741741"/>
          </a:xfrm>
          <a:prstGeom prst="rect">
            <a:avLst/>
          </a:prstGeom>
        </p:spPr>
      </p:pic>
    </p:spTree>
    <p:extLst>
      <p:ext uri="{BB962C8B-B14F-4D97-AF65-F5344CB8AC3E}">
        <p14:creationId xmlns:p14="http://schemas.microsoft.com/office/powerpoint/2010/main" val="277779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Slide 1">
    <p:spTree>
      <p:nvGrpSpPr>
        <p:cNvPr id="1" name=""/>
        <p:cNvGrpSpPr/>
        <p:nvPr/>
      </p:nvGrpSpPr>
      <p:grpSpPr>
        <a:xfrm>
          <a:off x="0" y="0"/>
          <a:ext cx="0" cy="0"/>
          <a:chOff x="0" y="0"/>
          <a:chExt cx="0" cy="0"/>
        </a:xfrm>
      </p:grpSpPr>
      <p:pic>
        <p:nvPicPr>
          <p:cNvPr id="20"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t="10238" b="10339"/>
          <a:stretch/>
        </p:blipFill>
        <p:spPr>
          <a:xfrm>
            <a:off x="0" y="0"/>
            <a:ext cx="12191999" cy="6858001"/>
          </a:xfrm>
          <a:prstGeom prst="rect">
            <a:avLst/>
          </a:prstGeom>
          <a:ln w="12700">
            <a:miter lim="400000"/>
          </a:ln>
        </p:spPr>
      </p:pic>
      <p:sp>
        <p:nvSpPr>
          <p:cNvPr id="9" name="Rectangle 7"/>
          <p:cNvSpPr/>
          <p:nvPr userDrawn="1"/>
        </p:nvSpPr>
        <p:spPr>
          <a:xfrm>
            <a:off x="0" y="5286373"/>
            <a:ext cx="220574" cy="519114"/>
          </a:xfrm>
          <a:prstGeom prst="rect">
            <a:avLst/>
          </a:prstGeom>
          <a:solidFill>
            <a:schemeClr val="accent4"/>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a:solidFill>
                  <a:schemeClr val="accent4"/>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6" name="Text Placeholder 2">
            <a:extLst>
              <a:ext uri="{FF2B5EF4-FFF2-40B4-BE49-F238E27FC236}">
                <a16:creationId xmlns:a16="http://schemas.microsoft.com/office/drawing/2014/main" id="{35B39D68-2118-624A-A3D1-0FC50A3053DD}"/>
              </a:ext>
            </a:extLst>
          </p:cNvPr>
          <p:cNvSpPr>
            <a:spLocks noGrp="1"/>
          </p:cNvSpPr>
          <p:nvPr>
            <p:ph type="body" sz="quarter" idx="14" hasCustomPrompt="1"/>
          </p:nvPr>
        </p:nvSpPr>
        <p:spPr>
          <a:xfrm>
            <a:off x="352162" y="5901969"/>
            <a:ext cx="2115219" cy="956032"/>
          </a:xfrm>
          <a:prstGeom prst="rect">
            <a:avLst/>
          </a:prstGeom>
        </p:spPr>
        <p:txBody>
          <a:bodyPr/>
          <a:lstStyle>
            <a:lvl1pPr marL="0" marR="0" indent="0" algn="l" defTabSz="914400" rtl="0" fontAlgn="auto" latinLnBrk="0" hangingPunct="0">
              <a:lnSpc>
                <a:spcPct val="100000"/>
              </a:lnSpc>
              <a:spcBef>
                <a:spcPts val="0"/>
              </a:spcBef>
              <a:spcAft>
                <a:spcPts val="0"/>
              </a:spcAft>
              <a:buClrTx/>
              <a:buSzTx/>
              <a:buFontTx/>
              <a:buNone/>
              <a:tabLst/>
              <a:defRPr kumimoji="0" lang="nl-NL" sz="3000" b="0" i="0" u="none" strike="noStrike" cap="none" spc="0" normalizeH="0" baseline="0" dirty="0">
                <a:ln>
                  <a:noFill/>
                </a:ln>
                <a:solidFill>
                  <a:schemeClr val="accent3">
                    <a:lumMod val="75000"/>
                  </a:schemeClr>
                </a:solidFill>
                <a:effectLst/>
                <a:uFillTx/>
                <a:latin typeface="Palanquin Bold"/>
                <a:ea typeface="Palanquin Bold"/>
                <a:cs typeface="Palanquin Bold"/>
                <a:sym typeface="Palanquin Bold"/>
              </a:defRPr>
            </a:lvl1pPr>
          </a:lstStyle>
          <a:p>
            <a:pPr lvl="0"/>
            <a:r>
              <a:rPr lang="en-US" dirty="0"/>
              <a:t>SUBTITLE</a:t>
            </a:r>
            <a:endParaRPr lang="nl-NL" dirty="0"/>
          </a:p>
        </p:txBody>
      </p:sp>
      <p:pic>
        <p:nvPicPr>
          <p:cNvPr id="10" name="Picture 9"/>
          <p:cNvPicPr>
            <a:picLocks noChangeAspect="1"/>
          </p:cNvPicPr>
          <p:nvPr userDrawn="1"/>
        </p:nvPicPr>
        <p:blipFill rotWithShape="1">
          <a:blip r:embed="rId3">
            <a:extLst>
              <a:ext uri="{28A0092B-C50C-407E-A947-70E740481C1C}">
                <a14:useLocalDpi xmlns:a14="http://schemas.microsoft.com/office/drawing/2010/main" val="0"/>
              </a:ext>
            </a:extLst>
          </a:blip>
          <a:srcRect l="25397" r="19167" b="25290"/>
          <a:stretch/>
        </p:blipFill>
        <p:spPr>
          <a:xfrm>
            <a:off x="10443411" y="169247"/>
            <a:ext cx="1604210" cy="632858"/>
          </a:xfrm>
          <a:prstGeom prst="rect">
            <a:avLst/>
          </a:prstGeom>
        </p:spPr>
      </p:pic>
      <p:pic>
        <p:nvPicPr>
          <p:cNvPr id="18" name="Picture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692092" y="701209"/>
            <a:ext cx="2292295" cy="274344"/>
          </a:xfrm>
          <a:prstGeom prst="rect">
            <a:avLst/>
          </a:prstGeom>
        </p:spPr>
      </p:pic>
      <p:pic>
        <p:nvPicPr>
          <p:cNvPr id="12" name="Picture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747465" y="280033"/>
            <a:ext cx="718036" cy="741741"/>
          </a:xfrm>
          <a:prstGeom prst="rect">
            <a:avLst/>
          </a:prstGeom>
        </p:spPr>
      </p:pic>
    </p:spTree>
    <p:extLst>
      <p:ext uri="{BB962C8B-B14F-4D97-AF65-F5344CB8AC3E}">
        <p14:creationId xmlns:p14="http://schemas.microsoft.com/office/powerpoint/2010/main" val="3481247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Slide 2">
    <p:spTree>
      <p:nvGrpSpPr>
        <p:cNvPr id="1" name=""/>
        <p:cNvGrpSpPr/>
        <p:nvPr/>
      </p:nvGrpSpPr>
      <p:grpSpPr>
        <a:xfrm>
          <a:off x="0" y="0"/>
          <a:ext cx="0" cy="0"/>
          <a:chOff x="0" y="0"/>
          <a:chExt cx="0" cy="0"/>
        </a:xfrm>
      </p:grpSpPr>
      <p:pic>
        <p:nvPicPr>
          <p:cNvPr id="8"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t="9935" b="10137"/>
          <a:stretch/>
        </p:blipFill>
        <p:spPr>
          <a:xfrm>
            <a:off x="0" y="1"/>
            <a:ext cx="12191999" cy="6858000"/>
          </a:xfrm>
          <a:prstGeom prst="rect">
            <a:avLst/>
          </a:prstGeom>
          <a:blipFill dpi="0" rotWithShape="1">
            <a:blip r:embed="rId3"/>
            <a:srcRect/>
            <a:stretch>
              <a:fillRect/>
            </a:stretch>
          </a:blipFill>
          <a:ln w="12700">
            <a:miter lim="400000"/>
          </a:ln>
        </p:spPr>
      </p:pic>
      <p:sp>
        <p:nvSpPr>
          <p:cNvPr id="12" name="Rectangle 6"/>
          <p:cNvSpPr/>
          <p:nvPr userDrawn="1"/>
        </p:nvSpPr>
        <p:spPr>
          <a:xfrm>
            <a:off x="0" y="5286373"/>
            <a:ext cx="220574" cy="519114"/>
          </a:xfrm>
          <a:prstGeom prst="rect">
            <a:avLst/>
          </a:prstGeom>
          <a:solidFill>
            <a:schemeClr val="accent4"/>
          </a:solidFill>
          <a:ln w="12700">
            <a:miter lim="400000"/>
          </a:ln>
        </p:spPr>
        <p:txBody>
          <a:bodyPr lIns="45719" rIns="45719" anchor="ctr"/>
          <a:lstStyle/>
          <a:p>
            <a:pPr algn="just">
              <a:defRPr>
                <a:solidFill>
                  <a:srgbClr val="FFFFFF"/>
                </a:solidFill>
              </a:defRPr>
            </a:pPr>
            <a:endParaRPr/>
          </a:p>
        </p:txBody>
      </p:sp>
      <p:sp>
        <p:nvSpPr>
          <p:cNvPr id="14" name="TextBox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baseline="0">
                <a:solidFill>
                  <a:schemeClr val="accent4"/>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pic>
        <p:nvPicPr>
          <p:cNvPr id="9" name="Picture 8"/>
          <p:cNvPicPr>
            <a:picLocks noChangeAspect="1"/>
          </p:cNvPicPr>
          <p:nvPr userDrawn="1"/>
        </p:nvPicPr>
        <p:blipFill rotWithShape="1">
          <a:blip r:embed="rId4">
            <a:extLst>
              <a:ext uri="{28A0092B-C50C-407E-A947-70E740481C1C}">
                <a14:useLocalDpi xmlns:a14="http://schemas.microsoft.com/office/drawing/2010/main" val="0"/>
              </a:ext>
            </a:extLst>
          </a:blip>
          <a:srcRect l="25397" r="19167" b="25290"/>
          <a:stretch/>
        </p:blipFill>
        <p:spPr>
          <a:xfrm>
            <a:off x="10443411" y="169247"/>
            <a:ext cx="1604210" cy="632858"/>
          </a:xfrm>
          <a:prstGeom prst="rect">
            <a:avLst/>
          </a:prstGeom>
        </p:spPr>
      </p:pic>
      <p:pic>
        <p:nvPicPr>
          <p:cNvPr id="17" name="Picture 1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687449" y="701891"/>
            <a:ext cx="2292295" cy="274344"/>
          </a:xfrm>
          <a:prstGeom prst="rect">
            <a:avLst/>
          </a:prstGeom>
        </p:spPr>
      </p:pic>
      <p:pic>
        <p:nvPicPr>
          <p:cNvPr id="10" name="Picture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747465" y="280033"/>
            <a:ext cx="718036" cy="741741"/>
          </a:xfrm>
          <a:prstGeom prst="rect">
            <a:avLst/>
          </a:prstGeom>
        </p:spPr>
      </p:pic>
    </p:spTree>
    <p:extLst>
      <p:ext uri="{BB962C8B-B14F-4D97-AF65-F5344CB8AC3E}">
        <p14:creationId xmlns:p14="http://schemas.microsoft.com/office/powerpoint/2010/main" val="2176371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 Slide ">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chemeClr val="accent3"/>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chemeClr val="accent3"/>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3" name="TextBox 9">
            <a:extLst>
              <a:ext uri="{FF2B5EF4-FFF2-40B4-BE49-F238E27FC236}">
                <a16:creationId xmlns:a16="http://schemas.microsoft.com/office/drawing/2014/main" id="{E14C724D-8150-584E-B310-03760B61CF59}"/>
              </a:ext>
            </a:extLst>
          </p:cNvPr>
          <p:cNvSpPr txBox="1">
            <a:spLocks noGrp="1"/>
          </p:cNvSpPr>
          <p:nvPr>
            <p:ph type="body" sz="quarter" idx="14" hasCustomPrompt="1"/>
          </p:nvPr>
        </p:nvSpPr>
        <p:spPr>
          <a:xfrm>
            <a:off x="1959338" y="2315675"/>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accent4"/>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Introduction</a:t>
            </a:r>
            <a:endParaRPr dirty="0"/>
          </a:p>
        </p:txBody>
      </p:sp>
      <p:sp>
        <p:nvSpPr>
          <p:cNvPr id="14" name="TextBox 9">
            <a:extLst>
              <a:ext uri="{FF2B5EF4-FFF2-40B4-BE49-F238E27FC236}">
                <a16:creationId xmlns:a16="http://schemas.microsoft.com/office/drawing/2014/main" id="{E14C724D-8150-584E-B310-03760B61CF59}"/>
              </a:ext>
            </a:extLst>
          </p:cNvPr>
          <p:cNvSpPr txBox="1">
            <a:spLocks noGrp="1"/>
          </p:cNvSpPr>
          <p:nvPr>
            <p:ph type="body" sz="quarter" idx="15" hasCustomPrompt="1"/>
          </p:nvPr>
        </p:nvSpPr>
        <p:spPr>
          <a:xfrm>
            <a:off x="1959338" y="2944368"/>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accent4"/>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1</a:t>
            </a:r>
            <a:endParaRPr dirty="0"/>
          </a:p>
        </p:txBody>
      </p:sp>
      <p:sp>
        <p:nvSpPr>
          <p:cNvPr id="15" name="TextBox 9">
            <a:extLst>
              <a:ext uri="{FF2B5EF4-FFF2-40B4-BE49-F238E27FC236}">
                <a16:creationId xmlns:a16="http://schemas.microsoft.com/office/drawing/2014/main" id="{E14C724D-8150-584E-B310-03760B61CF59}"/>
              </a:ext>
            </a:extLst>
          </p:cNvPr>
          <p:cNvSpPr txBox="1">
            <a:spLocks noGrp="1"/>
          </p:cNvSpPr>
          <p:nvPr>
            <p:ph type="body" sz="quarter" idx="16" hasCustomPrompt="1"/>
          </p:nvPr>
        </p:nvSpPr>
        <p:spPr>
          <a:xfrm>
            <a:off x="1959338" y="3573061"/>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accent4"/>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2</a:t>
            </a:r>
            <a:endParaRPr dirty="0"/>
          </a:p>
        </p:txBody>
      </p:sp>
      <p:sp>
        <p:nvSpPr>
          <p:cNvPr id="16" name="TextBox 9">
            <a:extLst>
              <a:ext uri="{FF2B5EF4-FFF2-40B4-BE49-F238E27FC236}">
                <a16:creationId xmlns:a16="http://schemas.microsoft.com/office/drawing/2014/main" id="{E14C724D-8150-584E-B310-03760B61CF59}"/>
              </a:ext>
            </a:extLst>
          </p:cNvPr>
          <p:cNvSpPr txBox="1">
            <a:spLocks noGrp="1"/>
          </p:cNvSpPr>
          <p:nvPr>
            <p:ph type="body" sz="quarter" idx="17" hasCustomPrompt="1"/>
          </p:nvPr>
        </p:nvSpPr>
        <p:spPr>
          <a:xfrm>
            <a:off x="1959338" y="4223394"/>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accent4"/>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3</a:t>
            </a:r>
            <a:endParaRPr dirty="0"/>
          </a:p>
        </p:txBody>
      </p:sp>
      <p:sp>
        <p:nvSpPr>
          <p:cNvPr id="17" name="TextBox 9">
            <a:extLst>
              <a:ext uri="{FF2B5EF4-FFF2-40B4-BE49-F238E27FC236}">
                <a16:creationId xmlns:a16="http://schemas.microsoft.com/office/drawing/2014/main" id="{E14C724D-8150-584E-B310-03760B61CF59}"/>
              </a:ext>
            </a:extLst>
          </p:cNvPr>
          <p:cNvSpPr txBox="1">
            <a:spLocks noGrp="1"/>
          </p:cNvSpPr>
          <p:nvPr>
            <p:ph type="body" sz="quarter" idx="18" hasCustomPrompt="1"/>
          </p:nvPr>
        </p:nvSpPr>
        <p:spPr>
          <a:xfrm>
            <a:off x="1959338" y="4873947"/>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accent4"/>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Conclusion</a:t>
            </a:r>
            <a:endParaRPr dirty="0"/>
          </a:p>
        </p:txBody>
      </p:sp>
      <p:sp>
        <p:nvSpPr>
          <p:cNvPr id="18" name="Text Placeholder 5"/>
          <p:cNvSpPr>
            <a:spLocks noGrp="1"/>
          </p:cNvSpPr>
          <p:nvPr>
            <p:ph type="body" sz="quarter" idx="19" hasCustomPrompt="1"/>
          </p:nvPr>
        </p:nvSpPr>
        <p:spPr>
          <a:xfrm>
            <a:off x="1068800" y="2246070"/>
            <a:ext cx="533400" cy="498475"/>
          </a:xfrm>
          <a:prstGeom prst="rect">
            <a:avLst/>
          </a:prstGeom>
          <a:solidFill>
            <a:schemeClr val="accent3"/>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1</a:t>
            </a:r>
            <a:endParaRPr lang="fr-BE" dirty="0"/>
          </a:p>
        </p:txBody>
      </p:sp>
      <p:sp>
        <p:nvSpPr>
          <p:cNvPr id="19" name="Text Placeholder 5"/>
          <p:cNvSpPr>
            <a:spLocks noGrp="1"/>
          </p:cNvSpPr>
          <p:nvPr>
            <p:ph type="body" sz="quarter" idx="20" hasCustomPrompt="1"/>
          </p:nvPr>
        </p:nvSpPr>
        <p:spPr>
          <a:xfrm>
            <a:off x="1068800" y="2879796"/>
            <a:ext cx="533400" cy="498475"/>
          </a:xfrm>
          <a:prstGeom prst="rect">
            <a:avLst/>
          </a:prstGeom>
          <a:solidFill>
            <a:schemeClr val="accent3"/>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2</a:t>
            </a:r>
            <a:endParaRPr lang="fr-BE" dirty="0"/>
          </a:p>
        </p:txBody>
      </p:sp>
      <p:sp>
        <p:nvSpPr>
          <p:cNvPr id="20" name="Text Placeholder 5"/>
          <p:cNvSpPr>
            <a:spLocks noGrp="1"/>
          </p:cNvSpPr>
          <p:nvPr>
            <p:ph type="body" sz="quarter" idx="21" hasCustomPrompt="1"/>
          </p:nvPr>
        </p:nvSpPr>
        <p:spPr>
          <a:xfrm>
            <a:off x="1068800" y="3513522"/>
            <a:ext cx="533400" cy="498475"/>
          </a:xfrm>
          <a:prstGeom prst="rect">
            <a:avLst/>
          </a:prstGeom>
          <a:solidFill>
            <a:schemeClr val="accent3"/>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3</a:t>
            </a:r>
            <a:endParaRPr lang="fr-BE" dirty="0"/>
          </a:p>
        </p:txBody>
      </p:sp>
      <p:sp>
        <p:nvSpPr>
          <p:cNvPr id="21" name="Text Placeholder 5"/>
          <p:cNvSpPr>
            <a:spLocks noGrp="1"/>
          </p:cNvSpPr>
          <p:nvPr>
            <p:ph type="body" sz="quarter" idx="22" hasCustomPrompt="1"/>
          </p:nvPr>
        </p:nvSpPr>
        <p:spPr>
          <a:xfrm>
            <a:off x="1068800" y="4158823"/>
            <a:ext cx="533400" cy="498475"/>
          </a:xfrm>
          <a:prstGeom prst="rect">
            <a:avLst/>
          </a:prstGeom>
          <a:solidFill>
            <a:schemeClr val="accent3"/>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4</a:t>
            </a:r>
            <a:endParaRPr lang="fr-BE" dirty="0"/>
          </a:p>
        </p:txBody>
      </p:sp>
      <p:sp>
        <p:nvSpPr>
          <p:cNvPr id="22" name="Text Placeholder 5"/>
          <p:cNvSpPr>
            <a:spLocks noGrp="1"/>
          </p:cNvSpPr>
          <p:nvPr>
            <p:ph type="body" sz="quarter" idx="23" hasCustomPrompt="1"/>
          </p:nvPr>
        </p:nvSpPr>
        <p:spPr>
          <a:xfrm>
            <a:off x="1068800" y="4809698"/>
            <a:ext cx="533400" cy="498475"/>
          </a:xfrm>
          <a:prstGeom prst="rect">
            <a:avLst/>
          </a:prstGeom>
          <a:solidFill>
            <a:schemeClr val="accent3"/>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5</a:t>
            </a:r>
            <a:endParaRPr lang="fr-BE" dirty="0"/>
          </a:p>
        </p:txBody>
      </p:sp>
      <p:pic>
        <p:nvPicPr>
          <p:cNvPr id="23" name="Picture 22"/>
          <p:cNvPicPr>
            <a:picLocks noChangeAspect="1"/>
          </p:cNvPicPr>
          <p:nvPr userDrawn="1"/>
        </p:nvPicPr>
        <p:blipFill rotWithShape="1">
          <a:blip r:embed="rId2">
            <a:extLst>
              <a:ext uri="{28A0092B-C50C-407E-A947-70E740481C1C}">
                <a14:useLocalDpi xmlns:a14="http://schemas.microsoft.com/office/drawing/2010/main" val="0"/>
              </a:ext>
            </a:extLst>
          </a:blip>
          <a:srcRect l="25397" r="19167" b="25290"/>
          <a:stretch/>
        </p:blipFill>
        <p:spPr>
          <a:xfrm>
            <a:off x="10443411" y="5848152"/>
            <a:ext cx="1604210" cy="632858"/>
          </a:xfrm>
          <a:prstGeom prst="rect">
            <a:avLst/>
          </a:prstGeom>
        </p:spPr>
      </p:pic>
      <p:pic>
        <p:nvPicPr>
          <p:cNvPr id="30" name="Picture 2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92092" y="6381763"/>
            <a:ext cx="2292295" cy="274344"/>
          </a:xfrm>
          <a:prstGeom prst="rect">
            <a:avLst/>
          </a:prstGeom>
        </p:spPr>
      </p:pic>
      <p:pic>
        <p:nvPicPr>
          <p:cNvPr id="25" name="Picture 2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763507" y="5958036"/>
            <a:ext cx="718036" cy="741741"/>
          </a:xfrm>
          <a:prstGeom prst="rect">
            <a:avLst/>
          </a:prstGeom>
        </p:spPr>
      </p:pic>
    </p:spTree>
    <p:extLst>
      <p:ext uri="{BB962C8B-B14F-4D97-AF65-F5344CB8AC3E}">
        <p14:creationId xmlns:p14="http://schemas.microsoft.com/office/powerpoint/2010/main" val="4212160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rutured Text Slide">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chemeClr val="accent3"/>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chemeClr val="accent3"/>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23" name="TextBox 9">
            <a:extLst>
              <a:ext uri="{FF2B5EF4-FFF2-40B4-BE49-F238E27FC236}">
                <a16:creationId xmlns:a16="http://schemas.microsoft.com/office/drawing/2014/main" id="{E14C724D-8150-584E-B310-03760B61CF59}"/>
              </a:ext>
            </a:extLst>
          </p:cNvPr>
          <p:cNvSpPr txBox="1">
            <a:spLocks noGrp="1"/>
          </p:cNvSpPr>
          <p:nvPr>
            <p:ph type="body" sz="quarter" idx="16" hasCustomPrompt="1"/>
          </p:nvPr>
        </p:nvSpPr>
        <p:spPr>
          <a:xfrm>
            <a:off x="1959337" y="3434889"/>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chemeClr val="accent4"/>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4"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1959338" y="2234495"/>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dirty="0">
                <a:ln>
                  <a:noFill/>
                </a:ln>
                <a:solidFill>
                  <a:schemeClr val="accent4"/>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5" name="Text Placeholder 9">
            <a:extLst>
              <a:ext uri="{FF2B5EF4-FFF2-40B4-BE49-F238E27FC236}">
                <a16:creationId xmlns:a16="http://schemas.microsoft.com/office/drawing/2014/main" id="{E14C724D-8150-584E-B310-03760B61CF59}"/>
              </a:ext>
            </a:extLst>
          </p:cNvPr>
          <p:cNvSpPr txBox="1">
            <a:spLocks noGrp="1"/>
          </p:cNvSpPr>
          <p:nvPr>
            <p:ph type="body" sz="quarter" idx="28" hasCustomPrompt="1"/>
          </p:nvPr>
        </p:nvSpPr>
        <p:spPr>
          <a:xfrm>
            <a:off x="1959338" y="4635283"/>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chemeClr val="accent4"/>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6" name="Text Placeholder 5"/>
          <p:cNvSpPr>
            <a:spLocks noGrp="1"/>
          </p:cNvSpPr>
          <p:nvPr>
            <p:ph type="body" sz="quarter" idx="24" hasCustomPrompt="1"/>
          </p:nvPr>
        </p:nvSpPr>
        <p:spPr>
          <a:xfrm>
            <a:off x="1055131" y="2234495"/>
            <a:ext cx="690913" cy="645675"/>
          </a:xfrm>
          <a:prstGeom prst="rect">
            <a:avLst/>
          </a:prstGeom>
          <a:solidFill>
            <a:schemeClr val="accent3"/>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1</a:t>
            </a:r>
            <a:endParaRPr lang="fr-BE" dirty="0"/>
          </a:p>
        </p:txBody>
      </p:sp>
      <p:sp>
        <p:nvSpPr>
          <p:cNvPr id="27" name="Text Placeholder 5"/>
          <p:cNvSpPr>
            <a:spLocks noGrp="1"/>
          </p:cNvSpPr>
          <p:nvPr>
            <p:ph type="body" sz="quarter" idx="25" hasCustomPrompt="1"/>
          </p:nvPr>
        </p:nvSpPr>
        <p:spPr>
          <a:xfrm>
            <a:off x="1064972" y="3434889"/>
            <a:ext cx="690913" cy="645675"/>
          </a:xfrm>
          <a:prstGeom prst="rect">
            <a:avLst/>
          </a:prstGeom>
          <a:solidFill>
            <a:schemeClr val="accent3"/>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2</a:t>
            </a:r>
            <a:endParaRPr lang="fr-BE" dirty="0"/>
          </a:p>
        </p:txBody>
      </p:sp>
      <p:sp>
        <p:nvSpPr>
          <p:cNvPr id="28" name="Text Placeholder 5"/>
          <p:cNvSpPr>
            <a:spLocks noGrp="1"/>
          </p:cNvSpPr>
          <p:nvPr>
            <p:ph type="body" sz="quarter" idx="26" hasCustomPrompt="1"/>
          </p:nvPr>
        </p:nvSpPr>
        <p:spPr>
          <a:xfrm>
            <a:off x="1055130" y="4635283"/>
            <a:ext cx="690913" cy="645675"/>
          </a:xfrm>
          <a:prstGeom prst="rect">
            <a:avLst/>
          </a:prstGeom>
          <a:solidFill>
            <a:schemeClr val="accent3"/>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3</a:t>
            </a:r>
            <a:endParaRPr lang="fr-BE" dirty="0"/>
          </a:p>
        </p:txBody>
      </p:sp>
      <p:pic>
        <p:nvPicPr>
          <p:cNvPr id="13" name="Picture 12"/>
          <p:cNvPicPr>
            <a:picLocks noChangeAspect="1"/>
          </p:cNvPicPr>
          <p:nvPr userDrawn="1"/>
        </p:nvPicPr>
        <p:blipFill rotWithShape="1">
          <a:blip r:embed="rId2">
            <a:extLst>
              <a:ext uri="{28A0092B-C50C-407E-A947-70E740481C1C}">
                <a14:useLocalDpi xmlns:a14="http://schemas.microsoft.com/office/drawing/2010/main" val="0"/>
              </a:ext>
            </a:extLst>
          </a:blip>
          <a:srcRect l="25397" r="19167" b="25290"/>
          <a:stretch/>
        </p:blipFill>
        <p:spPr>
          <a:xfrm>
            <a:off x="10443411" y="5848152"/>
            <a:ext cx="1604210" cy="632858"/>
          </a:xfrm>
          <a:prstGeom prst="rect">
            <a:avLst/>
          </a:prstGeom>
        </p:spPr>
      </p:pic>
      <p:pic>
        <p:nvPicPr>
          <p:cNvPr id="18" name="Picture 1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92092" y="6381763"/>
            <a:ext cx="2292295" cy="274344"/>
          </a:xfrm>
          <a:prstGeom prst="rect">
            <a:avLst/>
          </a:prstGeom>
        </p:spPr>
      </p:pic>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763507" y="5958036"/>
            <a:ext cx="718036" cy="741741"/>
          </a:xfrm>
          <a:prstGeom prst="rect">
            <a:avLst/>
          </a:prstGeom>
        </p:spPr>
      </p:pic>
    </p:spTree>
    <p:extLst>
      <p:ext uri="{BB962C8B-B14F-4D97-AF65-F5344CB8AC3E}">
        <p14:creationId xmlns:p14="http://schemas.microsoft.com/office/powerpoint/2010/main" val="2230062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chemeClr val="accent3"/>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chemeClr val="accent3"/>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3"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281009" y="1779812"/>
            <a:ext cx="11237400" cy="4089476"/>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chemeClr val="accent4"/>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 Duis </a:t>
            </a:r>
            <a:r>
              <a:rPr lang="fr-BE" dirty="0" err="1"/>
              <a:t>aute</a:t>
            </a:r>
            <a:r>
              <a:rPr lang="fr-BE" dirty="0"/>
              <a:t> </a:t>
            </a:r>
            <a:r>
              <a:rPr lang="fr-BE" dirty="0" err="1"/>
              <a:t>irure</a:t>
            </a:r>
            <a:r>
              <a:rPr lang="fr-BE" dirty="0"/>
              <a:t> </a:t>
            </a:r>
            <a:r>
              <a:rPr lang="fr-BE" dirty="0" err="1"/>
              <a:t>dolor</a:t>
            </a:r>
            <a:r>
              <a:rPr lang="fr-BE" dirty="0"/>
              <a:t> in </a:t>
            </a:r>
            <a:r>
              <a:rPr lang="fr-BE" dirty="0" err="1"/>
              <a:t>reprehenderit</a:t>
            </a:r>
            <a:r>
              <a:rPr lang="fr-BE" dirty="0"/>
              <a:t> in </a:t>
            </a:r>
            <a:r>
              <a:rPr lang="fr-BE" dirty="0" err="1"/>
              <a:t>voluptate</a:t>
            </a:r>
            <a:r>
              <a:rPr lang="fr-BE" dirty="0"/>
              <a:t> </a:t>
            </a:r>
            <a:r>
              <a:rPr lang="fr-BE" dirty="0" err="1"/>
              <a:t>velit</a:t>
            </a:r>
            <a:r>
              <a:rPr lang="fr-BE" dirty="0"/>
              <a:t> esse </a:t>
            </a:r>
            <a:r>
              <a:rPr lang="fr-BE" dirty="0" err="1"/>
              <a:t>cillum</a:t>
            </a:r>
            <a:r>
              <a:rPr lang="fr-BE" dirty="0"/>
              <a:t> </a:t>
            </a:r>
            <a:r>
              <a:rPr lang="fr-BE" dirty="0" err="1"/>
              <a:t>dolore</a:t>
            </a:r>
            <a:r>
              <a:rPr lang="fr-BE" dirty="0"/>
              <a:t> eu </a:t>
            </a:r>
            <a:r>
              <a:rPr lang="fr-BE" dirty="0" err="1"/>
              <a:t>fugiat</a:t>
            </a:r>
            <a:r>
              <a:rPr lang="fr-BE" dirty="0"/>
              <a:t> </a:t>
            </a:r>
            <a:r>
              <a:rPr lang="fr-BE" dirty="0" err="1"/>
              <a:t>nulla</a:t>
            </a:r>
            <a:r>
              <a:rPr lang="fr-BE" dirty="0"/>
              <a:t> </a:t>
            </a:r>
            <a:r>
              <a:rPr lang="fr-BE" dirty="0" err="1"/>
              <a:t>pariatur</a:t>
            </a:r>
            <a:r>
              <a:rPr lang="fr-BE" dirty="0"/>
              <a:t>. </a:t>
            </a:r>
            <a:r>
              <a:rPr lang="fr-BE" dirty="0" err="1"/>
              <a:t>Excepteur</a:t>
            </a:r>
            <a:r>
              <a:rPr lang="fr-BE" dirty="0"/>
              <a:t> </a:t>
            </a:r>
            <a:r>
              <a:rPr lang="fr-BE" dirty="0" err="1"/>
              <a:t>sint</a:t>
            </a:r>
            <a:r>
              <a:rPr lang="fr-BE" dirty="0"/>
              <a:t> </a:t>
            </a:r>
            <a:r>
              <a:rPr lang="fr-BE" dirty="0" err="1"/>
              <a:t>occaecat</a:t>
            </a:r>
            <a:r>
              <a:rPr lang="fr-BE" dirty="0"/>
              <a:t> </a:t>
            </a:r>
            <a:r>
              <a:rPr lang="fr-BE" dirty="0" err="1"/>
              <a:t>cupidatat</a:t>
            </a:r>
            <a:r>
              <a:rPr lang="fr-BE" dirty="0"/>
              <a:t> non </a:t>
            </a:r>
            <a:r>
              <a:rPr lang="fr-BE" dirty="0" err="1"/>
              <a:t>proident</a:t>
            </a:r>
            <a:r>
              <a:rPr lang="fr-BE" dirty="0"/>
              <a:t>, </a:t>
            </a:r>
            <a:r>
              <a:rPr lang="fr-BE" dirty="0" err="1"/>
              <a:t>sunt</a:t>
            </a:r>
            <a:r>
              <a:rPr lang="fr-BE" dirty="0"/>
              <a:t> in culpa qui officia </a:t>
            </a:r>
            <a:r>
              <a:rPr lang="fr-BE" dirty="0" err="1"/>
              <a:t>deserunt</a:t>
            </a:r>
            <a:r>
              <a:rPr lang="fr-BE" dirty="0"/>
              <a:t> mollit </a:t>
            </a:r>
            <a:r>
              <a:rPr lang="fr-BE" dirty="0" err="1"/>
              <a:t>anim</a:t>
            </a:r>
            <a:r>
              <a:rPr lang="fr-BE" dirty="0"/>
              <a:t> id est </a:t>
            </a:r>
            <a:r>
              <a:rPr lang="fr-BE" dirty="0" err="1"/>
              <a:t>laborum</a:t>
            </a:r>
            <a:r>
              <a:rPr lang="fr-BE" dirty="0"/>
              <a:t>.</a:t>
            </a: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l="25397" r="19167" b="25290"/>
          <a:stretch/>
        </p:blipFill>
        <p:spPr>
          <a:xfrm>
            <a:off x="10443411" y="5848152"/>
            <a:ext cx="1604210" cy="632858"/>
          </a:xfrm>
          <a:prstGeom prst="rect">
            <a:avLst/>
          </a:prstGeom>
        </p:spPr>
      </p:pic>
      <p:pic>
        <p:nvPicPr>
          <p:cNvPr id="16" name="Picture 1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92092" y="6381763"/>
            <a:ext cx="2292295" cy="274344"/>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763507" y="5958036"/>
            <a:ext cx="718036" cy="741741"/>
          </a:xfrm>
          <a:prstGeom prst="rect">
            <a:avLst/>
          </a:prstGeom>
        </p:spPr>
      </p:pic>
    </p:spTree>
    <p:extLst>
      <p:ext uri="{BB962C8B-B14F-4D97-AF65-F5344CB8AC3E}">
        <p14:creationId xmlns:p14="http://schemas.microsoft.com/office/powerpoint/2010/main" val="644648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pic>
        <p:nvPicPr>
          <p:cNvPr id="11"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t="9935" b="10137"/>
          <a:stretch/>
        </p:blipFill>
        <p:spPr>
          <a:xfrm>
            <a:off x="0" y="1"/>
            <a:ext cx="12191999" cy="6858000"/>
          </a:xfrm>
          <a:prstGeom prst="rect">
            <a:avLst/>
          </a:prstGeom>
          <a:blipFill dpi="0" rotWithShape="1">
            <a:blip r:embed="rId3"/>
            <a:srcRect/>
            <a:stretch>
              <a:fillRect/>
            </a:stretch>
          </a:blipFill>
          <a:ln w="12700">
            <a:miter lim="400000"/>
          </a:ln>
        </p:spPr>
      </p:pic>
      <p:sp>
        <p:nvSpPr>
          <p:cNvPr id="8" name="Rectangle 7">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chemeClr val="accent4"/>
          </a:solidFill>
          <a:ln w="12700">
            <a:miter lim="400000"/>
          </a:ln>
        </p:spPr>
        <p:txBody>
          <a:bodyPr lIns="45719" rIns="45719" anchor="ctr"/>
          <a:lstStyle/>
          <a:p>
            <a:pPr algn="just">
              <a:defRPr>
                <a:solidFill>
                  <a:srgbClr val="FFFFFF"/>
                </a:solidFill>
              </a:defRPr>
            </a:pPr>
            <a:endParaRPr/>
          </a:p>
        </p:txBody>
      </p:sp>
      <p:sp>
        <p:nvSpPr>
          <p:cNvPr id="9"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9" y="745829"/>
            <a:ext cx="11293675" cy="707886"/>
          </a:xfrm>
          <a:prstGeom prst="rect">
            <a:avLst/>
          </a:prstGeom>
        </p:spPr>
        <p:txBody>
          <a:bodyPr wrap="square">
            <a:spAutoFit/>
          </a:bodyPr>
          <a:lstStyle>
            <a:lvl1pPr marL="0" indent="0">
              <a:lnSpc>
                <a:spcPct val="100000"/>
              </a:lnSpc>
              <a:spcBef>
                <a:spcPts val="0"/>
              </a:spcBef>
              <a:buSzTx/>
              <a:buFontTx/>
              <a:buNone/>
              <a:defRPr sz="4000" baseline="0">
                <a:solidFill>
                  <a:schemeClr val="accent4"/>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281009" y="1779812"/>
            <a:ext cx="11237400" cy="4089476"/>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chemeClr val="accent4"/>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 Duis </a:t>
            </a:r>
            <a:r>
              <a:rPr lang="fr-BE" dirty="0" err="1"/>
              <a:t>aute</a:t>
            </a:r>
            <a:r>
              <a:rPr lang="fr-BE" dirty="0"/>
              <a:t> </a:t>
            </a:r>
            <a:r>
              <a:rPr lang="fr-BE" dirty="0" err="1"/>
              <a:t>irure</a:t>
            </a:r>
            <a:r>
              <a:rPr lang="fr-BE" dirty="0"/>
              <a:t> </a:t>
            </a:r>
            <a:r>
              <a:rPr lang="fr-BE" dirty="0" err="1"/>
              <a:t>dolor</a:t>
            </a:r>
            <a:r>
              <a:rPr lang="fr-BE" dirty="0"/>
              <a:t> in </a:t>
            </a:r>
            <a:r>
              <a:rPr lang="fr-BE" dirty="0" err="1"/>
              <a:t>reprehenderit</a:t>
            </a:r>
            <a:r>
              <a:rPr lang="fr-BE" dirty="0"/>
              <a:t> in </a:t>
            </a:r>
            <a:r>
              <a:rPr lang="fr-BE" dirty="0" err="1"/>
              <a:t>voluptate</a:t>
            </a:r>
            <a:r>
              <a:rPr lang="fr-BE" dirty="0"/>
              <a:t> </a:t>
            </a:r>
            <a:r>
              <a:rPr lang="fr-BE" dirty="0" err="1"/>
              <a:t>velit</a:t>
            </a:r>
            <a:r>
              <a:rPr lang="fr-BE" dirty="0"/>
              <a:t> esse </a:t>
            </a:r>
            <a:r>
              <a:rPr lang="fr-BE" dirty="0" err="1"/>
              <a:t>cillum</a:t>
            </a:r>
            <a:r>
              <a:rPr lang="fr-BE" dirty="0"/>
              <a:t> </a:t>
            </a:r>
            <a:r>
              <a:rPr lang="fr-BE" dirty="0" err="1"/>
              <a:t>dolore</a:t>
            </a:r>
            <a:r>
              <a:rPr lang="fr-BE" dirty="0"/>
              <a:t> eu </a:t>
            </a:r>
            <a:r>
              <a:rPr lang="fr-BE" dirty="0" err="1"/>
              <a:t>fugiat</a:t>
            </a:r>
            <a:r>
              <a:rPr lang="fr-BE" dirty="0"/>
              <a:t> </a:t>
            </a:r>
            <a:r>
              <a:rPr lang="fr-BE" dirty="0" err="1"/>
              <a:t>nulla</a:t>
            </a:r>
            <a:r>
              <a:rPr lang="fr-BE" dirty="0"/>
              <a:t> </a:t>
            </a:r>
            <a:r>
              <a:rPr lang="fr-BE" dirty="0" err="1"/>
              <a:t>pariatur</a:t>
            </a:r>
            <a:r>
              <a:rPr lang="fr-BE" dirty="0"/>
              <a:t>. </a:t>
            </a:r>
            <a:r>
              <a:rPr lang="fr-BE" dirty="0" err="1"/>
              <a:t>Excepteur</a:t>
            </a:r>
            <a:r>
              <a:rPr lang="fr-BE" dirty="0"/>
              <a:t> </a:t>
            </a:r>
            <a:r>
              <a:rPr lang="fr-BE" dirty="0" err="1"/>
              <a:t>sint</a:t>
            </a:r>
            <a:r>
              <a:rPr lang="fr-BE" dirty="0"/>
              <a:t> </a:t>
            </a:r>
            <a:r>
              <a:rPr lang="fr-BE" dirty="0" err="1"/>
              <a:t>occaecat</a:t>
            </a:r>
            <a:r>
              <a:rPr lang="fr-BE" dirty="0"/>
              <a:t> </a:t>
            </a:r>
            <a:r>
              <a:rPr lang="fr-BE" dirty="0" err="1"/>
              <a:t>cupidatat</a:t>
            </a:r>
            <a:r>
              <a:rPr lang="fr-BE" dirty="0"/>
              <a:t> non </a:t>
            </a:r>
            <a:r>
              <a:rPr lang="fr-BE" dirty="0" err="1"/>
              <a:t>proident</a:t>
            </a:r>
            <a:r>
              <a:rPr lang="fr-BE" dirty="0"/>
              <a:t>, </a:t>
            </a:r>
            <a:r>
              <a:rPr lang="fr-BE" dirty="0" err="1"/>
              <a:t>sunt</a:t>
            </a:r>
            <a:r>
              <a:rPr lang="fr-BE" dirty="0"/>
              <a:t> in culpa qui officia </a:t>
            </a:r>
            <a:r>
              <a:rPr lang="fr-BE" dirty="0" err="1"/>
              <a:t>deserunt</a:t>
            </a:r>
            <a:r>
              <a:rPr lang="fr-BE" dirty="0"/>
              <a:t> mollit </a:t>
            </a:r>
            <a:r>
              <a:rPr lang="fr-BE" dirty="0" err="1"/>
              <a:t>anim</a:t>
            </a:r>
            <a:r>
              <a:rPr lang="fr-BE" dirty="0"/>
              <a:t> id est </a:t>
            </a:r>
            <a:r>
              <a:rPr lang="fr-BE" dirty="0" err="1"/>
              <a:t>laborum</a:t>
            </a:r>
            <a:r>
              <a:rPr lang="fr-BE" dirty="0"/>
              <a:t>.</a:t>
            </a:r>
          </a:p>
        </p:txBody>
      </p:sp>
      <p:sp>
        <p:nvSpPr>
          <p:cNvPr id="16"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pic>
        <p:nvPicPr>
          <p:cNvPr id="10" name="Picture 9"/>
          <p:cNvPicPr>
            <a:picLocks noChangeAspect="1"/>
          </p:cNvPicPr>
          <p:nvPr userDrawn="1"/>
        </p:nvPicPr>
        <p:blipFill rotWithShape="1">
          <a:blip r:embed="rId4">
            <a:extLst>
              <a:ext uri="{28A0092B-C50C-407E-A947-70E740481C1C}">
                <a14:useLocalDpi xmlns:a14="http://schemas.microsoft.com/office/drawing/2010/main" val="0"/>
              </a:ext>
            </a:extLst>
          </a:blip>
          <a:srcRect l="25397" r="19167" b="25290"/>
          <a:stretch/>
        </p:blipFill>
        <p:spPr>
          <a:xfrm>
            <a:off x="10443411" y="5848152"/>
            <a:ext cx="1604210" cy="632858"/>
          </a:xfrm>
          <a:prstGeom prst="rect">
            <a:avLst/>
          </a:prstGeom>
        </p:spPr>
      </p:pic>
      <p:pic>
        <p:nvPicPr>
          <p:cNvPr id="18" name="Picture 1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692092" y="6381763"/>
            <a:ext cx="2292295" cy="274344"/>
          </a:xfrm>
          <a:prstGeom prst="rect">
            <a:avLst/>
          </a:prstGeom>
        </p:spPr>
      </p:pic>
      <p:pic>
        <p:nvPicPr>
          <p:cNvPr id="13" name="Picture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763507" y="5958036"/>
            <a:ext cx="718036" cy="741741"/>
          </a:xfrm>
          <a:prstGeom prst="rect">
            <a:avLst/>
          </a:prstGeom>
        </p:spPr>
      </p:pic>
    </p:spTree>
    <p:extLst>
      <p:ext uri="{BB962C8B-B14F-4D97-AF65-F5344CB8AC3E}">
        <p14:creationId xmlns:p14="http://schemas.microsoft.com/office/powerpoint/2010/main" val="1331326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Slide 1">
    <p:spTree>
      <p:nvGrpSpPr>
        <p:cNvPr id="1" name=""/>
        <p:cNvGrpSpPr/>
        <p:nvPr/>
      </p:nvGrpSpPr>
      <p:grpSpPr>
        <a:xfrm>
          <a:off x="0" y="0"/>
          <a:ext cx="0" cy="0"/>
          <a:chOff x="0" y="0"/>
          <a:chExt cx="0" cy="0"/>
        </a:xfrm>
      </p:grpSpPr>
      <p:sp>
        <p:nvSpPr>
          <p:cNvPr id="4" name="Rectangle 2"/>
          <p:cNvSpPr/>
          <p:nvPr userDrawn="1"/>
        </p:nvSpPr>
        <p:spPr>
          <a:xfrm>
            <a:off x="0" y="0"/>
            <a:ext cx="4343400" cy="6858000"/>
          </a:xfrm>
          <a:prstGeom prst="rect">
            <a:avLst/>
          </a:prstGeom>
          <a:solidFill>
            <a:srgbClr val="D9D9D9"/>
          </a:solidFill>
          <a:ln w="12700">
            <a:miter lim="400000"/>
          </a:ln>
        </p:spPr>
        <p:txBody>
          <a:bodyPr lIns="45719" rIns="45719" anchor="ctr"/>
          <a:lstStyle/>
          <a:p>
            <a:pPr algn="ctr">
              <a:defRPr>
                <a:solidFill>
                  <a:srgbClr val="D9D9D9"/>
                </a:solidFill>
              </a:defRPr>
            </a:pPr>
            <a:endParaRPr/>
          </a:p>
        </p:txBody>
      </p:sp>
      <p:sp>
        <p:nvSpPr>
          <p:cNvPr id="5" name="Rectangle 8"/>
          <p:cNvSpPr/>
          <p:nvPr userDrawn="1"/>
        </p:nvSpPr>
        <p:spPr>
          <a:xfrm>
            <a:off x="4334691" y="2170444"/>
            <a:ext cx="146100" cy="351693"/>
          </a:xfrm>
          <a:prstGeom prst="rect">
            <a:avLst/>
          </a:prstGeom>
          <a:solidFill>
            <a:schemeClr val="accent3"/>
          </a:solidFill>
          <a:ln w="12700">
            <a:miter lim="400000"/>
          </a:ln>
        </p:spPr>
        <p:txBody>
          <a:bodyPr lIns="45719" rIns="45719" anchor="ctr"/>
          <a:lstStyle/>
          <a:p>
            <a:pPr algn="just">
              <a:defRPr>
                <a:solidFill>
                  <a:srgbClr val="FFFFFF"/>
                </a:solidFill>
              </a:defRPr>
            </a:pPr>
            <a:endParaRPr/>
          </a:p>
        </p:txBody>
      </p:sp>
      <p:sp>
        <p:nvSpPr>
          <p:cNvPr id="8" name="TextBox 9"/>
          <p:cNvSpPr txBox="1">
            <a:spLocks noGrp="1"/>
          </p:cNvSpPr>
          <p:nvPr>
            <p:ph type="body" sz="quarter" idx="13" hasCustomPrompt="1"/>
          </p:nvPr>
        </p:nvSpPr>
        <p:spPr>
          <a:xfrm>
            <a:off x="4624409" y="2027180"/>
            <a:ext cx="5574033" cy="707886"/>
          </a:xfrm>
          <a:prstGeom prst="rect">
            <a:avLst/>
          </a:prstGeom>
        </p:spPr>
        <p:txBody>
          <a:bodyPr wrap="square">
            <a:spAutoFit/>
          </a:bodyPr>
          <a:lstStyle>
            <a:lvl1pPr marL="0" indent="0">
              <a:lnSpc>
                <a:spcPct val="100000"/>
              </a:lnSpc>
              <a:spcBef>
                <a:spcPts val="0"/>
              </a:spcBef>
              <a:buSzTx/>
              <a:buFontTx/>
              <a:buNone/>
              <a:defRPr sz="4000" baseline="0">
                <a:solidFill>
                  <a:schemeClr val="accent3"/>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9"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4624409" y="2875333"/>
            <a:ext cx="5574033" cy="2338694"/>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dirty="0">
                <a:ln>
                  <a:noFill/>
                </a:ln>
                <a:solidFill>
                  <a:schemeClr val="accent4"/>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a:t>
            </a:r>
          </a:p>
        </p:txBody>
      </p:sp>
      <p:sp>
        <p:nvSpPr>
          <p:cNvPr id="10" name="Picture Placeholder 2"/>
          <p:cNvSpPr>
            <a:spLocks noGrp="1"/>
          </p:cNvSpPr>
          <p:nvPr>
            <p:ph type="pic" sz="quarter" idx="28"/>
          </p:nvPr>
        </p:nvSpPr>
        <p:spPr>
          <a:xfrm>
            <a:off x="0" y="0"/>
            <a:ext cx="4337050" cy="6858000"/>
          </a:xfrm>
          <a:prstGeom prst="rect">
            <a:avLst/>
          </a:prstGeom>
        </p:spPr>
        <p:txBody>
          <a:bodyPr/>
          <a:lstStyle>
            <a:lvl1pPr marL="0" indent="0" algn="ctr">
              <a:buFontTx/>
              <a:buNone/>
              <a:defRPr sz="2000" i="1">
                <a:noFill/>
                <a:latin typeface="Palanquin" panose="020B0004020203020204" pitchFamily="34" charset="0"/>
                <a:cs typeface="Palanquin" panose="020B0004020203020204" pitchFamily="34" charset="0"/>
              </a:defRPr>
            </a:lvl1pPr>
          </a:lstStyle>
          <a:p>
            <a:endParaRPr lang="fr-BE" dirty="0"/>
          </a:p>
        </p:txBody>
      </p:sp>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l="25397" r="19167" b="25290"/>
          <a:stretch/>
        </p:blipFill>
        <p:spPr>
          <a:xfrm>
            <a:off x="10443411" y="5848152"/>
            <a:ext cx="1604210" cy="632858"/>
          </a:xfrm>
          <a:prstGeom prst="rect">
            <a:avLst/>
          </a:prstGeom>
        </p:spPr>
      </p:pic>
      <p:pic>
        <p:nvPicPr>
          <p:cNvPr id="16" name="Picture 1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92092" y="6381763"/>
            <a:ext cx="2292295" cy="274344"/>
          </a:xfrm>
          <a:prstGeom prst="rect">
            <a:avLst/>
          </a:prstGeom>
        </p:spPr>
      </p:pic>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763507" y="5958036"/>
            <a:ext cx="718036" cy="741741"/>
          </a:xfrm>
          <a:prstGeom prst="rect">
            <a:avLst/>
          </a:prstGeom>
        </p:spPr>
      </p:pic>
    </p:spTree>
    <p:extLst>
      <p:ext uri="{BB962C8B-B14F-4D97-AF65-F5344CB8AC3E}">
        <p14:creationId xmlns:p14="http://schemas.microsoft.com/office/powerpoint/2010/main" val="1573056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Slide 2">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l="55206" t="1004"/>
          <a:stretch/>
        </p:blipFill>
        <p:spPr>
          <a:xfrm>
            <a:off x="7846423" y="0"/>
            <a:ext cx="4345577" cy="6858000"/>
          </a:xfrm>
          <a:prstGeom prst="rect">
            <a:avLst/>
          </a:prstGeom>
          <a:ln w="12700">
            <a:miter lim="400000"/>
          </a:ln>
        </p:spPr>
      </p:pic>
      <p:sp>
        <p:nvSpPr>
          <p:cNvPr id="5" name="Rectangle 4"/>
          <p:cNvSpPr/>
          <p:nvPr userDrawn="1"/>
        </p:nvSpPr>
        <p:spPr>
          <a:xfrm>
            <a:off x="0" y="0"/>
            <a:ext cx="7848600" cy="6858000"/>
          </a:xfrm>
          <a:prstGeom prst="rect">
            <a:avLst/>
          </a:prstGeom>
          <a:solidFill>
            <a:srgbClr val="D9D9D9"/>
          </a:solidFill>
          <a:ln w="12700">
            <a:miter lim="400000"/>
          </a:ln>
        </p:spPr>
        <p:txBody>
          <a:bodyPr lIns="45719" rIns="45719" anchor="ctr"/>
          <a:lstStyle/>
          <a:p>
            <a:pPr algn="ctr">
              <a:defRPr>
                <a:solidFill>
                  <a:srgbClr val="FFFFFF"/>
                </a:solidFill>
              </a:defRPr>
            </a:pPr>
            <a:endParaRPr/>
          </a:p>
        </p:txBody>
      </p:sp>
      <p:sp>
        <p:nvSpPr>
          <p:cNvPr id="7"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8388790" y="677042"/>
            <a:ext cx="3263021" cy="5004509"/>
          </a:xfrm>
          <a:prstGeom prst="rect">
            <a:avLst/>
          </a:prstGeom>
        </p:spPr>
        <p:txBody>
          <a:bodyPr wrap="square">
            <a:noAutofit/>
          </a:bodyPr>
          <a:lstStyle>
            <a:lvl1pPr marL="0" indent="0">
              <a:lnSpc>
                <a:spcPct val="100000"/>
              </a:lnSpc>
              <a:spcBef>
                <a:spcPts val="0"/>
              </a:spcBef>
              <a:buSzTx/>
              <a:buFontTx/>
              <a:buNone/>
              <a:defRPr kumimoji="0" sz="1800" b="0" i="0" u="none" strike="noStrike" cap="none" spc="0" normalizeH="0" baseline="0" dirty="0">
                <a:ln>
                  <a:noFill/>
                </a:ln>
                <a:solidFill>
                  <a:schemeClr val="accent4"/>
                </a:solidFill>
                <a:effectLst/>
                <a:uFillTx/>
                <a:latin typeface="Palanquin Regular"/>
                <a:ea typeface="Arial"/>
                <a:cs typeface="Arial"/>
                <a:sym typeface="Arial"/>
              </a:defRPr>
            </a:lvl1pPr>
          </a:lstStyle>
          <a:p>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a:t>
            </a:r>
          </a:p>
        </p:txBody>
      </p:sp>
      <p:sp>
        <p:nvSpPr>
          <p:cNvPr id="9"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
        <p:nvSpPr>
          <p:cNvPr id="10" name="Picture Placeholder 9"/>
          <p:cNvSpPr>
            <a:spLocks noGrp="1"/>
          </p:cNvSpPr>
          <p:nvPr>
            <p:ph type="pic" sz="quarter" idx="28"/>
          </p:nvPr>
        </p:nvSpPr>
        <p:spPr>
          <a:xfrm>
            <a:off x="0" y="0"/>
            <a:ext cx="7848600" cy="6858000"/>
          </a:xfrm>
        </p:spPr>
        <p:txBody>
          <a:bodyPr/>
          <a:lstStyle>
            <a:lvl1pPr>
              <a:defRPr>
                <a:noFill/>
              </a:defRPr>
            </a:lvl1pPr>
          </a:lstStyle>
          <a:p>
            <a:endParaRPr lang="fr-BE" dirty="0"/>
          </a:p>
        </p:txBody>
      </p:sp>
      <p:pic>
        <p:nvPicPr>
          <p:cNvPr id="12" name="Picture 11"/>
          <p:cNvPicPr>
            <a:picLocks noChangeAspect="1"/>
          </p:cNvPicPr>
          <p:nvPr userDrawn="1"/>
        </p:nvPicPr>
        <p:blipFill rotWithShape="1">
          <a:blip r:embed="rId3">
            <a:extLst>
              <a:ext uri="{28A0092B-C50C-407E-A947-70E740481C1C}">
                <a14:useLocalDpi xmlns:a14="http://schemas.microsoft.com/office/drawing/2010/main" val="0"/>
              </a:ext>
            </a:extLst>
          </a:blip>
          <a:srcRect l="25397" r="19167" b="25290"/>
          <a:stretch/>
        </p:blipFill>
        <p:spPr>
          <a:xfrm>
            <a:off x="10443411" y="5848152"/>
            <a:ext cx="1604210" cy="632858"/>
          </a:xfrm>
          <a:prstGeom prst="rect">
            <a:avLst/>
          </a:prstGeom>
        </p:spPr>
      </p:pic>
      <p:pic>
        <p:nvPicPr>
          <p:cNvPr id="16" name="Picture 1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692092" y="6381763"/>
            <a:ext cx="2292295" cy="274344"/>
          </a:xfrm>
          <a:prstGeom prst="rect">
            <a:avLst/>
          </a:prstGeom>
        </p:spPr>
      </p:pic>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763507" y="5958036"/>
            <a:ext cx="718036" cy="741741"/>
          </a:xfrm>
          <a:prstGeom prst="rect">
            <a:avLst/>
          </a:prstGeom>
        </p:spPr>
      </p:pic>
    </p:spTree>
    <p:extLst>
      <p:ext uri="{BB962C8B-B14F-4D97-AF65-F5344CB8AC3E}">
        <p14:creationId xmlns:p14="http://schemas.microsoft.com/office/powerpoint/2010/main" val="648048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 Placeholder 2"/>
          <p:cNvSpPr>
            <a:spLocks noGrp="1"/>
          </p:cNvSpPr>
          <p:nvPr>
            <p:ph type="body" idx="1"/>
          </p:nvPr>
        </p:nvSpPr>
        <p:spPr>
          <a:xfrm>
            <a:off x="838200" y="1825625"/>
            <a:ext cx="10515600" cy="427908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BE" dirty="0"/>
          </a:p>
          <a:p>
            <a:pPr lvl="4"/>
            <a:endParaRPr lang="en-US" dirty="0"/>
          </a:p>
          <a:p>
            <a:pPr lvl="4"/>
            <a:endParaRPr lang="fr-BE" dirty="0"/>
          </a:p>
        </p:txBody>
      </p:sp>
      <p:sp>
        <p:nvSpPr>
          <p:cNvPr id="11"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solidFill>
                  <a:schemeClr val="accent4"/>
                </a:solidFill>
              </a:rPr>
              <a:pPr/>
              <a:t>‹#›</a:t>
            </a:fld>
            <a:endParaRPr lang="fr-BE" dirty="0">
              <a:solidFill>
                <a:schemeClr val="accent4"/>
              </a:solidFill>
            </a:endParaRPr>
          </a:p>
        </p:txBody>
      </p:sp>
      <p:sp>
        <p:nvSpPr>
          <p:cNvPr id="4" name="Text Placeholder 18"/>
          <p:cNvSpPr txBox="1">
            <a:spLocks/>
          </p:cNvSpPr>
          <p:nvPr userDrawn="1"/>
        </p:nvSpPr>
        <p:spPr>
          <a:xfrm>
            <a:off x="9694759" y="6391428"/>
            <a:ext cx="2290354" cy="256385"/>
          </a:xfrm>
          <a:prstGeom prst="rect">
            <a:avLst/>
          </a:prstGeom>
        </p:spPr>
        <p:txBody>
          <a:bodyPr>
            <a:normAutofit/>
          </a:bodyPr>
          <a:lstStyle>
            <a:lvl1pPr marL="0" marR="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kern="1200" cap="none" spc="0" baseline="0">
                <a:solidFill>
                  <a:schemeClr val="accent3"/>
                </a:solidFill>
                <a:latin typeface="Palanquin Bold" panose="020B0004020203020204" pitchFamily="34" charset="0"/>
                <a:ea typeface="+mn-ea"/>
                <a:cs typeface="Palanquin Bold" panose="020B0004020203020204" pitchFamily="34" charset="0"/>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chemeClr val="accent4"/>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chemeClr val="accent4"/>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chemeClr val="accent4"/>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BE" dirty="0">
                <a:solidFill>
                  <a:schemeClr val="bg1"/>
                </a:solidFill>
              </a:rPr>
              <a:t>Composante Terre</a:t>
            </a:r>
          </a:p>
        </p:txBody>
      </p:sp>
    </p:spTree>
    <p:extLst>
      <p:ext uri="{BB962C8B-B14F-4D97-AF65-F5344CB8AC3E}">
        <p14:creationId xmlns:p14="http://schemas.microsoft.com/office/powerpoint/2010/main" val="2447900341"/>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35" r:id="rId3"/>
    <p:sldLayoutId id="2147483729" r:id="rId4"/>
    <p:sldLayoutId id="2147483730" r:id="rId5"/>
    <p:sldLayoutId id="2147483731" r:id="rId6"/>
    <p:sldLayoutId id="2147483736" r:id="rId7"/>
    <p:sldLayoutId id="2147483737" r:id="rId8"/>
    <p:sldLayoutId id="2147483738" r:id="rId9"/>
    <p:sldLayoutId id="2147483734"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kern="1200" baseline="0">
          <a:solidFill>
            <a:schemeClr val="accent4"/>
          </a:solidFill>
          <a:latin typeface="+mn-lt"/>
          <a:ea typeface="+mn-ea"/>
          <a:cs typeface="+mn-cs"/>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chemeClr val="accent4"/>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chemeClr val="accent4"/>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chemeClr val="accent4"/>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p:txBody>
          <a:bodyPr/>
          <a:lstStyle/>
          <a:p>
            <a:r>
              <a:rPr lang="fr-BE" dirty="0"/>
              <a:t>Voorstelling als VP</a:t>
            </a:r>
          </a:p>
        </p:txBody>
      </p:sp>
      <p:sp>
        <p:nvSpPr>
          <p:cNvPr id="3" name="Text Placeholder 2"/>
          <p:cNvSpPr>
            <a:spLocks noGrp="1"/>
          </p:cNvSpPr>
          <p:nvPr>
            <p:ph type="body" sz="quarter" idx="16"/>
          </p:nvPr>
        </p:nvSpPr>
        <p:spPr/>
        <p:txBody>
          <a:bodyPr>
            <a:normAutofit lnSpcReduction="10000"/>
          </a:bodyPr>
          <a:lstStyle/>
          <a:p>
            <a:r>
              <a:rPr lang="fr-BE" dirty="0"/>
              <a:t>18 DEC 2025</a:t>
            </a:r>
          </a:p>
        </p:txBody>
      </p:sp>
      <p:sp>
        <p:nvSpPr>
          <p:cNvPr id="4" name="Text Placeholder 3"/>
          <p:cNvSpPr>
            <a:spLocks noGrp="1"/>
          </p:cNvSpPr>
          <p:nvPr>
            <p:ph type="body" sz="quarter" idx="17"/>
          </p:nvPr>
        </p:nvSpPr>
        <p:spPr/>
        <p:txBody>
          <a:bodyPr/>
          <a:lstStyle/>
          <a:p>
            <a:r>
              <a:rPr lang="fr-BE" dirty="0"/>
              <a:t>BELGIAN ARMY STAFF 3D JTAC</a:t>
            </a:r>
          </a:p>
        </p:txBody>
      </p:sp>
      <p:sp>
        <p:nvSpPr>
          <p:cNvPr id="5" name="Text Placeholder 4"/>
          <p:cNvSpPr>
            <a:spLocks noGrp="1"/>
          </p:cNvSpPr>
          <p:nvPr>
            <p:ph type="body" sz="quarter" idx="18"/>
          </p:nvPr>
        </p:nvSpPr>
        <p:spPr/>
        <p:txBody>
          <a:bodyPr/>
          <a:lstStyle/>
          <a:p>
            <a:r>
              <a:rPr lang="fr-BE" dirty="0"/>
              <a:t>OR-6 Dwayne Losev</a:t>
            </a:r>
          </a:p>
        </p:txBody>
      </p:sp>
    </p:spTree>
    <p:extLst>
      <p:ext uri="{BB962C8B-B14F-4D97-AF65-F5344CB8AC3E}">
        <p14:creationId xmlns:p14="http://schemas.microsoft.com/office/powerpoint/2010/main" val="831469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9" y="745829"/>
            <a:ext cx="11293675" cy="707886"/>
          </a:xfrm>
        </p:spPr>
        <p:txBody>
          <a:bodyPr/>
          <a:lstStyle/>
          <a:p>
            <a:r>
              <a:rPr lang="en-US" dirty="0">
                <a:latin typeface="+mj-lt"/>
                <a:ea typeface="Tahoma" panose="020B0604030504040204" pitchFamily="34" charset="0"/>
                <a:cs typeface="Tahoma" panose="020B0604030504040204" pitchFamily="34" charset="0"/>
              </a:rPr>
              <a:t>Achtergrond</a:t>
            </a:r>
            <a:endParaRPr lang="fr-BE" dirty="0">
              <a:latin typeface="+mj-lt"/>
            </a:endParaRPr>
          </a:p>
        </p:txBody>
      </p:sp>
      <p:sp>
        <p:nvSpPr>
          <p:cNvPr id="4" name="Rectangle 6"/>
          <p:cNvSpPr>
            <a:spLocks noGrp="1" noChangeArrowheads="1"/>
          </p:cNvSpPr>
          <p:nvPr>
            <p:ph type="body" sz="half" idx="4294967295"/>
          </p:nvPr>
        </p:nvSpPr>
        <p:spPr>
          <a:xfrm>
            <a:off x="107504" y="1600200"/>
            <a:ext cx="11866782" cy="4525963"/>
          </a:xfrm>
          <a:prstGeom prst="rect">
            <a:avLst/>
          </a:prstGeom>
        </p:spPr>
        <p:txBody>
          <a:bodyPr/>
          <a:lstStyle/>
          <a:p>
            <a:pPr marL="342900" indent="-342900">
              <a:buFont typeface="Arial" panose="020B0604020202020204" pitchFamily="34" charset="0"/>
              <a:buChar char="•"/>
            </a:pPr>
            <a:r>
              <a:rPr lang="en-US" sz="2000" dirty="0">
                <a:ea typeface="Tahoma" panose="020B0604030504040204" pitchFamily="34" charset="0"/>
                <a:cs typeface="Tahoma" panose="020B0604030504040204" pitchFamily="34" charset="0"/>
              </a:rPr>
              <a:t>In dienst getreden in 2012 na een academische poging tot psycholoog</a:t>
            </a:r>
          </a:p>
          <a:p>
            <a:pPr marL="342900" indent="-342900">
              <a:buFont typeface="Arial" panose="020B0604020202020204" pitchFamily="34" charset="0"/>
              <a:buChar char="•"/>
            </a:pPr>
            <a:r>
              <a:rPr lang="en-US" sz="2000" dirty="0">
                <a:ea typeface="Tahoma" panose="020B0604030504040204" pitchFamily="34" charset="0"/>
                <a:cs typeface="Tahoma" panose="020B0604030504040204" pitchFamily="34" charset="0"/>
              </a:rPr>
              <a:t>8 maand als BV (kannonier) bij het Bn Aie, By HOW gewerkt in Brasschaat</a:t>
            </a:r>
          </a:p>
          <a:p>
            <a:pPr marL="342900" indent="-342900">
              <a:buFont typeface="Arial" panose="020B0604020202020204" pitchFamily="34" charset="0"/>
              <a:buChar char="•"/>
            </a:pPr>
            <a:r>
              <a:rPr lang="en-US" sz="2000" dirty="0">
                <a:ea typeface="Tahoma" panose="020B0604030504040204" pitchFamily="34" charset="0"/>
                <a:cs typeface="Tahoma" panose="020B0604030504040204" pitchFamily="34" charset="0"/>
              </a:rPr>
              <a:t>In 2013 als Ooffr begonnen in Saff, PloegComd MISTRAL in Lombardsijde geworden</a:t>
            </a:r>
          </a:p>
          <a:p>
            <a:pPr marL="342900" indent="-342900">
              <a:buFont typeface="Arial" panose="020B0604020202020204" pitchFamily="34" charset="0"/>
              <a:buChar char="•"/>
            </a:pPr>
            <a:r>
              <a:rPr lang="en-US" sz="2000" dirty="0">
                <a:ea typeface="Tahoma" panose="020B0604030504040204" pitchFamily="34" charset="0"/>
                <a:cs typeface="Tahoma" panose="020B0604030504040204" pitchFamily="34" charset="0"/>
              </a:rPr>
              <a:t>Na de afschaffing van de GBAD capaciteit van Defensie bij de By MOR in Lombardsijde gewerkt voor 3 jaar</a:t>
            </a:r>
          </a:p>
          <a:p>
            <a:pPr marL="342900" indent="-342900">
              <a:buFont typeface="Arial" panose="020B0604020202020204" pitchFamily="34" charset="0"/>
              <a:buChar char="•"/>
            </a:pPr>
            <a:r>
              <a:rPr lang="en-US" sz="2000" dirty="0">
                <a:ea typeface="Tahoma" panose="020B0604030504040204" pitchFamily="34" charset="0"/>
                <a:cs typeface="Tahoma" panose="020B0604030504040204" pitchFamily="34" charset="0"/>
              </a:rPr>
              <a:t>In deze periode als VP gevormd</a:t>
            </a:r>
          </a:p>
          <a:p>
            <a:pPr marL="342900" indent="-342900">
              <a:buFont typeface="Arial" panose="020B0604020202020204" pitchFamily="34" charset="0"/>
              <a:buChar char="•"/>
            </a:pPr>
            <a:r>
              <a:rPr lang="en-US" sz="2000" dirty="0">
                <a:ea typeface="Tahoma" panose="020B0604030504040204" pitchFamily="34" charset="0"/>
                <a:cs typeface="Tahoma" panose="020B0604030504040204" pitchFamily="34" charset="0"/>
              </a:rPr>
              <a:t>In 2022 FO geworden bij By ELOC</a:t>
            </a:r>
          </a:p>
          <a:p>
            <a:pPr marL="342900" indent="-342900">
              <a:buFont typeface="Arial" panose="020B0604020202020204" pitchFamily="34" charset="0"/>
              <a:buChar char="•"/>
            </a:pPr>
            <a:r>
              <a:rPr lang="en-US" sz="2000" dirty="0">
                <a:ea typeface="Tahoma" panose="020B0604030504040204" pitchFamily="34" charset="0"/>
                <a:cs typeface="Tahoma" panose="020B0604030504040204" pitchFamily="34" charset="0"/>
              </a:rPr>
              <a:t>Sinds augustus 2025 werkzaam bij BAS/3D in Evere</a:t>
            </a:r>
          </a:p>
          <a:p>
            <a:pPr marL="342900" indent="-342900">
              <a:buFont typeface="Arial" panose="020B0604020202020204" pitchFamily="34" charset="0"/>
              <a:buChar char="•"/>
            </a:pPr>
            <a:r>
              <a:rPr lang="en-US" sz="2000" dirty="0">
                <a:ea typeface="Tahoma" panose="020B0604030504040204" pitchFamily="34" charset="0"/>
                <a:cs typeface="Tahoma" panose="020B0604030504040204" pitchFamily="34" charset="0"/>
              </a:rPr>
              <a:t>Native NL-talig, vrij vloeiend engelstalig, zeer matig franstalig</a:t>
            </a:r>
          </a:p>
        </p:txBody>
      </p:sp>
    </p:spTree>
    <p:extLst>
      <p:ext uri="{BB962C8B-B14F-4D97-AF65-F5344CB8AC3E}">
        <p14:creationId xmlns:p14="http://schemas.microsoft.com/office/powerpoint/2010/main" val="7657668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9" y="745829"/>
            <a:ext cx="11293675" cy="707886"/>
          </a:xfrm>
        </p:spPr>
        <p:txBody>
          <a:bodyPr/>
          <a:lstStyle/>
          <a:p>
            <a:r>
              <a:rPr lang="en-US" dirty="0">
                <a:latin typeface="Palanquin Bold" panose="020B0004020203020204" pitchFamily="34" charset="0"/>
                <a:ea typeface="Tahoma" panose="020B0604030504040204" pitchFamily="34" charset="0"/>
                <a:cs typeface="Palanquin Bold" panose="020B0004020203020204" pitchFamily="34" charset="0"/>
              </a:rPr>
              <a:t>Motivatie</a:t>
            </a:r>
            <a:endParaRPr lang="en-GB" dirty="0">
              <a:latin typeface="Palanquin Bold" panose="020B0004020203020204" pitchFamily="34" charset="0"/>
              <a:cs typeface="Palanquin Bold" panose="020B0004020203020204" pitchFamily="34" charset="0"/>
            </a:endParaRPr>
          </a:p>
        </p:txBody>
      </p:sp>
      <p:sp>
        <p:nvSpPr>
          <p:cNvPr id="3" name="Text Placeholder 2"/>
          <p:cNvSpPr>
            <a:spLocks noGrp="1"/>
          </p:cNvSpPr>
          <p:nvPr>
            <p:ph type="body" sz="quarter" idx="27"/>
          </p:nvPr>
        </p:nvSpPr>
        <p:spPr/>
        <p:txBody>
          <a:bodyPr/>
          <a:lstStyle/>
          <a:p>
            <a:pPr marL="342900"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Achtergrond in psychologie leek nuttig voor deze functie, en mijn voorganger in LBS zocht een opvolger</a:t>
            </a:r>
          </a:p>
          <a:p>
            <a:pPr marL="342900"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Veel VPs waar ik tot dan toe aan blootgesteld was vertoonden een zekere vervreemding t.o.v. de cultuur en werking van veel gevechtseenheden, ik geloof dat ik dit met mijn achtergrond kan vermijden</a:t>
            </a:r>
          </a:p>
          <a:p>
            <a:pPr marL="342900"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Mijn bereidheid om op buitenlandse zending te gaan leek mij ook nuttig als VP, gezien de beperkte inzet van psychosociaal preventiepersoneel die Defensie hanteert in het buitenland</a:t>
            </a:r>
          </a:p>
          <a:p>
            <a:pPr marL="342900"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Ik hoop zo bij te dragen tot een vermindering van pscyhosociale issues bij personeel dat in gevechtseenheden zit of vaak op buitenlandse zending vertoeft</a:t>
            </a:r>
          </a:p>
          <a:p>
            <a:pPr marL="342900" indent="-3429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De cultuur in Evere is mij nogal vreemd, maar ik neem aan dat ik hier ook wel nuttig kan zijn</a:t>
            </a:r>
          </a:p>
        </p:txBody>
      </p:sp>
    </p:spTree>
    <p:extLst>
      <p:ext uri="{BB962C8B-B14F-4D97-AF65-F5344CB8AC3E}">
        <p14:creationId xmlns:p14="http://schemas.microsoft.com/office/powerpoint/2010/main" val="1104124386"/>
      </p:ext>
    </p:extLst>
  </p:cSld>
  <p:clrMapOvr>
    <a:masterClrMapping/>
  </p:clrMapOvr>
</p:sld>
</file>

<file path=ppt/theme/theme1.xml><?xml version="1.0" encoding="utf-8"?>
<a:theme xmlns:a="http://schemas.openxmlformats.org/drawingml/2006/main" name="Custom Design">
  <a:themeElements>
    <a:clrScheme name="Land Comp">
      <a:dk1>
        <a:srgbClr val="184652"/>
      </a:dk1>
      <a:lt1>
        <a:srgbClr val="FFFFFF"/>
      </a:lt1>
      <a:dk2>
        <a:srgbClr val="184652"/>
      </a:dk2>
      <a:lt2>
        <a:srgbClr val="F5F1E7"/>
      </a:lt2>
      <a:accent1>
        <a:srgbClr val="008991"/>
      </a:accent1>
      <a:accent2>
        <a:srgbClr val="E2EDF0"/>
      </a:accent2>
      <a:accent3>
        <a:srgbClr val="5E8541"/>
      </a:accent3>
      <a:accent4>
        <a:srgbClr val="3B4C30"/>
      </a:accent4>
      <a:accent5>
        <a:srgbClr val="A0BF87"/>
      </a:accent5>
      <a:accent6>
        <a:srgbClr val="FFFFFF"/>
      </a:accent6>
      <a:hlink>
        <a:srgbClr val="FFFFFF"/>
      </a:hlink>
      <a:folHlink>
        <a:srgbClr val="FFFFFF"/>
      </a:folHlink>
    </a:clrScheme>
    <a:fontScheme name="Palanquin">
      <a:majorFont>
        <a:latin typeface="Palanquin Bold"/>
        <a:ea typeface=""/>
        <a:cs typeface=""/>
      </a:majorFont>
      <a:minorFont>
        <a:latin typeface="Palanquin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spAutoFit/>
      </a:bodyPr>
      <a:lstStyle>
        <a:defPPr>
          <a:defRPr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0B6DE016680F674DBC9DAEE4783B6637" ma:contentTypeVersion="3" ma:contentTypeDescription="Upload an image." ma:contentTypeScope="" ma:versionID="0161e275c92e5df4f53d46597c9c8080">
  <xsd:schema xmlns:xsd="http://www.w3.org/2001/XMLSchema" xmlns:xs="http://www.w3.org/2001/XMLSchema" xmlns:p="http://schemas.microsoft.com/office/2006/metadata/properties" xmlns:ns1="http://schemas.microsoft.com/sharepoint/v3" xmlns:ns2="C64C079A-ABBC-4A11-A430-DE1D177D1884" xmlns:ns3="6aaf9d74-94c3-42e3-8811-9db25e5c3289" xmlns:ns4="http://schemas.microsoft.com/sharepoint/v3/fields" xmlns:ns5="c64c079a-abbc-4a11-a430-de1d177d1884" targetNamespace="http://schemas.microsoft.com/office/2006/metadata/properties" ma:root="true" ma:fieldsID="58ce0466a3f6a43d641e35b8c9f7f0a1" ns1:_="" ns2:_="" ns3:_="" ns4:_="" ns5:_="">
    <xsd:import namespace="http://schemas.microsoft.com/sharepoint/v3"/>
    <xsd:import namespace="C64C079A-ABBC-4A11-A430-DE1D177D1884"/>
    <xsd:import namespace="6aaf9d74-94c3-42e3-8811-9db25e5c3289"/>
    <xsd:import namespace="http://schemas.microsoft.com/sharepoint/v3/fields"/>
    <xsd:import namespace="c64c079a-abbc-4a11-a430-de1d177d1884"/>
    <xsd:element name="properties">
      <xsd:complexType>
        <xsd:sequence>
          <xsd:element name="documentManagement">
            <xsd:complexType>
              <xsd:all>
                <xsd:element ref="ns3:lang"/>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4:wic_System_Copyright" minOccurs="0"/>
                <xsd:element ref="ns5:Category" minOccurs="0"/>
                <xsd:element ref="ns5:Sub_x002d_Category" minOccurs="0"/>
                <xsd:element ref="ns5:Layout_x0020_Fil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9" nillable="true" ma:displayName="URL Path" ma:hidden="true" ma:list="Docs" ma:internalName="FileRef" ma:readOnly="true" ma:showField="FullUrl">
      <xsd:simpleType>
        <xsd:restriction base="dms:Lookup"/>
      </xsd:simpleType>
    </xsd:element>
    <xsd:element name="File_x0020_Type" ma:index="10" nillable="true" ma:displayName="File Type" ma:hidden="true" ma:internalName="File_x0020_Type" ma:readOnly="true">
      <xsd:simpleType>
        <xsd:restriction base="dms:Text"/>
      </xsd:simpleType>
    </xsd:element>
    <xsd:element name="HTML_x0020_File_x0020_Type" ma:index="11" nillable="true" ma:displayName="HTML File Type" ma:hidden="true" ma:internalName="HTML_x0020_File_x0020_Type" ma:readOnly="true">
      <xsd:simpleType>
        <xsd:restriction base="dms:Text"/>
      </xsd:simpleType>
    </xsd:element>
    <xsd:element name="FSObjType" ma:index="12" nillable="true" ma:displayName="Item Type" ma:hidden="true" ma:list="Docs" ma:internalName="FSObjType" ma:readOnly="true" ma:showField="FSType">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C64C079A-ABBC-4A11-A430-DE1D177D1884" elementFormDefault="qualified">
    <xsd:import namespace="http://schemas.microsoft.com/office/2006/documentManagement/types"/>
    <xsd:import namespace="http://schemas.microsoft.com/office/infopath/2007/PartnerControls"/>
    <xsd:element name="ThumbnailExists" ma:index="19" nillable="true" ma:displayName="Thumbnail Exists" ma:default="FALSE" ma:hidden="true" ma:internalName="ThumbnailExists" ma:readOnly="true">
      <xsd:simpleType>
        <xsd:restriction base="dms:Boolean"/>
      </xsd:simpleType>
    </xsd:element>
    <xsd:element name="PreviewExists" ma:index="20" nillable="true" ma:displayName="Preview Exists" ma:default="FALSE" ma:hidden="true" ma:internalName="PreviewExists" ma:readOnly="true">
      <xsd:simpleType>
        <xsd:restriction base="dms:Boolean"/>
      </xsd:simpleType>
    </xsd:element>
    <xsd:element name="ImageWidth" ma:index="21" nillable="true" ma:displayName="Width" ma:internalName="ImageWidth" ma:readOnly="true">
      <xsd:simpleType>
        <xsd:restriction base="dms:Unknown"/>
      </xsd:simpleType>
    </xsd:element>
    <xsd:element name="ImageHeight" ma:index="23" nillable="true" ma:displayName="Height" ma:internalName="ImageHeight" ma:readOnly="true">
      <xsd:simpleType>
        <xsd:restriction base="dms:Unknown"/>
      </xsd:simpleType>
    </xsd:element>
    <xsd:element name="ImageCreateDate" ma:index="24"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6aaf9d74-94c3-42e3-8811-9db25e5c3289" elementFormDefault="qualified">
    <xsd:import namespace="http://schemas.microsoft.com/office/2006/documentManagement/types"/>
    <xsd:import namespace="http://schemas.microsoft.com/office/infopath/2007/PartnerControls"/>
    <xsd:element name="lang" ma:index="8" ma:displayName="Lang" ma:default="-" ma:format="RadioButtons" ma:internalName="lang">
      <xsd:simpleType>
        <xsd:restriction base="dms:Choice">
          <xsd:enumeration value="N"/>
          <xsd:enumeration value="F"/>
          <xsd:enumeration value="NF"/>
          <xsd:enumeration value="D"/>
          <xsd:enumeration value="E"/>
          <xsd:enumeration value="-"/>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5"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64c079a-abbc-4a11-a430-de1d177d1884" elementFormDefault="qualified">
    <xsd:import namespace="http://schemas.microsoft.com/office/2006/documentManagement/types"/>
    <xsd:import namespace="http://schemas.microsoft.com/office/infopath/2007/PartnerControls"/>
    <xsd:element name="Category" ma:index="26" nillable="true" ma:displayName="Category" ma:format="RadioButtons" ma:internalName="Category">
      <xsd:simpleType>
        <xsd:restriction base="dms:Choice">
          <xsd:enumeration value="Logo"/>
          <xsd:enumeration value="Asset"/>
          <xsd:enumeration value="Powerpoint"/>
        </xsd:restriction>
      </xsd:simpleType>
    </xsd:element>
    <xsd:element name="Sub_x002d_Category" ma:index="27" nillable="true" ma:displayName="Sub-Category" ma:format="RadioButtons" ma:internalName="Sub_x002d_Category">
      <xsd:simpleType>
        <xsd:restriction base="dms:Choice">
          <xsd:enumeration value="Components"/>
          <xsd:enumeration value="Defence"/>
          <xsd:enumeration value="Employer Branding"/>
          <xsd:enumeration value="Other Government assets"/>
          <xsd:enumeration value="------------------------------"/>
          <xsd:enumeration value="Defence 0800 Number"/>
          <xsd:enumeration value="Icons"/>
          <xsd:enumeration value="Patterns"/>
          <xsd:enumeration value="QR-Code"/>
          <xsd:enumeration value="Signature banner"/>
        </xsd:restriction>
      </xsd:simpleType>
    </xsd:element>
    <xsd:element name="Layout_x0020_Files" ma:index="28" nillable="true" ma:displayName="Layout Files" ma:default="0" ma:internalName="Layout_x0020_Files">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1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ang xmlns="6aaf9d74-94c3-42e3-8811-9db25e5c3289">E</lang>
    <Layout_x0020_Files xmlns="c64c079a-abbc-4a11-a430-de1d177d1884">false</Layout_x0020_Files>
    <Category xmlns="c64c079a-abbc-4a11-a430-de1d177d1884">Powerpoint</Category>
    <wic_System_Copyright xmlns="http://schemas.microsoft.com/sharepoint/v3/fields" xsi:nil="true"/>
    <ImageCreateDate xmlns="C64C079A-ABBC-4A11-A430-DE1D177D1884" xsi:nil="true"/>
    <Sub_x002d_Category xmlns="c64c079a-abbc-4a11-a430-de1d177d1884">Components</Sub_x002d_Category>
  </documentManagement>
</p:properties>
</file>

<file path=customXml/itemProps1.xml><?xml version="1.0" encoding="utf-8"?>
<ds:datastoreItem xmlns:ds="http://schemas.openxmlformats.org/officeDocument/2006/customXml" ds:itemID="{8FD9F4FA-83F9-42CB-B839-456A3A8F06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64C079A-ABBC-4A11-A430-DE1D177D1884"/>
    <ds:schemaRef ds:uri="6aaf9d74-94c3-42e3-8811-9db25e5c3289"/>
    <ds:schemaRef ds:uri="http://schemas.microsoft.com/sharepoint/v3/fields"/>
    <ds:schemaRef ds:uri="c64c079a-abbc-4a11-a430-de1d177d18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BEF6955-AF71-4D88-B814-5509DB62D7AE}">
  <ds:schemaRefs>
    <ds:schemaRef ds:uri="http://schemas.microsoft.com/sharepoint/v3/contenttype/forms"/>
  </ds:schemaRefs>
</ds:datastoreItem>
</file>

<file path=customXml/itemProps3.xml><?xml version="1.0" encoding="utf-8"?>
<ds:datastoreItem xmlns:ds="http://schemas.openxmlformats.org/officeDocument/2006/customXml" ds:itemID="{E5DF79DA-2653-4166-ABE5-C06CB02DC252}">
  <ds:schemaRefs>
    <ds:schemaRef ds:uri="http://schemas.microsoft.com/office/2006/documentManagement/types"/>
    <ds:schemaRef ds:uri="http://schemas.microsoft.com/office/2006/metadata/properties"/>
    <ds:schemaRef ds:uri="6aaf9d74-94c3-42e3-8811-9db25e5c3289"/>
    <ds:schemaRef ds:uri="http://purl.org/dc/elements/1.1/"/>
    <ds:schemaRef ds:uri="http://schemas.microsoft.com/sharepoint/v3"/>
    <ds:schemaRef ds:uri="http://schemas.microsoft.com/sharepoint/v3/fields"/>
    <ds:schemaRef ds:uri="http://schemas.openxmlformats.org/package/2006/metadata/core-properties"/>
    <ds:schemaRef ds:uri="http://schemas.microsoft.com/office/infopath/2007/PartnerControls"/>
    <ds:schemaRef ds:uri="http://purl.org/dc/terms/"/>
    <ds:schemaRef ds:uri="c64c079a-abbc-4a11-a430-de1d177d1884"/>
    <ds:schemaRef ds:uri="C64C079A-ABBC-4A11-A430-DE1D177D1884"/>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5422</TotalTime>
  <Words>238</Words>
  <Application>Microsoft Office PowerPoint</Application>
  <PresentationFormat>Widescreen</PresentationFormat>
  <Paragraphs>20</Paragraphs>
  <Slides>3</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vt:i4>
      </vt:variant>
    </vt:vector>
  </HeadingPairs>
  <TitlesOfParts>
    <vt:vector size="10" baseType="lpstr">
      <vt:lpstr>Arial</vt:lpstr>
      <vt:lpstr>Calibri</vt:lpstr>
      <vt:lpstr>Palanquin</vt:lpstr>
      <vt:lpstr>Palanquin Bold</vt:lpstr>
      <vt:lpstr>Palanquin Regular</vt:lpstr>
      <vt:lpstr>Tahoma</vt:lpstr>
      <vt:lpstr>Custom Design</vt:lpstr>
      <vt:lpstr>PowerPoint Presentation</vt:lpstr>
      <vt:lpstr>PowerPoint Presentation</vt:lpstr>
      <vt:lpstr>PowerPoint Presentation</vt:lpstr>
    </vt:vector>
  </TitlesOfParts>
  <Company>Belgian Defence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Delbouille Julie</dc:creator>
  <cp:keywords/>
  <cp:lastModifiedBy>Losev Dwayne</cp:lastModifiedBy>
  <cp:revision>133</cp:revision>
  <dcterms:created xsi:type="dcterms:W3CDTF">2021-07-19T11:03:08Z</dcterms:created>
  <dcterms:modified xsi:type="dcterms:W3CDTF">2025-11-18T14:29:44Z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50200</vt:r8>
  </property>
  <property fmtid="{D5CDD505-2E9C-101B-9397-08002B2CF9AE}" pid="3" name="ContentTypeId">
    <vt:lpwstr>0x0101009148F5A04DDD49CBA7127AADA5FB792B00AADE34325A8B49CDA8BB4DB53328F214000B6DE016680F674DBC9DAEE4783B6637</vt:lpwstr>
  </property>
</Properties>
</file>