
<file path=[Content_Types].xml><?xml version="1.0" encoding="utf-8"?>
<Types xmlns="http://schemas.openxmlformats.org/package/2006/content-types">
  <Default Extension="eps" ContentType="image/unknown"/>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8" r:id="rId4"/>
  </p:sldMasterIdLst>
  <p:notesMasterIdLst>
    <p:notesMasterId r:id="rId8"/>
  </p:notesMasterIdLst>
  <p:handoutMasterIdLst>
    <p:handoutMasterId r:id="rId9"/>
  </p:handoutMasterIdLst>
  <p:sldIdLst>
    <p:sldId id="271" r:id="rId5"/>
    <p:sldId id="272" r:id="rId6"/>
    <p:sldId id="277" r:id="rId7"/>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5F1E7"/>
    <a:srgbClr val="2C4491"/>
    <a:srgbClr val="184652"/>
    <a:srgbClr val="FFCCCC"/>
    <a:srgbClr val="1A4652"/>
    <a:srgbClr val="475D6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autoAdjust="0"/>
    <p:restoredTop sz="94660" autoAdjust="0"/>
  </p:normalViewPr>
  <p:slideViewPr>
    <p:cSldViewPr snapToGrid="0">
      <p:cViewPr varScale="1">
        <p:scale>
          <a:sx n="82" d="100"/>
          <a:sy n="82" d="100"/>
        </p:scale>
        <p:origin x="691" y="72"/>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66" d="100"/>
          <a:sy n="66" d="100"/>
        </p:scale>
        <p:origin x="313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viewProps" Target="viewProps.xml"/><Relationship Id="rId5" Type="http://schemas.openxmlformats.org/officeDocument/2006/relationships/slide" Target="slides/slide1.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BE"/>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D4179AA-4A50-4F90-80DA-F8289B511D89}" type="datetimeFigureOut">
              <a:rPr lang="fr-BE" smtClean="0"/>
              <a:t>17-11-25</a:t>
            </a:fld>
            <a:endParaRPr lang="fr-BE"/>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BE"/>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658E8E4-87F3-420F-8B16-5A2047EAB20C}" type="slidenum">
              <a:rPr lang="fr-BE" smtClean="0"/>
              <a:t>‹#›</a:t>
            </a:fld>
            <a:endParaRPr lang="fr-BE"/>
          </a:p>
        </p:txBody>
      </p:sp>
    </p:spTree>
    <p:extLst>
      <p:ext uri="{BB962C8B-B14F-4D97-AF65-F5344CB8AC3E}">
        <p14:creationId xmlns:p14="http://schemas.microsoft.com/office/powerpoint/2010/main" val="19474422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B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17556EB-5C46-4556-B6B9-ADE43D09CF46}" type="datetimeFigureOut">
              <a:rPr lang="fr-BE" smtClean="0"/>
              <a:t>17-11-25</a:t>
            </a:fld>
            <a:endParaRPr lang="fr-BE"/>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B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B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B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64F2C25-99DC-4E03-B761-F0DD23C54933}" type="slidenum">
              <a:rPr lang="fr-BE" smtClean="0"/>
              <a:t>‹#›</a:t>
            </a:fld>
            <a:endParaRPr lang="fr-BE"/>
          </a:p>
        </p:txBody>
      </p:sp>
    </p:spTree>
    <p:extLst>
      <p:ext uri="{BB962C8B-B14F-4D97-AF65-F5344CB8AC3E}">
        <p14:creationId xmlns:p14="http://schemas.microsoft.com/office/powerpoint/2010/main" val="42283175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D64F2C25-99DC-4E03-B761-F0DD23C54933}" type="slidenum">
              <a:rPr lang="fr-BE" smtClean="0"/>
              <a:t>2</a:t>
            </a:fld>
            <a:endParaRPr lang="fr-BE"/>
          </a:p>
        </p:txBody>
      </p:sp>
    </p:spTree>
    <p:extLst>
      <p:ext uri="{BB962C8B-B14F-4D97-AF65-F5344CB8AC3E}">
        <p14:creationId xmlns:p14="http://schemas.microsoft.com/office/powerpoint/2010/main" val="170253831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7.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9.eps"/><Relationship Id="rId2" Type="http://schemas.openxmlformats.org/officeDocument/2006/relationships/image" Target="../media/image8.pn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10.png"/><Relationship Id="rId4" Type="http://schemas.openxmlformats.org/officeDocument/2006/relationships/image" Target="../media/image6.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9.eps"/><Relationship Id="rId2" Type="http://schemas.openxmlformats.org/officeDocument/2006/relationships/image" Target="../media/image8.pn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10.png"/><Relationship Id="rId4" Type="http://schemas.openxmlformats.org/officeDocument/2006/relationships/image" Target="../media/image6.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10.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31868436-61E3-4D76-BA88-7E0BF7E3DF6A}" type="slidenum">
              <a:rPr lang="fr-BE" smtClean="0"/>
              <a:t>‹#›</a:t>
            </a:fld>
            <a:endParaRPr lang="fr-BE"/>
          </a:p>
        </p:txBody>
      </p:sp>
      <p:pic>
        <p:nvPicPr>
          <p:cNvPr id="7" name="Picture 6"/>
          <p:cNvPicPr>
            <a:picLocks noChangeAspect="1"/>
          </p:cNvPicPr>
          <p:nvPr userDrawn="1"/>
        </p:nvPicPr>
        <p:blipFill rotWithShape="1">
          <a:blip r:embed="rId2" cstate="print">
            <a:extLst>
              <a:ext uri="{28A0092B-C50C-407E-A947-70E740481C1C}">
                <a14:useLocalDpi xmlns:a14="http://schemas.microsoft.com/office/drawing/2010/main" val="0"/>
              </a:ext>
            </a:extLst>
          </a:blip>
          <a:srcRect t="10339" b="10238"/>
          <a:stretch/>
        </p:blipFill>
        <p:spPr>
          <a:xfrm>
            <a:off x="0" y="0"/>
            <a:ext cx="12191999" cy="6858000"/>
          </a:xfrm>
          <a:prstGeom prst="rect">
            <a:avLst/>
          </a:prstGeom>
          <a:ln w="12700">
            <a:miter lim="400000"/>
          </a:ln>
        </p:spPr>
      </p:pic>
      <p:sp>
        <p:nvSpPr>
          <p:cNvPr id="9" name="Rectangle 7"/>
          <p:cNvSpPr/>
          <p:nvPr userDrawn="1"/>
        </p:nvSpPr>
        <p:spPr>
          <a:xfrm>
            <a:off x="0" y="5286373"/>
            <a:ext cx="220574" cy="519114"/>
          </a:xfrm>
          <a:prstGeom prst="rect">
            <a:avLst/>
          </a:prstGeom>
          <a:solidFill>
            <a:schemeClr val="accent5">
              <a:lumMod val="20000"/>
              <a:lumOff val="80000"/>
            </a:schemeClr>
          </a:solidFill>
          <a:ln w="12700">
            <a:miter lim="400000"/>
          </a:ln>
        </p:spPr>
        <p:txBody>
          <a:bodyPr lIns="45719" rIns="45719" anchor="ctr"/>
          <a:lstStyle/>
          <a:p>
            <a:pPr algn="just">
              <a:defRPr>
                <a:solidFill>
                  <a:srgbClr val="FFFFFF"/>
                </a:solidFill>
              </a:defRPr>
            </a:pPr>
            <a:endParaRPr/>
          </a:p>
        </p:txBody>
      </p:sp>
      <p:sp>
        <p:nvSpPr>
          <p:cNvPr id="11" name="Text Placeholder 8"/>
          <p:cNvSpPr txBox="1">
            <a:spLocks noGrp="1"/>
          </p:cNvSpPr>
          <p:nvPr>
            <p:ph type="body" sz="half" idx="13" hasCustomPrompt="1"/>
          </p:nvPr>
        </p:nvSpPr>
        <p:spPr>
          <a:xfrm>
            <a:off x="352162" y="5092589"/>
            <a:ext cx="11672876" cy="1015663"/>
          </a:xfrm>
          <a:prstGeom prst="rect">
            <a:avLst/>
          </a:prstGeom>
        </p:spPr>
        <p:txBody>
          <a:bodyPr>
            <a:spAutoFit/>
          </a:bodyPr>
          <a:lstStyle>
            <a:lvl1pPr marL="0" indent="0">
              <a:lnSpc>
                <a:spcPct val="100000"/>
              </a:lnSpc>
              <a:spcBef>
                <a:spcPts val="0"/>
              </a:spcBef>
              <a:buSzTx/>
              <a:buFontTx/>
              <a:buNone/>
              <a:defRPr sz="6000" kern="0" baseline="0">
                <a:solidFill>
                  <a:schemeClr val="accent5">
                    <a:lumMod val="20000"/>
                    <a:lumOff val="80000"/>
                  </a:schemeClr>
                </a:solidFill>
                <a:latin typeface="Palanquin Bold"/>
                <a:ea typeface="Palanquin Bold"/>
                <a:cs typeface="Palanquin Bold"/>
                <a:sym typeface="Palanquin Bold"/>
              </a:defRPr>
            </a:lvl1pPr>
          </a:lstStyle>
          <a:p>
            <a:r>
              <a:rPr lang="fr-BE" dirty="0"/>
              <a:t>Put </a:t>
            </a:r>
            <a:r>
              <a:rPr lang="fr-BE" dirty="0" err="1"/>
              <a:t>title</a:t>
            </a:r>
            <a:r>
              <a:rPr lang="fr-BE" dirty="0"/>
              <a:t> </a:t>
            </a:r>
            <a:r>
              <a:rPr lang="fr-BE" dirty="0" err="1"/>
              <a:t>here</a:t>
            </a:r>
            <a:endParaRPr dirty="0"/>
          </a:p>
        </p:txBody>
      </p:sp>
      <p:sp>
        <p:nvSpPr>
          <p:cNvPr id="14" name="Text Placeholder 18"/>
          <p:cNvSpPr>
            <a:spLocks noGrp="1"/>
          </p:cNvSpPr>
          <p:nvPr>
            <p:ph type="body" sz="quarter" idx="16" hasCustomPrompt="1"/>
          </p:nvPr>
        </p:nvSpPr>
        <p:spPr>
          <a:xfrm>
            <a:off x="376962" y="1186891"/>
            <a:ext cx="8220788" cy="245463"/>
          </a:xfrm>
          <a:prstGeom prst="rect">
            <a:avLst/>
          </a:prstGeom>
        </p:spPr>
        <p:txBody>
          <a:bodyPr/>
          <a:lstStyle>
            <a:lvl1pPr marL="0" indent="0">
              <a:buNone/>
              <a:defRPr sz="1100" b="0" i="0" cap="none" spc="300" baseline="0">
                <a:solidFill>
                  <a:schemeClr val="bg1"/>
                </a:solidFill>
                <a:latin typeface="Palanquin Regular" panose="020B0004020203020204" pitchFamily="34" charset="0"/>
              </a:defRPr>
            </a:lvl1pPr>
          </a:lstStyle>
          <a:p>
            <a:pPr lvl="0"/>
            <a:r>
              <a:rPr lang="fr-BE" dirty="0"/>
              <a:t>Day </a:t>
            </a:r>
            <a:r>
              <a:rPr lang="fr-BE" dirty="0" err="1"/>
              <a:t>Month</a:t>
            </a:r>
            <a:r>
              <a:rPr lang="fr-BE" dirty="0"/>
              <a:t> </a:t>
            </a:r>
            <a:r>
              <a:rPr lang="fr-BE" dirty="0" err="1"/>
              <a:t>Year</a:t>
            </a:r>
            <a:endParaRPr lang="fr-BE" dirty="0"/>
          </a:p>
        </p:txBody>
      </p:sp>
      <p:sp>
        <p:nvSpPr>
          <p:cNvPr id="13" name="Rectangle 6">
            <a:extLst>
              <a:ext uri="{FF2B5EF4-FFF2-40B4-BE49-F238E27FC236}">
                <a16:creationId xmlns:a16="http://schemas.microsoft.com/office/drawing/2014/main" id="{4F9F5938-E2C8-BC4B-A548-3C47C2F9BF03}"/>
              </a:ext>
            </a:extLst>
          </p:cNvPr>
          <p:cNvSpPr/>
          <p:nvPr userDrawn="1"/>
        </p:nvSpPr>
        <p:spPr>
          <a:xfrm>
            <a:off x="475512" y="1016332"/>
            <a:ext cx="496039" cy="45720"/>
          </a:xfrm>
          <a:prstGeom prst="rect">
            <a:avLst/>
          </a:prstGeom>
          <a:solidFill>
            <a:srgbClr val="FFFFFF"/>
          </a:solidFill>
          <a:ln w="12700">
            <a:miter lim="400000"/>
          </a:ln>
        </p:spPr>
        <p:txBody>
          <a:bodyPr lIns="45719" rIns="45719" anchor="ctr"/>
          <a:lstStyle/>
          <a:p>
            <a:pPr algn="ctr">
              <a:defRPr sz="2200">
                <a:solidFill>
                  <a:srgbClr val="FFFFFF"/>
                </a:solidFill>
              </a:defRPr>
            </a:pPr>
            <a:endParaRPr/>
          </a:p>
        </p:txBody>
      </p:sp>
      <p:sp>
        <p:nvSpPr>
          <p:cNvPr id="3" name="Text Placeholder 2"/>
          <p:cNvSpPr>
            <a:spLocks noGrp="1"/>
          </p:cNvSpPr>
          <p:nvPr>
            <p:ph type="body" sz="quarter" idx="17" hasCustomPrompt="1"/>
          </p:nvPr>
        </p:nvSpPr>
        <p:spPr>
          <a:xfrm>
            <a:off x="376962" y="436595"/>
            <a:ext cx="8233638" cy="198253"/>
          </a:xfrm>
        </p:spPr>
        <p:txBody>
          <a:bodyPr>
            <a:noAutofit/>
          </a:bodyPr>
          <a:lstStyle>
            <a:lvl1pPr>
              <a:defRPr sz="1300" cap="all" spc="300" baseline="0">
                <a:solidFill>
                  <a:schemeClr val="bg1"/>
                </a:solidFill>
                <a:latin typeface="Palanquin Bold" panose="020B0004020203020204" pitchFamily="34" charset="0"/>
              </a:defRPr>
            </a:lvl1pPr>
          </a:lstStyle>
          <a:p>
            <a:pPr lvl="0"/>
            <a:r>
              <a:rPr lang="en-US" dirty="0"/>
              <a:t>department</a:t>
            </a:r>
            <a:endParaRPr lang="fr-BE" dirty="0"/>
          </a:p>
        </p:txBody>
      </p:sp>
      <p:sp>
        <p:nvSpPr>
          <p:cNvPr id="18" name="Text Placeholder 2"/>
          <p:cNvSpPr>
            <a:spLocks noGrp="1"/>
          </p:cNvSpPr>
          <p:nvPr>
            <p:ph type="body" sz="quarter" idx="18" hasCustomPrompt="1"/>
          </p:nvPr>
        </p:nvSpPr>
        <p:spPr>
          <a:xfrm>
            <a:off x="376962" y="653898"/>
            <a:ext cx="8220788" cy="237595"/>
          </a:xfrm>
        </p:spPr>
        <p:txBody>
          <a:bodyPr>
            <a:noAutofit/>
          </a:bodyPr>
          <a:lstStyle>
            <a:lvl1pPr>
              <a:defRPr sz="1300" cap="all" spc="300" baseline="0">
                <a:solidFill>
                  <a:schemeClr val="bg1"/>
                </a:solidFill>
                <a:latin typeface="Palanquin Regular" panose="020B0004020203020204" pitchFamily="34" charset="0"/>
              </a:defRPr>
            </a:lvl1pPr>
          </a:lstStyle>
          <a:p>
            <a:pPr lvl="0"/>
            <a:r>
              <a:rPr lang="en-US" dirty="0"/>
              <a:t>name</a:t>
            </a:r>
            <a:endParaRPr lang="fr-BE" dirty="0"/>
          </a:p>
        </p:txBody>
      </p:sp>
      <p:pic>
        <p:nvPicPr>
          <p:cNvPr id="17" name="Defense_Horizontal_CMYK_Black_ENG-01.png" descr="Defense_Horizontal_CMYK_Black_ENG-01.png">
            <a:extLst>
              <a:ext uri="{FF2B5EF4-FFF2-40B4-BE49-F238E27FC236}">
                <a16:creationId xmlns:a16="http://schemas.microsoft.com/office/drawing/2014/main" id="{B4919FA2-86C3-7543-AC60-D42A1282FC56}"/>
              </a:ext>
            </a:extLst>
          </p:cNvPr>
          <p:cNvPicPr>
            <a:picLocks noChangeAspect="1"/>
          </p:cNvPicPr>
          <p:nvPr userDrawn="1"/>
        </p:nvPicPr>
        <p:blipFill rotWithShape="1">
          <a:blip r:embed="rId3"/>
          <a:srcRect l="25604" t="22432" r="23095" b="20645"/>
          <a:stretch/>
        </p:blipFill>
        <p:spPr>
          <a:xfrm>
            <a:off x="10459452" y="368968"/>
            <a:ext cx="1447951" cy="448150"/>
          </a:xfrm>
          <a:prstGeom prst="rect">
            <a:avLst/>
          </a:prstGeom>
          <a:ln w="12700">
            <a:miter lim="400000"/>
          </a:ln>
        </p:spPr>
      </p:pic>
      <p:pic>
        <p:nvPicPr>
          <p:cNvPr id="23" name="Picture 22"/>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9694033" y="692557"/>
            <a:ext cx="2292295" cy="274344"/>
          </a:xfrm>
          <a:prstGeom prst="rect">
            <a:avLst/>
          </a:prstGeom>
        </p:spPr>
      </p:pic>
      <p:pic>
        <p:nvPicPr>
          <p:cNvPr id="20" name="Picture 1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9747465" y="280033"/>
            <a:ext cx="718036" cy="741741"/>
          </a:xfrm>
          <a:prstGeom prst="rect">
            <a:avLst/>
          </a:prstGeom>
        </p:spPr>
      </p:pic>
    </p:spTree>
    <p:extLst>
      <p:ext uri="{BB962C8B-B14F-4D97-AF65-F5344CB8AC3E}">
        <p14:creationId xmlns:p14="http://schemas.microsoft.com/office/powerpoint/2010/main" val="17114554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sp>
        <p:nvSpPr>
          <p:cNvPr id="10" name="Slide Number Placeholder 5"/>
          <p:cNvSpPr txBox="1">
            <a:spLocks/>
          </p:cNvSpPr>
          <p:nvPr userDrawn="1"/>
        </p:nvSpPr>
        <p:spPr>
          <a:xfrm>
            <a:off x="8763000" y="6508750"/>
            <a:ext cx="2743200" cy="365125"/>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1868436-61E3-4D76-BA88-7E0BF7E3DF6A}" type="slidenum">
              <a:rPr lang="fr-BE" smtClean="0"/>
              <a:pPr/>
              <a:t>‹#›</a:t>
            </a:fld>
            <a:endParaRPr lang="fr-BE" dirty="0"/>
          </a:p>
        </p:txBody>
      </p:sp>
      <p:pic>
        <p:nvPicPr>
          <p:cNvPr id="7" name="Picture 6"/>
          <p:cNvPicPr>
            <a:picLocks noChangeAspect="1"/>
          </p:cNvPicPr>
          <p:nvPr userDrawn="1"/>
        </p:nvPicPr>
        <p:blipFill rotWithShape="1">
          <a:blip r:embed="rId2" cstate="print">
            <a:extLst>
              <a:ext uri="{28A0092B-C50C-407E-A947-70E740481C1C}">
                <a14:useLocalDpi xmlns:a14="http://schemas.microsoft.com/office/drawing/2010/main" val="0"/>
              </a:ext>
            </a:extLst>
          </a:blip>
          <a:srcRect t="10339" b="10238"/>
          <a:stretch/>
        </p:blipFill>
        <p:spPr>
          <a:xfrm>
            <a:off x="0" y="0"/>
            <a:ext cx="12191999" cy="6858000"/>
          </a:xfrm>
          <a:prstGeom prst="rect">
            <a:avLst/>
          </a:prstGeom>
          <a:ln w="12700">
            <a:miter lim="400000"/>
          </a:ln>
        </p:spPr>
      </p:pic>
      <p:sp>
        <p:nvSpPr>
          <p:cNvPr id="9" name="Rectangle 7"/>
          <p:cNvSpPr/>
          <p:nvPr userDrawn="1"/>
        </p:nvSpPr>
        <p:spPr>
          <a:xfrm>
            <a:off x="0" y="5286373"/>
            <a:ext cx="220574" cy="519114"/>
          </a:xfrm>
          <a:prstGeom prst="rect">
            <a:avLst/>
          </a:prstGeom>
          <a:solidFill>
            <a:schemeClr val="accent5">
              <a:lumMod val="20000"/>
              <a:lumOff val="80000"/>
            </a:schemeClr>
          </a:solidFill>
          <a:ln w="12700">
            <a:miter lim="400000"/>
          </a:ln>
        </p:spPr>
        <p:txBody>
          <a:bodyPr lIns="45719" rIns="45719" anchor="ctr"/>
          <a:lstStyle/>
          <a:p>
            <a:pPr algn="just">
              <a:defRPr>
                <a:solidFill>
                  <a:srgbClr val="FFFFFF"/>
                </a:solidFill>
              </a:defRPr>
            </a:pPr>
            <a:endParaRPr/>
          </a:p>
        </p:txBody>
      </p:sp>
      <p:sp>
        <p:nvSpPr>
          <p:cNvPr id="11" name="Text Placeholder 8"/>
          <p:cNvSpPr txBox="1">
            <a:spLocks noGrp="1"/>
          </p:cNvSpPr>
          <p:nvPr>
            <p:ph type="body" sz="half" idx="13" hasCustomPrompt="1"/>
          </p:nvPr>
        </p:nvSpPr>
        <p:spPr>
          <a:xfrm>
            <a:off x="352162" y="5092589"/>
            <a:ext cx="11672876" cy="1015663"/>
          </a:xfrm>
          <a:prstGeom prst="rect">
            <a:avLst/>
          </a:prstGeom>
        </p:spPr>
        <p:txBody>
          <a:bodyPr>
            <a:spAutoFit/>
          </a:bodyPr>
          <a:lstStyle>
            <a:lvl1pPr marL="0" indent="0">
              <a:lnSpc>
                <a:spcPct val="100000"/>
              </a:lnSpc>
              <a:spcBef>
                <a:spcPts val="0"/>
              </a:spcBef>
              <a:buSzTx/>
              <a:buFontTx/>
              <a:buNone/>
              <a:defRPr sz="6000">
                <a:solidFill>
                  <a:schemeClr val="accent5">
                    <a:lumMod val="20000"/>
                    <a:lumOff val="80000"/>
                  </a:schemeClr>
                </a:solidFill>
                <a:latin typeface="Palanquin Bold"/>
                <a:ea typeface="Palanquin Bold"/>
                <a:cs typeface="Palanquin Bold"/>
                <a:sym typeface="Palanquin Bold"/>
              </a:defRPr>
            </a:lvl1pPr>
          </a:lstStyle>
          <a:p>
            <a:r>
              <a:rPr lang="fr-BE" dirty="0"/>
              <a:t>Questions</a:t>
            </a:r>
            <a:endParaRPr dirty="0"/>
          </a:p>
        </p:txBody>
      </p:sp>
      <p:pic>
        <p:nvPicPr>
          <p:cNvPr id="12" name="Defense_Horizontal_CMYK_Black_ENG-01.png" descr="Defense_Horizontal_CMYK_Black_ENG-01.png">
            <a:extLst>
              <a:ext uri="{FF2B5EF4-FFF2-40B4-BE49-F238E27FC236}">
                <a16:creationId xmlns:a16="http://schemas.microsoft.com/office/drawing/2014/main" id="{B4919FA2-86C3-7543-AC60-D42A1282FC56}"/>
              </a:ext>
            </a:extLst>
          </p:cNvPr>
          <p:cNvPicPr>
            <a:picLocks noChangeAspect="1"/>
          </p:cNvPicPr>
          <p:nvPr userDrawn="1"/>
        </p:nvPicPr>
        <p:blipFill rotWithShape="1">
          <a:blip r:embed="rId3"/>
          <a:srcRect l="25604" t="22432" r="23095" b="20645"/>
          <a:stretch/>
        </p:blipFill>
        <p:spPr>
          <a:xfrm>
            <a:off x="10459452" y="368968"/>
            <a:ext cx="1447951" cy="448150"/>
          </a:xfrm>
          <a:prstGeom prst="rect">
            <a:avLst/>
          </a:prstGeom>
          <a:ln w="12700">
            <a:miter lim="400000"/>
          </a:ln>
        </p:spPr>
      </p:pic>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9694033" y="692557"/>
            <a:ext cx="2292295" cy="274344"/>
          </a:xfrm>
          <a:prstGeom prst="rect">
            <a:avLst/>
          </a:prstGeom>
        </p:spPr>
      </p:pic>
      <p:pic>
        <p:nvPicPr>
          <p:cNvPr id="14" name="Picture 13"/>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9747465" y="280033"/>
            <a:ext cx="718036" cy="741741"/>
          </a:xfrm>
          <a:prstGeom prst="rect">
            <a:avLst/>
          </a:prstGeom>
        </p:spPr>
      </p:pic>
    </p:spTree>
    <p:extLst>
      <p:ext uri="{BB962C8B-B14F-4D97-AF65-F5344CB8AC3E}">
        <p14:creationId xmlns:p14="http://schemas.microsoft.com/office/powerpoint/2010/main" val="27777984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Slide 1">
    <p:spTree>
      <p:nvGrpSpPr>
        <p:cNvPr id="1" name=""/>
        <p:cNvGrpSpPr/>
        <p:nvPr/>
      </p:nvGrpSpPr>
      <p:grpSpPr>
        <a:xfrm>
          <a:off x="0" y="0"/>
          <a:ext cx="0" cy="0"/>
          <a:chOff x="0" y="0"/>
          <a:chExt cx="0" cy="0"/>
        </a:xfrm>
      </p:grpSpPr>
      <p:pic>
        <p:nvPicPr>
          <p:cNvPr id="20" name="Picture 4"/>
          <p:cNvPicPr>
            <a:picLocks noChangeAspect="1"/>
          </p:cNvPicPr>
          <p:nvPr userDrawn="1"/>
        </p:nvPicPr>
        <p:blipFill rotWithShape="1">
          <a:blip r:embed="rId2" cstate="print">
            <a:extLst>
              <a:ext uri="{28A0092B-C50C-407E-A947-70E740481C1C}">
                <a14:useLocalDpi xmlns:a14="http://schemas.microsoft.com/office/drawing/2010/main" val="0"/>
              </a:ext>
            </a:extLst>
          </a:blip>
          <a:srcRect t="10238" b="10339"/>
          <a:stretch/>
        </p:blipFill>
        <p:spPr>
          <a:xfrm>
            <a:off x="0" y="0"/>
            <a:ext cx="12191999" cy="6858001"/>
          </a:xfrm>
          <a:prstGeom prst="rect">
            <a:avLst/>
          </a:prstGeom>
          <a:ln w="12700">
            <a:miter lim="400000"/>
          </a:ln>
        </p:spPr>
      </p:pic>
      <p:sp>
        <p:nvSpPr>
          <p:cNvPr id="9" name="Rectangle 7"/>
          <p:cNvSpPr/>
          <p:nvPr userDrawn="1"/>
        </p:nvSpPr>
        <p:spPr>
          <a:xfrm>
            <a:off x="0" y="5286373"/>
            <a:ext cx="220574" cy="519114"/>
          </a:xfrm>
          <a:prstGeom prst="rect">
            <a:avLst/>
          </a:prstGeom>
          <a:solidFill>
            <a:schemeClr val="accent4"/>
          </a:solidFill>
          <a:ln w="12700">
            <a:miter lim="400000"/>
          </a:ln>
        </p:spPr>
        <p:txBody>
          <a:bodyPr lIns="45719" rIns="45719" anchor="ctr"/>
          <a:lstStyle/>
          <a:p>
            <a:pPr algn="just">
              <a:defRPr>
                <a:solidFill>
                  <a:srgbClr val="FFFFFF"/>
                </a:solidFill>
              </a:defRPr>
            </a:pPr>
            <a:endParaRPr/>
          </a:p>
        </p:txBody>
      </p:sp>
      <p:sp>
        <p:nvSpPr>
          <p:cNvPr id="11" name="Text Placeholder 8"/>
          <p:cNvSpPr txBox="1">
            <a:spLocks noGrp="1"/>
          </p:cNvSpPr>
          <p:nvPr>
            <p:ph type="body" sz="half" idx="13" hasCustomPrompt="1"/>
          </p:nvPr>
        </p:nvSpPr>
        <p:spPr>
          <a:xfrm>
            <a:off x="352162" y="5092589"/>
            <a:ext cx="11672876" cy="1015663"/>
          </a:xfrm>
          <a:prstGeom prst="rect">
            <a:avLst/>
          </a:prstGeom>
        </p:spPr>
        <p:txBody>
          <a:bodyPr>
            <a:spAutoFit/>
          </a:bodyPr>
          <a:lstStyle>
            <a:lvl1pPr marL="0" indent="0">
              <a:lnSpc>
                <a:spcPct val="100000"/>
              </a:lnSpc>
              <a:spcBef>
                <a:spcPts val="0"/>
              </a:spcBef>
              <a:buSzTx/>
              <a:buFontTx/>
              <a:buNone/>
              <a:defRPr sz="6000">
                <a:solidFill>
                  <a:schemeClr val="accent4"/>
                </a:solidFill>
                <a:latin typeface="Palanquin Bold"/>
                <a:ea typeface="Palanquin Bold"/>
                <a:cs typeface="Palanquin Bold"/>
                <a:sym typeface="Palanquin Bold"/>
              </a:defRPr>
            </a:lvl1pPr>
          </a:lstStyle>
          <a:p>
            <a:r>
              <a:rPr lang="fr-BE" dirty="0"/>
              <a:t>Put </a:t>
            </a:r>
            <a:r>
              <a:rPr lang="fr-BE" dirty="0" err="1"/>
              <a:t>title</a:t>
            </a:r>
            <a:r>
              <a:rPr lang="fr-BE" dirty="0"/>
              <a:t> </a:t>
            </a:r>
            <a:r>
              <a:rPr lang="fr-BE" dirty="0" err="1"/>
              <a:t>here</a:t>
            </a:r>
            <a:endParaRPr dirty="0"/>
          </a:p>
        </p:txBody>
      </p:sp>
      <p:sp>
        <p:nvSpPr>
          <p:cNvPr id="16" name="Text Placeholder 2">
            <a:extLst>
              <a:ext uri="{FF2B5EF4-FFF2-40B4-BE49-F238E27FC236}">
                <a16:creationId xmlns:a16="http://schemas.microsoft.com/office/drawing/2014/main" id="{35B39D68-2118-624A-A3D1-0FC50A3053DD}"/>
              </a:ext>
            </a:extLst>
          </p:cNvPr>
          <p:cNvSpPr>
            <a:spLocks noGrp="1"/>
          </p:cNvSpPr>
          <p:nvPr>
            <p:ph type="body" sz="quarter" idx="14" hasCustomPrompt="1"/>
          </p:nvPr>
        </p:nvSpPr>
        <p:spPr>
          <a:xfrm>
            <a:off x="352162" y="5901969"/>
            <a:ext cx="2115219" cy="956032"/>
          </a:xfrm>
          <a:prstGeom prst="rect">
            <a:avLst/>
          </a:prstGeom>
        </p:spPr>
        <p:txBody>
          <a:bodyPr/>
          <a:lstStyle>
            <a:lvl1pPr marL="0" marR="0" indent="0" algn="l" defTabSz="914400" rtl="0" fontAlgn="auto" latinLnBrk="0" hangingPunct="0">
              <a:lnSpc>
                <a:spcPct val="100000"/>
              </a:lnSpc>
              <a:spcBef>
                <a:spcPts val="0"/>
              </a:spcBef>
              <a:spcAft>
                <a:spcPts val="0"/>
              </a:spcAft>
              <a:buClrTx/>
              <a:buSzTx/>
              <a:buFontTx/>
              <a:buNone/>
              <a:tabLst/>
              <a:defRPr kumimoji="0" lang="nl-NL" sz="3000" b="0" i="0" u="none" strike="noStrike" cap="none" spc="0" normalizeH="0" baseline="0" dirty="0">
                <a:ln>
                  <a:noFill/>
                </a:ln>
                <a:solidFill>
                  <a:schemeClr val="accent3">
                    <a:lumMod val="75000"/>
                  </a:schemeClr>
                </a:solidFill>
                <a:effectLst/>
                <a:uFillTx/>
                <a:latin typeface="Palanquin Bold"/>
                <a:ea typeface="Palanquin Bold"/>
                <a:cs typeface="Palanquin Bold"/>
                <a:sym typeface="Palanquin Bold"/>
              </a:defRPr>
            </a:lvl1pPr>
          </a:lstStyle>
          <a:p>
            <a:pPr lvl="0"/>
            <a:r>
              <a:rPr lang="en-US" dirty="0"/>
              <a:t>SUBTITLE</a:t>
            </a:r>
            <a:endParaRPr lang="nl-NL" dirty="0"/>
          </a:p>
        </p:txBody>
      </p:sp>
      <p:pic>
        <p:nvPicPr>
          <p:cNvPr id="10" name="Picture 9"/>
          <p:cNvPicPr>
            <a:picLocks noChangeAspect="1"/>
          </p:cNvPicPr>
          <p:nvPr userDrawn="1"/>
        </p:nvPicPr>
        <p:blipFill rotWithShape="1">
          <a:blip r:embed="rId3">
            <a:extLst>
              <a:ext uri="{28A0092B-C50C-407E-A947-70E740481C1C}">
                <a14:useLocalDpi xmlns:a14="http://schemas.microsoft.com/office/drawing/2010/main" val="0"/>
              </a:ext>
            </a:extLst>
          </a:blip>
          <a:srcRect l="25397" r="19167" b="25290"/>
          <a:stretch/>
        </p:blipFill>
        <p:spPr>
          <a:xfrm>
            <a:off x="10443411" y="169247"/>
            <a:ext cx="1604210" cy="632858"/>
          </a:xfrm>
          <a:prstGeom prst="rect">
            <a:avLst/>
          </a:prstGeom>
        </p:spPr>
      </p:pic>
      <p:pic>
        <p:nvPicPr>
          <p:cNvPr id="18" name="Picture 1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9692092" y="701209"/>
            <a:ext cx="2292295" cy="274344"/>
          </a:xfrm>
          <a:prstGeom prst="rect">
            <a:avLst/>
          </a:prstGeom>
        </p:spPr>
      </p:pic>
      <p:pic>
        <p:nvPicPr>
          <p:cNvPr id="12" name="Picture 11"/>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9747465" y="280033"/>
            <a:ext cx="718036" cy="741741"/>
          </a:xfrm>
          <a:prstGeom prst="rect">
            <a:avLst/>
          </a:prstGeom>
        </p:spPr>
      </p:pic>
    </p:spTree>
    <p:extLst>
      <p:ext uri="{BB962C8B-B14F-4D97-AF65-F5344CB8AC3E}">
        <p14:creationId xmlns:p14="http://schemas.microsoft.com/office/powerpoint/2010/main" val="34812471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Slide 2">
    <p:spTree>
      <p:nvGrpSpPr>
        <p:cNvPr id="1" name=""/>
        <p:cNvGrpSpPr/>
        <p:nvPr/>
      </p:nvGrpSpPr>
      <p:grpSpPr>
        <a:xfrm>
          <a:off x="0" y="0"/>
          <a:ext cx="0" cy="0"/>
          <a:chOff x="0" y="0"/>
          <a:chExt cx="0" cy="0"/>
        </a:xfrm>
      </p:grpSpPr>
      <p:pic>
        <p:nvPicPr>
          <p:cNvPr id="8" name="Picture 4"/>
          <p:cNvPicPr>
            <a:picLocks noChangeAspect="1"/>
          </p:cNvPicPr>
          <p:nvPr userDrawn="1"/>
        </p:nvPicPr>
        <p:blipFill rotWithShape="1">
          <a:blip r:embed="rId2" cstate="print">
            <a:extLst>
              <a:ext uri="{28A0092B-C50C-407E-A947-70E740481C1C}">
                <a14:useLocalDpi xmlns:a14="http://schemas.microsoft.com/office/drawing/2010/main" val="0"/>
              </a:ext>
            </a:extLst>
          </a:blip>
          <a:srcRect t="9935" b="10137"/>
          <a:stretch/>
        </p:blipFill>
        <p:spPr>
          <a:xfrm>
            <a:off x="0" y="1"/>
            <a:ext cx="12191999" cy="6858000"/>
          </a:xfrm>
          <a:prstGeom prst="rect">
            <a:avLst/>
          </a:prstGeom>
          <a:blipFill dpi="0" rotWithShape="1">
            <a:blip r:embed="rId3"/>
            <a:srcRect/>
            <a:stretch>
              <a:fillRect/>
            </a:stretch>
          </a:blipFill>
          <a:ln w="12700">
            <a:miter lim="400000"/>
          </a:ln>
        </p:spPr>
      </p:pic>
      <p:sp>
        <p:nvSpPr>
          <p:cNvPr id="12" name="Rectangle 6"/>
          <p:cNvSpPr/>
          <p:nvPr userDrawn="1"/>
        </p:nvSpPr>
        <p:spPr>
          <a:xfrm>
            <a:off x="0" y="5286373"/>
            <a:ext cx="220574" cy="519114"/>
          </a:xfrm>
          <a:prstGeom prst="rect">
            <a:avLst/>
          </a:prstGeom>
          <a:solidFill>
            <a:schemeClr val="accent4"/>
          </a:solidFill>
          <a:ln w="12700">
            <a:miter lim="400000"/>
          </a:ln>
        </p:spPr>
        <p:txBody>
          <a:bodyPr lIns="45719" rIns="45719" anchor="ctr"/>
          <a:lstStyle/>
          <a:p>
            <a:pPr algn="just">
              <a:defRPr>
                <a:solidFill>
                  <a:srgbClr val="FFFFFF"/>
                </a:solidFill>
              </a:defRPr>
            </a:pPr>
            <a:endParaRPr/>
          </a:p>
        </p:txBody>
      </p:sp>
      <p:sp>
        <p:nvSpPr>
          <p:cNvPr id="14" name="TextBox 8"/>
          <p:cNvSpPr txBox="1">
            <a:spLocks noGrp="1"/>
          </p:cNvSpPr>
          <p:nvPr>
            <p:ph type="body" sz="half" idx="13" hasCustomPrompt="1"/>
          </p:nvPr>
        </p:nvSpPr>
        <p:spPr>
          <a:xfrm>
            <a:off x="352162" y="5092589"/>
            <a:ext cx="11672876" cy="1015663"/>
          </a:xfrm>
          <a:prstGeom prst="rect">
            <a:avLst/>
          </a:prstGeom>
        </p:spPr>
        <p:txBody>
          <a:bodyPr>
            <a:spAutoFit/>
          </a:bodyPr>
          <a:lstStyle>
            <a:lvl1pPr marL="0" indent="0">
              <a:lnSpc>
                <a:spcPct val="100000"/>
              </a:lnSpc>
              <a:spcBef>
                <a:spcPts val="0"/>
              </a:spcBef>
              <a:buSzTx/>
              <a:buFontTx/>
              <a:buNone/>
              <a:defRPr sz="6000" baseline="0">
                <a:solidFill>
                  <a:schemeClr val="accent4"/>
                </a:solidFill>
                <a:latin typeface="Palanquin Bold"/>
                <a:ea typeface="Palanquin Bold"/>
                <a:cs typeface="Palanquin Bold"/>
                <a:sym typeface="Palanquin Bold"/>
              </a:defRPr>
            </a:lvl1pPr>
          </a:lstStyle>
          <a:p>
            <a:r>
              <a:rPr lang="fr-BE" dirty="0"/>
              <a:t>Put </a:t>
            </a:r>
            <a:r>
              <a:rPr lang="fr-BE" dirty="0" err="1"/>
              <a:t>title</a:t>
            </a:r>
            <a:r>
              <a:rPr lang="fr-BE" dirty="0"/>
              <a:t> </a:t>
            </a:r>
            <a:r>
              <a:rPr lang="fr-BE" dirty="0" err="1"/>
              <a:t>here</a:t>
            </a:r>
            <a:endParaRPr dirty="0"/>
          </a:p>
        </p:txBody>
      </p:sp>
      <p:pic>
        <p:nvPicPr>
          <p:cNvPr id="9" name="Picture 8"/>
          <p:cNvPicPr>
            <a:picLocks noChangeAspect="1"/>
          </p:cNvPicPr>
          <p:nvPr userDrawn="1"/>
        </p:nvPicPr>
        <p:blipFill rotWithShape="1">
          <a:blip r:embed="rId4">
            <a:extLst>
              <a:ext uri="{28A0092B-C50C-407E-A947-70E740481C1C}">
                <a14:useLocalDpi xmlns:a14="http://schemas.microsoft.com/office/drawing/2010/main" val="0"/>
              </a:ext>
            </a:extLst>
          </a:blip>
          <a:srcRect l="25397" r="19167" b="25290"/>
          <a:stretch/>
        </p:blipFill>
        <p:spPr>
          <a:xfrm>
            <a:off x="10443411" y="169247"/>
            <a:ext cx="1604210" cy="632858"/>
          </a:xfrm>
          <a:prstGeom prst="rect">
            <a:avLst/>
          </a:prstGeom>
        </p:spPr>
      </p:pic>
      <p:pic>
        <p:nvPicPr>
          <p:cNvPr id="17" name="Picture 16"/>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9687449" y="701891"/>
            <a:ext cx="2292295" cy="274344"/>
          </a:xfrm>
          <a:prstGeom prst="rect">
            <a:avLst/>
          </a:prstGeom>
        </p:spPr>
      </p:pic>
      <p:pic>
        <p:nvPicPr>
          <p:cNvPr id="10" name="Picture 9"/>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9747465" y="280033"/>
            <a:ext cx="718036" cy="741741"/>
          </a:xfrm>
          <a:prstGeom prst="rect">
            <a:avLst/>
          </a:prstGeom>
        </p:spPr>
      </p:pic>
    </p:spTree>
    <p:extLst>
      <p:ext uri="{BB962C8B-B14F-4D97-AF65-F5344CB8AC3E}">
        <p14:creationId xmlns:p14="http://schemas.microsoft.com/office/powerpoint/2010/main" val="21763712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Overview Slide ">
    <p:spTree>
      <p:nvGrpSpPr>
        <p:cNvPr id="1" name=""/>
        <p:cNvGrpSpPr/>
        <p:nvPr/>
      </p:nvGrpSpPr>
      <p:grpSpPr>
        <a:xfrm>
          <a:off x="0" y="0"/>
          <a:ext cx="0" cy="0"/>
          <a:chOff x="0" y="0"/>
          <a:chExt cx="0" cy="0"/>
        </a:xfrm>
      </p:grpSpPr>
      <p:sp>
        <p:nvSpPr>
          <p:cNvPr id="11" name="Rectangle 8">
            <a:extLst>
              <a:ext uri="{FF2B5EF4-FFF2-40B4-BE49-F238E27FC236}">
                <a16:creationId xmlns:a16="http://schemas.microsoft.com/office/drawing/2014/main" id="{42492EFA-ABF7-5844-AC8A-8D3823339386}"/>
              </a:ext>
            </a:extLst>
          </p:cNvPr>
          <p:cNvSpPr/>
          <p:nvPr userDrawn="1"/>
        </p:nvSpPr>
        <p:spPr>
          <a:xfrm>
            <a:off x="-1" y="889092"/>
            <a:ext cx="146101" cy="351693"/>
          </a:xfrm>
          <a:prstGeom prst="rect">
            <a:avLst/>
          </a:prstGeom>
          <a:solidFill>
            <a:schemeClr val="accent3"/>
          </a:solidFill>
          <a:ln w="12700">
            <a:miter lim="400000"/>
          </a:ln>
        </p:spPr>
        <p:txBody>
          <a:bodyPr lIns="45719" rIns="45719" anchor="ctr"/>
          <a:lstStyle/>
          <a:p>
            <a:pPr algn="just">
              <a:defRPr>
                <a:solidFill>
                  <a:srgbClr val="FFFFFF"/>
                </a:solidFill>
              </a:defRPr>
            </a:pPr>
            <a:endParaRPr/>
          </a:p>
        </p:txBody>
      </p:sp>
      <p:sp>
        <p:nvSpPr>
          <p:cNvPr id="12" name="TextBox 9">
            <a:extLst>
              <a:ext uri="{FF2B5EF4-FFF2-40B4-BE49-F238E27FC236}">
                <a16:creationId xmlns:a16="http://schemas.microsoft.com/office/drawing/2014/main" id="{E14C724D-8150-584E-B310-03760B61CF59}"/>
              </a:ext>
            </a:extLst>
          </p:cNvPr>
          <p:cNvSpPr txBox="1">
            <a:spLocks noGrp="1"/>
          </p:cNvSpPr>
          <p:nvPr>
            <p:ph type="body" sz="quarter" idx="13" hasCustomPrompt="1"/>
          </p:nvPr>
        </p:nvSpPr>
        <p:spPr>
          <a:xfrm>
            <a:off x="281008" y="745829"/>
            <a:ext cx="11166353" cy="707886"/>
          </a:xfrm>
          <a:prstGeom prst="rect">
            <a:avLst/>
          </a:prstGeom>
        </p:spPr>
        <p:txBody>
          <a:bodyPr wrap="square">
            <a:spAutoFit/>
          </a:bodyPr>
          <a:lstStyle>
            <a:lvl1pPr marL="0" indent="0">
              <a:lnSpc>
                <a:spcPct val="100000"/>
              </a:lnSpc>
              <a:spcBef>
                <a:spcPts val="0"/>
              </a:spcBef>
              <a:buSzTx/>
              <a:buFontTx/>
              <a:buNone/>
              <a:defRPr sz="4000" baseline="0">
                <a:solidFill>
                  <a:schemeClr val="accent3"/>
                </a:solidFill>
                <a:latin typeface="Palanquin Bold"/>
                <a:ea typeface="Palanquin Bold"/>
                <a:cs typeface="Palanquin Bold"/>
                <a:sym typeface="Palanquin Bold"/>
              </a:defRPr>
            </a:lvl1pPr>
          </a:lstStyle>
          <a:p>
            <a:r>
              <a:rPr lang="fr-BE" dirty="0"/>
              <a:t>Put </a:t>
            </a:r>
            <a:r>
              <a:rPr lang="fr-BE" dirty="0" err="1"/>
              <a:t>title</a:t>
            </a:r>
            <a:r>
              <a:rPr lang="fr-BE" dirty="0"/>
              <a:t> </a:t>
            </a:r>
            <a:r>
              <a:rPr lang="fr-BE" dirty="0" err="1"/>
              <a:t>here</a:t>
            </a:r>
            <a:endParaRPr dirty="0"/>
          </a:p>
        </p:txBody>
      </p:sp>
      <p:sp>
        <p:nvSpPr>
          <p:cNvPr id="13" name="TextBox 9">
            <a:extLst>
              <a:ext uri="{FF2B5EF4-FFF2-40B4-BE49-F238E27FC236}">
                <a16:creationId xmlns:a16="http://schemas.microsoft.com/office/drawing/2014/main" id="{E14C724D-8150-584E-B310-03760B61CF59}"/>
              </a:ext>
            </a:extLst>
          </p:cNvPr>
          <p:cNvSpPr txBox="1">
            <a:spLocks noGrp="1"/>
          </p:cNvSpPr>
          <p:nvPr>
            <p:ph type="body" sz="quarter" idx="14" hasCustomPrompt="1"/>
          </p:nvPr>
        </p:nvSpPr>
        <p:spPr>
          <a:xfrm>
            <a:off x="1959338" y="2315675"/>
            <a:ext cx="9488024" cy="369332"/>
          </a:xfrm>
          <a:prstGeom prst="rect">
            <a:avLst/>
          </a:prstGeom>
        </p:spPr>
        <p:txBody>
          <a:bodyPr wrap="square">
            <a:spAutoFit/>
          </a:bodyPr>
          <a:lstStyle>
            <a:lvl1pPr marL="0" indent="0">
              <a:lnSpc>
                <a:spcPct val="100000"/>
              </a:lnSpc>
              <a:spcBef>
                <a:spcPts val="0"/>
              </a:spcBef>
              <a:buSzTx/>
              <a:buFontTx/>
              <a:buNone/>
              <a:defRPr kumimoji="0" sz="1800" b="0" i="0" u="none" strike="noStrike" cap="none" spc="0" normalizeH="0" baseline="0" dirty="0">
                <a:ln>
                  <a:noFill/>
                </a:ln>
                <a:solidFill>
                  <a:schemeClr val="accent4"/>
                </a:solidFill>
                <a:effectLst/>
                <a:uFillTx/>
                <a:latin typeface="Palanquin Bold" panose="020B0004020203020204" pitchFamily="34" charset="0"/>
                <a:ea typeface="Palanquin Bold" panose="020B0004020203020204" pitchFamily="34" charset="0"/>
                <a:cs typeface="Palanquin Bold" panose="020B0004020203020204" pitchFamily="34" charset="0"/>
                <a:sym typeface="Arial"/>
              </a:defRPr>
            </a:lvl1pPr>
          </a:lstStyle>
          <a:p>
            <a:r>
              <a:rPr lang="fr-BE" dirty="0"/>
              <a:t>Introduction</a:t>
            </a:r>
            <a:endParaRPr dirty="0"/>
          </a:p>
        </p:txBody>
      </p:sp>
      <p:sp>
        <p:nvSpPr>
          <p:cNvPr id="14" name="TextBox 9">
            <a:extLst>
              <a:ext uri="{FF2B5EF4-FFF2-40B4-BE49-F238E27FC236}">
                <a16:creationId xmlns:a16="http://schemas.microsoft.com/office/drawing/2014/main" id="{E14C724D-8150-584E-B310-03760B61CF59}"/>
              </a:ext>
            </a:extLst>
          </p:cNvPr>
          <p:cNvSpPr txBox="1">
            <a:spLocks noGrp="1"/>
          </p:cNvSpPr>
          <p:nvPr>
            <p:ph type="body" sz="quarter" idx="15" hasCustomPrompt="1"/>
          </p:nvPr>
        </p:nvSpPr>
        <p:spPr>
          <a:xfrm>
            <a:off x="1959338" y="2944368"/>
            <a:ext cx="9488024" cy="369332"/>
          </a:xfrm>
          <a:prstGeom prst="rect">
            <a:avLst/>
          </a:prstGeom>
        </p:spPr>
        <p:txBody>
          <a:bodyPr wrap="square">
            <a:spAutoFit/>
          </a:bodyPr>
          <a:lstStyle>
            <a:lvl1pPr marL="0" indent="0">
              <a:lnSpc>
                <a:spcPct val="100000"/>
              </a:lnSpc>
              <a:spcBef>
                <a:spcPts val="0"/>
              </a:spcBef>
              <a:buSzTx/>
              <a:buFontTx/>
              <a:buNone/>
              <a:defRPr kumimoji="0" sz="1800" b="0" i="0" u="none" strike="noStrike" cap="none" spc="0" normalizeH="0" baseline="0" dirty="0">
                <a:ln>
                  <a:noFill/>
                </a:ln>
                <a:solidFill>
                  <a:schemeClr val="accent4"/>
                </a:solidFill>
                <a:effectLst/>
                <a:uFillTx/>
                <a:latin typeface="Palanquin Bold" panose="020B0004020203020204" pitchFamily="34" charset="0"/>
                <a:ea typeface="Palanquin Bold" panose="020B0004020203020204" pitchFamily="34" charset="0"/>
                <a:cs typeface="Palanquin Bold" panose="020B0004020203020204" pitchFamily="34" charset="0"/>
                <a:sym typeface="Arial"/>
              </a:defRPr>
            </a:lvl1pPr>
          </a:lstStyle>
          <a:p>
            <a:r>
              <a:rPr lang="fr-BE" dirty="0"/>
              <a:t>Content 1</a:t>
            </a:r>
            <a:endParaRPr dirty="0"/>
          </a:p>
        </p:txBody>
      </p:sp>
      <p:sp>
        <p:nvSpPr>
          <p:cNvPr id="15" name="TextBox 9">
            <a:extLst>
              <a:ext uri="{FF2B5EF4-FFF2-40B4-BE49-F238E27FC236}">
                <a16:creationId xmlns:a16="http://schemas.microsoft.com/office/drawing/2014/main" id="{E14C724D-8150-584E-B310-03760B61CF59}"/>
              </a:ext>
            </a:extLst>
          </p:cNvPr>
          <p:cNvSpPr txBox="1">
            <a:spLocks noGrp="1"/>
          </p:cNvSpPr>
          <p:nvPr>
            <p:ph type="body" sz="quarter" idx="16" hasCustomPrompt="1"/>
          </p:nvPr>
        </p:nvSpPr>
        <p:spPr>
          <a:xfrm>
            <a:off x="1959338" y="3573061"/>
            <a:ext cx="9488024" cy="369332"/>
          </a:xfrm>
          <a:prstGeom prst="rect">
            <a:avLst/>
          </a:prstGeom>
        </p:spPr>
        <p:txBody>
          <a:bodyPr wrap="square">
            <a:spAutoFit/>
          </a:bodyPr>
          <a:lstStyle>
            <a:lvl1pPr marL="0" indent="0">
              <a:lnSpc>
                <a:spcPct val="100000"/>
              </a:lnSpc>
              <a:spcBef>
                <a:spcPts val="0"/>
              </a:spcBef>
              <a:buSzTx/>
              <a:buFontTx/>
              <a:buNone/>
              <a:defRPr kumimoji="0" sz="1800" b="0" i="0" u="none" strike="noStrike" cap="none" spc="0" normalizeH="0" baseline="0" dirty="0">
                <a:ln>
                  <a:noFill/>
                </a:ln>
                <a:solidFill>
                  <a:schemeClr val="accent4"/>
                </a:solidFill>
                <a:effectLst/>
                <a:uFillTx/>
                <a:latin typeface="Palanquin Bold" panose="020B0004020203020204" pitchFamily="34" charset="0"/>
                <a:ea typeface="Palanquin Bold" panose="020B0004020203020204" pitchFamily="34" charset="0"/>
                <a:cs typeface="Palanquin Bold" panose="020B0004020203020204" pitchFamily="34" charset="0"/>
                <a:sym typeface="Arial"/>
              </a:defRPr>
            </a:lvl1pPr>
          </a:lstStyle>
          <a:p>
            <a:r>
              <a:rPr lang="fr-BE" dirty="0"/>
              <a:t>Content 2</a:t>
            </a:r>
            <a:endParaRPr dirty="0"/>
          </a:p>
        </p:txBody>
      </p:sp>
      <p:sp>
        <p:nvSpPr>
          <p:cNvPr id="16" name="TextBox 9">
            <a:extLst>
              <a:ext uri="{FF2B5EF4-FFF2-40B4-BE49-F238E27FC236}">
                <a16:creationId xmlns:a16="http://schemas.microsoft.com/office/drawing/2014/main" id="{E14C724D-8150-584E-B310-03760B61CF59}"/>
              </a:ext>
            </a:extLst>
          </p:cNvPr>
          <p:cNvSpPr txBox="1">
            <a:spLocks noGrp="1"/>
          </p:cNvSpPr>
          <p:nvPr>
            <p:ph type="body" sz="quarter" idx="17" hasCustomPrompt="1"/>
          </p:nvPr>
        </p:nvSpPr>
        <p:spPr>
          <a:xfrm>
            <a:off x="1959338" y="4223394"/>
            <a:ext cx="9488024" cy="369332"/>
          </a:xfrm>
          <a:prstGeom prst="rect">
            <a:avLst/>
          </a:prstGeom>
        </p:spPr>
        <p:txBody>
          <a:bodyPr wrap="square">
            <a:spAutoFit/>
          </a:bodyPr>
          <a:lstStyle>
            <a:lvl1pPr marL="0" indent="0">
              <a:lnSpc>
                <a:spcPct val="100000"/>
              </a:lnSpc>
              <a:spcBef>
                <a:spcPts val="0"/>
              </a:spcBef>
              <a:buSzTx/>
              <a:buFontTx/>
              <a:buNone/>
              <a:defRPr kumimoji="0" sz="1800" b="0" i="0" u="none" strike="noStrike" cap="none" spc="0" normalizeH="0" baseline="0" dirty="0">
                <a:ln>
                  <a:noFill/>
                </a:ln>
                <a:solidFill>
                  <a:schemeClr val="accent4"/>
                </a:solidFill>
                <a:effectLst/>
                <a:uFillTx/>
                <a:latin typeface="Palanquin Bold" panose="020B0004020203020204" pitchFamily="34" charset="0"/>
                <a:ea typeface="Palanquin Bold" panose="020B0004020203020204" pitchFamily="34" charset="0"/>
                <a:cs typeface="Palanquin Bold" panose="020B0004020203020204" pitchFamily="34" charset="0"/>
                <a:sym typeface="Arial"/>
              </a:defRPr>
            </a:lvl1pPr>
          </a:lstStyle>
          <a:p>
            <a:r>
              <a:rPr lang="fr-BE" dirty="0"/>
              <a:t>Content 3</a:t>
            </a:r>
            <a:endParaRPr dirty="0"/>
          </a:p>
        </p:txBody>
      </p:sp>
      <p:sp>
        <p:nvSpPr>
          <p:cNvPr id="17" name="TextBox 9">
            <a:extLst>
              <a:ext uri="{FF2B5EF4-FFF2-40B4-BE49-F238E27FC236}">
                <a16:creationId xmlns:a16="http://schemas.microsoft.com/office/drawing/2014/main" id="{E14C724D-8150-584E-B310-03760B61CF59}"/>
              </a:ext>
            </a:extLst>
          </p:cNvPr>
          <p:cNvSpPr txBox="1">
            <a:spLocks noGrp="1"/>
          </p:cNvSpPr>
          <p:nvPr>
            <p:ph type="body" sz="quarter" idx="18" hasCustomPrompt="1"/>
          </p:nvPr>
        </p:nvSpPr>
        <p:spPr>
          <a:xfrm>
            <a:off x="1959338" y="4873947"/>
            <a:ext cx="9488024" cy="369332"/>
          </a:xfrm>
          <a:prstGeom prst="rect">
            <a:avLst/>
          </a:prstGeom>
        </p:spPr>
        <p:txBody>
          <a:bodyPr wrap="square">
            <a:spAutoFit/>
          </a:bodyPr>
          <a:lstStyle>
            <a:lvl1pPr marL="0" indent="0">
              <a:lnSpc>
                <a:spcPct val="100000"/>
              </a:lnSpc>
              <a:spcBef>
                <a:spcPts val="0"/>
              </a:spcBef>
              <a:buSzTx/>
              <a:buFontTx/>
              <a:buNone/>
              <a:defRPr kumimoji="0" sz="1800" b="0" i="0" u="none" strike="noStrike" cap="none" spc="0" normalizeH="0" baseline="0" dirty="0">
                <a:ln>
                  <a:noFill/>
                </a:ln>
                <a:solidFill>
                  <a:schemeClr val="accent4"/>
                </a:solidFill>
                <a:effectLst/>
                <a:uFillTx/>
                <a:latin typeface="Palanquin Bold" panose="020B0004020203020204" pitchFamily="34" charset="0"/>
                <a:ea typeface="Palanquin Bold" panose="020B0004020203020204" pitchFamily="34" charset="0"/>
                <a:cs typeface="Palanquin Bold" panose="020B0004020203020204" pitchFamily="34" charset="0"/>
                <a:sym typeface="Arial"/>
              </a:defRPr>
            </a:lvl1pPr>
          </a:lstStyle>
          <a:p>
            <a:r>
              <a:rPr lang="fr-BE" dirty="0"/>
              <a:t>Conclusion</a:t>
            </a:r>
            <a:endParaRPr dirty="0"/>
          </a:p>
        </p:txBody>
      </p:sp>
      <p:sp>
        <p:nvSpPr>
          <p:cNvPr id="18" name="Text Placeholder 5"/>
          <p:cNvSpPr>
            <a:spLocks noGrp="1"/>
          </p:cNvSpPr>
          <p:nvPr>
            <p:ph type="body" sz="quarter" idx="19" hasCustomPrompt="1"/>
          </p:nvPr>
        </p:nvSpPr>
        <p:spPr>
          <a:xfrm>
            <a:off x="1068800" y="2246070"/>
            <a:ext cx="533400" cy="498475"/>
          </a:xfrm>
          <a:prstGeom prst="rect">
            <a:avLst/>
          </a:prstGeom>
          <a:solidFill>
            <a:schemeClr val="accent3"/>
          </a:solidFill>
          <a:effectLst>
            <a:softEdge rad="12700"/>
          </a:effectLst>
        </p:spPr>
        <p:txBody>
          <a:bodyPr anchor="ctr"/>
          <a:lstStyle>
            <a:lvl1pPr marL="0" indent="0" algn="ctr">
              <a:buNone/>
              <a:defRPr sz="2400">
                <a:solidFill>
                  <a:schemeClr val="bg1"/>
                </a:solidFill>
                <a:latin typeface="Palanquin Bold" panose="020B0004020203020204" pitchFamily="34" charset="0"/>
                <a:cs typeface="Palanquin Bold" panose="020B0004020203020204" pitchFamily="34" charset="0"/>
              </a:defRPr>
            </a:lvl1pPr>
          </a:lstStyle>
          <a:p>
            <a:pPr lvl="0"/>
            <a:r>
              <a:rPr lang="en-US" dirty="0"/>
              <a:t>1</a:t>
            </a:r>
            <a:endParaRPr lang="fr-BE" dirty="0"/>
          </a:p>
        </p:txBody>
      </p:sp>
      <p:sp>
        <p:nvSpPr>
          <p:cNvPr id="19" name="Text Placeholder 5"/>
          <p:cNvSpPr>
            <a:spLocks noGrp="1"/>
          </p:cNvSpPr>
          <p:nvPr>
            <p:ph type="body" sz="quarter" idx="20" hasCustomPrompt="1"/>
          </p:nvPr>
        </p:nvSpPr>
        <p:spPr>
          <a:xfrm>
            <a:off x="1068800" y="2879796"/>
            <a:ext cx="533400" cy="498475"/>
          </a:xfrm>
          <a:prstGeom prst="rect">
            <a:avLst/>
          </a:prstGeom>
          <a:solidFill>
            <a:schemeClr val="accent3"/>
          </a:solidFill>
          <a:effectLst>
            <a:softEdge rad="12700"/>
          </a:effectLst>
        </p:spPr>
        <p:txBody>
          <a:bodyPr anchor="ctr"/>
          <a:lstStyle>
            <a:lvl1pPr marL="0" indent="0" algn="ctr">
              <a:buNone/>
              <a:defRPr sz="2400">
                <a:solidFill>
                  <a:schemeClr val="bg1"/>
                </a:solidFill>
                <a:latin typeface="Palanquin Bold" panose="020B0004020203020204" pitchFamily="34" charset="0"/>
                <a:cs typeface="Palanquin Bold" panose="020B0004020203020204" pitchFamily="34" charset="0"/>
              </a:defRPr>
            </a:lvl1pPr>
          </a:lstStyle>
          <a:p>
            <a:pPr lvl="0"/>
            <a:r>
              <a:rPr lang="en-US" dirty="0"/>
              <a:t>2</a:t>
            </a:r>
            <a:endParaRPr lang="fr-BE" dirty="0"/>
          </a:p>
        </p:txBody>
      </p:sp>
      <p:sp>
        <p:nvSpPr>
          <p:cNvPr id="20" name="Text Placeholder 5"/>
          <p:cNvSpPr>
            <a:spLocks noGrp="1"/>
          </p:cNvSpPr>
          <p:nvPr>
            <p:ph type="body" sz="quarter" idx="21" hasCustomPrompt="1"/>
          </p:nvPr>
        </p:nvSpPr>
        <p:spPr>
          <a:xfrm>
            <a:off x="1068800" y="3513522"/>
            <a:ext cx="533400" cy="498475"/>
          </a:xfrm>
          <a:prstGeom prst="rect">
            <a:avLst/>
          </a:prstGeom>
          <a:solidFill>
            <a:schemeClr val="accent3"/>
          </a:solidFill>
          <a:effectLst>
            <a:softEdge rad="12700"/>
          </a:effectLst>
        </p:spPr>
        <p:txBody>
          <a:bodyPr anchor="ctr"/>
          <a:lstStyle>
            <a:lvl1pPr marL="0" indent="0" algn="ctr">
              <a:buNone/>
              <a:defRPr sz="2400">
                <a:solidFill>
                  <a:schemeClr val="bg1"/>
                </a:solidFill>
                <a:latin typeface="Palanquin Bold" panose="020B0004020203020204" pitchFamily="34" charset="0"/>
                <a:cs typeface="Palanquin Bold" panose="020B0004020203020204" pitchFamily="34" charset="0"/>
              </a:defRPr>
            </a:lvl1pPr>
          </a:lstStyle>
          <a:p>
            <a:pPr lvl="0"/>
            <a:r>
              <a:rPr lang="en-US" dirty="0"/>
              <a:t>3</a:t>
            </a:r>
            <a:endParaRPr lang="fr-BE" dirty="0"/>
          </a:p>
        </p:txBody>
      </p:sp>
      <p:sp>
        <p:nvSpPr>
          <p:cNvPr id="21" name="Text Placeholder 5"/>
          <p:cNvSpPr>
            <a:spLocks noGrp="1"/>
          </p:cNvSpPr>
          <p:nvPr>
            <p:ph type="body" sz="quarter" idx="22" hasCustomPrompt="1"/>
          </p:nvPr>
        </p:nvSpPr>
        <p:spPr>
          <a:xfrm>
            <a:off x="1068800" y="4158823"/>
            <a:ext cx="533400" cy="498475"/>
          </a:xfrm>
          <a:prstGeom prst="rect">
            <a:avLst/>
          </a:prstGeom>
          <a:solidFill>
            <a:schemeClr val="accent3"/>
          </a:solidFill>
          <a:effectLst>
            <a:softEdge rad="12700"/>
          </a:effectLst>
        </p:spPr>
        <p:txBody>
          <a:bodyPr anchor="ctr"/>
          <a:lstStyle>
            <a:lvl1pPr marL="0" indent="0" algn="ctr">
              <a:buNone/>
              <a:defRPr sz="2400">
                <a:solidFill>
                  <a:schemeClr val="bg1"/>
                </a:solidFill>
                <a:latin typeface="Palanquin Bold" panose="020B0004020203020204" pitchFamily="34" charset="0"/>
                <a:cs typeface="Palanquin Bold" panose="020B0004020203020204" pitchFamily="34" charset="0"/>
              </a:defRPr>
            </a:lvl1pPr>
          </a:lstStyle>
          <a:p>
            <a:pPr lvl="0"/>
            <a:r>
              <a:rPr lang="en-US" dirty="0"/>
              <a:t>4</a:t>
            </a:r>
            <a:endParaRPr lang="fr-BE" dirty="0"/>
          </a:p>
        </p:txBody>
      </p:sp>
      <p:sp>
        <p:nvSpPr>
          <p:cNvPr id="22" name="Text Placeholder 5"/>
          <p:cNvSpPr>
            <a:spLocks noGrp="1"/>
          </p:cNvSpPr>
          <p:nvPr>
            <p:ph type="body" sz="quarter" idx="23" hasCustomPrompt="1"/>
          </p:nvPr>
        </p:nvSpPr>
        <p:spPr>
          <a:xfrm>
            <a:off x="1068800" y="4809698"/>
            <a:ext cx="533400" cy="498475"/>
          </a:xfrm>
          <a:prstGeom prst="rect">
            <a:avLst/>
          </a:prstGeom>
          <a:solidFill>
            <a:schemeClr val="accent3"/>
          </a:solidFill>
          <a:effectLst>
            <a:softEdge rad="12700"/>
          </a:effectLst>
        </p:spPr>
        <p:txBody>
          <a:bodyPr anchor="ctr"/>
          <a:lstStyle>
            <a:lvl1pPr marL="0" indent="0" algn="ctr">
              <a:buNone/>
              <a:defRPr sz="2400">
                <a:solidFill>
                  <a:schemeClr val="bg1"/>
                </a:solidFill>
                <a:latin typeface="Palanquin Bold" panose="020B0004020203020204" pitchFamily="34" charset="0"/>
                <a:cs typeface="Palanquin Bold" panose="020B0004020203020204" pitchFamily="34" charset="0"/>
              </a:defRPr>
            </a:lvl1pPr>
          </a:lstStyle>
          <a:p>
            <a:pPr lvl="0"/>
            <a:r>
              <a:rPr lang="en-US" dirty="0"/>
              <a:t>5</a:t>
            </a:r>
            <a:endParaRPr lang="fr-BE" dirty="0"/>
          </a:p>
        </p:txBody>
      </p:sp>
      <p:pic>
        <p:nvPicPr>
          <p:cNvPr id="23" name="Picture 22"/>
          <p:cNvPicPr>
            <a:picLocks noChangeAspect="1"/>
          </p:cNvPicPr>
          <p:nvPr userDrawn="1"/>
        </p:nvPicPr>
        <p:blipFill rotWithShape="1">
          <a:blip r:embed="rId2">
            <a:extLst>
              <a:ext uri="{28A0092B-C50C-407E-A947-70E740481C1C}">
                <a14:useLocalDpi xmlns:a14="http://schemas.microsoft.com/office/drawing/2010/main" val="0"/>
              </a:ext>
            </a:extLst>
          </a:blip>
          <a:srcRect l="25397" r="19167" b="25290"/>
          <a:stretch/>
        </p:blipFill>
        <p:spPr>
          <a:xfrm>
            <a:off x="10443411" y="5848152"/>
            <a:ext cx="1604210" cy="632858"/>
          </a:xfrm>
          <a:prstGeom prst="rect">
            <a:avLst/>
          </a:prstGeom>
        </p:spPr>
      </p:pic>
      <p:pic>
        <p:nvPicPr>
          <p:cNvPr id="30" name="Picture 2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692092" y="6381763"/>
            <a:ext cx="2292295" cy="274344"/>
          </a:xfrm>
          <a:prstGeom prst="rect">
            <a:avLst/>
          </a:prstGeom>
        </p:spPr>
      </p:pic>
      <p:pic>
        <p:nvPicPr>
          <p:cNvPr id="25" name="Picture 24"/>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763507" y="5958036"/>
            <a:ext cx="718036" cy="741741"/>
          </a:xfrm>
          <a:prstGeom prst="rect">
            <a:avLst/>
          </a:prstGeom>
        </p:spPr>
      </p:pic>
    </p:spTree>
    <p:extLst>
      <p:ext uri="{BB962C8B-B14F-4D97-AF65-F5344CB8AC3E}">
        <p14:creationId xmlns:p14="http://schemas.microsoft.com/office/powerpoint/2010/main" val="42121609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trutured Text Slide">
    <p:spTree>
      <p:nvGrpSpPr>
        <p:cNvPr id="1" name=""/>
        <p:cNvGrpSpPr/>
        <p:nvPr/>
      </p:nvGrpSpPr>
      <p:grpSpPr>
        <a:xfrm>
          <a:off x="0" y="0"/>
          <a:ext cx="0" cy="0"/>
          <a:chOff x="0" y="0"/>
          <a:chExt cx="0" cy="0"/>
        </a:xfrm>
      </p:grpSpPr>
      <p:sp>
        <p:nvSpPr>
          <p:cNvPr id="11" name="Rectangle 8">
            <a:extLst>
              <a:ext uri="{FF2B5EF4-FFF2-40B4-BE49-F238E27FC236}">
                <a16:creationId xmlns:a16="http://schemas.microsoft.com/office/drawing/2014/main" id="{42492EFA-ABF7-5844-AC8A-8D3823339386}"/>
              </a:ext>
            </a:extLst>
          </p:cNvPr>
          <p:cNvSpPr/>
          <p:nvPr userDrawn="1"/>
        </p:nvSpPr>
        <p:spPr>
          <a:xfrm>
            <a:off x="-1" y="889092"/>
            <a:ext cx="146101" cy="351693"/>
          </a:xfrm>
          <a:prstGeom prst="rect">
            <a:avLst/>
          </a:prstGeom>
          <a:solidFill>
            <a:schemeClr val="accent3"/>
          </a:solidFill>
          <a:ln w="12700">
            <a:miter lim="400000"/>
          </a:ln>
        </p:spPr>
        <p:txBody>
          <a:bodyPr lIns="45719" rIns="45719" anchor="ctr"/>
          <a:lstStyle/>
          <a:p>
            <a:pPr algn="just">
              <a:defRPr>
                <a:solidFill>
                  <a:srgbClr val="FFFFFF"/>
                </a:solidFill>
              </a:defRPr>
            </a:pPr>
            <a:endParaRPr/>
          </a:p>
        </p:txBody>
      </p:sp>
      <p:sp>
        <p:nvSpPr>
          <p:cNvPr id="12" name="TextBox 9">
            <a:extLst>
              <a:ext uri="{FF2B5EF4-FFF2-40B4-BE49-F238E27FC236}">
                <a16:creationId xmlns:a16="http://schemas.microsoft.com/office/drawing/2014/main" id="{E14C724D-8150-584E-B310-03760B61CF59}"/>
              </a:ext>
            </a:extLst>
          </p:cNvPr>
          <p:cNvSpPr txBox="1">
            <a:spLocks noGrp="1"/>
          </p:cNvSpPr>
          <p:nvPr>
            <p:ph type="body" sz="quarter" idx="13" hasCustomPrompt="1"/>
          </p:nvPr>
        </p:nvSpPr>
        <p:spPr>
          <a:xfrm>
            <a:off x="281008" y="745829"/>
            <a:ext cx="11166353" cy="707886"/>
          </a:xfrm>
          <a:prstGeom prst="rect">
            <a:avLst/>
          </a:prstGeom>
        </p:spPr>
        <p:txBody>
          <a:bodyPr wrap="square">
            <a:spAutoFit/>
          </a:bodyPr>
          <a:lstStyle>
            <a:lvl1pPr marL="0" indent="0">
              <a:lnSpc>
                <a:spcPct val="100000"/>
              </a:lnSpc>
              <a:spcBef>
                <a:spcPts val="0"/>
              </a:spcBef>
              <a:buSzTx/>
              <a:buFontTx/>
              <a:buNone/>
              <a:defRPr sz="4000" baseline="0">
                <a:solidFill>
                  <a:schemeClr val="accent3"/>
                </a:solidFill>
                <a:latin typeface="Palanquin Bold"/>
                <a:ea typeface="Palanquin Bold"/>
                <a:cs typeface="Palanquin Bold"/>
                <a:sym typeface="Palanquin Bold"/>
              </a:defRPr>
            </a:lvl1pPr>
          </a:lstStyle>
          <a:p>
            <a:r>
              <a:rPr lang="fr-BE" dirty="0"/>
              <a:t>Put </a:t>
            </a:r>
            <a:r>
              <a:rPr lang="fr-BE" dirty="0" err="1"/>
              <a:t>title</a:t>
            </a:r>
            <a:r>
              <a:rPr lang="fr-BE" dirty="0"/>
              <a:t> </a:t>
            </a:r>
            <a:r>
              <a:rPr lang="fr-BE" dirty="0" err="1"/>
              <a:t>here</a:t>
            </a:r>
            <a:endParaRPr dirty="0"/>
          </a:p>
        </p:txBody>
      </p:sp>
      <p:sp>
        <p:nvSpPr>
          <p:cNvPr id="23" name="TextBox 9">
            <a:extLst>
              <a:ext uri="{FF2B5EF4-FFF2-40B4-BE49-F238E27FC236}">
                <a16:creationId xmlns:a16="http://schemas.microsoft.com/office/drawing/2014/main" id="{E14C724D-8150-584E-B310-03760B61CF59}"/>
              </a:ext>
            </a:extLst>
          </p:cNvPr>
          <p:cNvSpPr txBox="1">
            <a:spLocks noGrp="1"/>
          </p:cNvSpPr>
          <p:nvPr>
            <p:ph type="body" sz="quarter" idx="16" hasCustomPrompt="1"/>
          </p:nvPr>
        </p:nvSpPr>
        <p:spPr>
          <a:xfrm>
            <a:off x="1959337" y="3434889"/>
            <a:ext cx="9488024" cy="646331"/>
          </a:xfrm>
          <a:prstGeom prst="rect">
            <a:avLst/>
          </a:prstGeom>
        </p:spPr>
        <p:txBody>
          <a:bodyPr wrap="square">
            <a:spAutoFit/>
          </a:bodyPr>
          <a:lstStyle>
            <a:lvl1pPr marL="0" marR="0" indent="0" algn="l" defTabSz="914400" rtl="0" eaLnBrk="1" fontAlgn="auto" latinLnBrk="0" hangingPunct="1">
              <a:lnSpc>
                <a:spcPct val="100000"/>
              </a:lnSpc>
              <a:spcBef>
                <a:spcPts val="0"/>
              </a:spcBef>
              <a:spcAft>
                <a:spcPts val="0"/>
              </a:spcAft>
              <a:buClrTx/>
              <a:buSzTx/>
              <a:buFontTx/>
              <a:buNone/>
              <a:tabLst/>
              <a:defRPr kumimoji="0" sz="1800" b="0" i="0" u="none" strike="noStrike" cap="none" spc="0" normalizeH="0" baseline="0">
                <a:ln>
                  <a:noFill/>
                </a:ln>
                <a:solidFill>
                  <a:schemeClr val="accent4"/>
                </a:solidFill>
                <a:effectLst/>
                <a:uFillTx/>
                <a:latin typeface="Palanquin Regular"/>
                <a:ea typeface="Arial"/>
                <a:cs typeface="Arial"/>
                <a:sym typeface="Aria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dirty="0" err="1"/>
              <a:t>Lorem</a:t>
            </a:r>
            <a:r>
              <a:rPr lang="fr-BE" dirty="0"/>
              <a:t> </a:t>
            </a:r>
            <a:r>
              <a:rPr lang="fr-BE" dirty="0" err="1"/>
              <a:t>ipsum</a:t>
            </a:r>
            <a:r>
              <a:rPr lang="fr-BE" dirty="0"/>
              <a:t> </a:t>
            </a:r>
            <a:r>
              <a:rPr lang="fr-BE" dirty="0" err="1"/>
              <a:t>dolor</a:t>
            </a:r>
            <a:r>
              <a:rPr lang="fr-BE" dirty="0"/>
              <a:t> </a:t>
            </a:r>
            <a:r>
              <a:rPr lang="fr-BE" dirty="0" err="1"/>
              <a:t>sit</a:t>
            </a:r>
            <a:r>
              <a:rPr lang="fr-BE" dirty="0"/>
              <a:t> </a:t>
            </a:r>
            <a:r>
              <a:rPr lang="fr-BE" dirty="0" err="1"/>
              <a:t>amet</a:t>
            </a:r>
            <a:r>
              <a:rPr lang="fr-BE" dirty="0"/>
              <a:t>, </a:t>
            </a:r>
            <a:r>
              <a:rPr lang="fr-BE" dirty="0" err="1"/>
              <a:t>consectetur</a:t>
            </a:r>
            <a:r>
              <a:rPr lang="fr-BE" dirty="0"/>
              <a:t> </a:t>
            </a:r>
            <a:r>
              <a:rPr lang="fr-BE" dirty="0" err="1"/>
              <a:t>adipiscing</a:t>
            </a:r>
            <a:r>
              <a:rPr lang="fr-BE" dirty="0"/>
              <a:t> </a:t>
            </a:r>
            <a:r>
              <a:rPr lang="fr-BE" dirty="0" err="1"/>
              <a:t>elit</a:t>
            </a:r>
            <a:r>
              <a:rPr lang="fr-BE" dirty="0"/>
              <a:t>, </a:t>
            </a:r>
            <a:r>
              <a:rPr lang="fr-BE" dirty="0" err="1"/>
              <a:t>sed</a:t>
            </a:r>
            <a:r>
              <a:rPr lang="fr-BE" dirty="0"/>
              <a:t> do </a:t>
            </a:r>
            <a:r>
              <a:rPr lang="fr-BE" dirty="0" err="1"/>
              <a:t>eiusmod</a:t>
            </a:r>
            <a:r>
              <a:rPr lang="fr-BE" dirty="0"/>
              <a:t> </a:t>
            </a:r>
            <a:r>
              <a:rPr lang="fr-BE" dirty="0" err="1"/>
              <a:t>tempor</a:t>
            </a:r>
            <a:r>
              <a:rPr lang="fr-BE" dirty="0"/>
              <a:t> </a:t>
            </a:r>
            <a:r>
              <a:rPr lang="fr-BE" dirty="0" err="1"/>
              <a:t>incididunt</a:t>
            </a:r>
            <a:r>
              <a:rPr lang="fr-BE" dirty="0"/>
              <a:t> ut </a:t>
            </a:r>
            <a:r>
              <a:rPr lang="fr-BE" dirty="0" err="1"/>
              <a:t>labore</a:t>
            </a:r>
            <a:r>
              <a:rPr lang="fr-BE" dirty="0"/>
              <a:t> et </a:t>
            </a:r>
            <a:r>
              <a:rPr lang="fr-BE" dirty="0" err="1"/>
              <a:t>dolore</a:t>
            </a:r>
            <a:r>
              <a:rPr lang="fr-BE" dirty="0"/>
              <a:t> magna </a:t>
            </a:r>
            <a:r>
              <a:rPr lang="fr-BE" dirty="0" err="1"/>
              <a:t>aliqua</a:t>
            </a:r>
            <a:r>
              <a:rPr lang="fr-BE" dirty="0"/>
              <a:t>. </a:t>
            </a:r>
          </a:p>
        </p:txBody>
      </p:sp>
      <p:sp>
        <p:nvSpPr>
          <p:cNvPr id="24" name="TextBox 9">
            <a:extLst>
              <a:ext uri="{FF2B5EF4-FFF2-40B4-BE49-F238E27FC236}">
                <a16:creationId xmlns:a16="http://schemas.microsoft.com/office/drawing/2014/main" id="{E14C724D-8150-584E-B310-03760B61CF59}"/>
              </a:ext>
            </a:extLst>
          </p:cNvPr>
          <p:cNvSpPr txBox="1">
            <a:spLocks noGrp="1"/>
          </p:cNvSpPr>
          <p:nvPr>
            <p:ph type="body" sz="quarter" idx="27" hasCustomPrompt="1"/>
          </p:nvPr>
        </p:nvSpPr>
        <p:spPr>
          <a:xfrm>
            <a:off x="1959338" y="2234495"/>
            <a:ext cx="9488024" cy="646331"/>
          </a:xfrm>
          <a:prstGeom prst="rect">
            <a:avLst/>
          </a:prstGeom>
        </p:spPr>
        <p:txBody>
          <a:bodyPr wrap="square">
            <a:spAutoFit/>
          </a:bodyPr>
          <a:lstStyle>
            <a:lvl1pPr marL="0" marR="0" indent="0" algn="l" defTabSz="914400" rtl="0" eaLnBrk="1" fontAlgn="auto" latinLnBrk="0" hangingPunct="1">
              <a:lnSpc>
                <a:spcPct val="100000"/>
              </a:lnSpc>
              <a:spcBef>
                <a:spcPts val="0"/>
              </a:spcBef>
              <a:spcAft>
                <a:spcPts val="0"/>
              </a:spcAft>
              <a:buClrTx/>
              <a:buSzTx/>
              <a:buFontTx/>
              <a:buNone/>
              <a:tabLst/>
              <a:defRPr kumimoji="0" sz="1800" b="0" i="0" u="none" strike="noStrike" cap="none" spc="0" normalizeH="0" baseline="0" dirty="0">
                <a:ln>
                  <a:noFill/>
                </a:ln>
                <a:solidFill>
                  <a:schemeClr val="accent4"/>
                </a:solidFill>
                <a:effectLst/>
                <a:uFillTx/>
                <a:latin typeface="Palanquin Regular"/>
                <a:ea typeface="Arial"/>
                <a:cs typeface="Arial"/>
                <a:sym typeface="Aria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dirty="0" err="1"/>
              <a:t>Lorem</a:t>
            </a:r>
            <a:r>
              <a:rPr lang="fr-BE" dirty="0"/>
              <a:t> </a:t>
            </a:r>
            <a:r>
              <a:rPr lang="fr-BE" dirty="0" err="1"/>
              <a:t>ipsum</a:t>
            </a:r>
            <a:r>
              <a:rPr lang="fr-BE" dirty="0"/>
              <a:t> </a:t>
            </a:r>
            <a:r>
              <a:rPr lang="fr-BE" dirty="0" err="1"/>
              <a:t>dolor</a:t>
            </a:r>
            <a:r>
              <a:rPr lang="fr-BE" dirty="0"/>
              <a:t> </a:t>
            </a:r>
            <a:r>
              <a:rPr lang="fr-BE" dirty="0" err="1"/>
              <a:t>sit</a:t>
            </a:r>
            <a:r>
              <a:rPr lang="fr-BE" dirty="0"/>
              <a:t> </a:t>
            </a:r>
            <a:r>
              <a:rPr lang="fr-BE" dirty="0" err="1"/>
              <a:t>amet</a:t>
            </a:r>
            <a:r>
              <a:rPr lang="fr-BE" dirty="0"/>
              <a:t>, </a:t>
            </a:r>
            <a:r>
              <a:rPr lang="fr-BE" dirty="0" err="1"/>
              <a:t>consectetur</a:t>
            </a:r>
            <a:r>
              <a:rPr lang="fr-BE" dirty="0"/>
              <a:t> </a:t>
            </a:r>
            <a:r>
              <a:rPr lang="fr-BE" dirty="0" err="1"/>
              <a:t>adipiscing</a:t>
            </a:r>
            <a:r>
              <a:rPr lang="fr-BE" dirty="0"/>
              <a:t> </a:t>
            </a:r>
            <a:r>
              <a:rPr lang="fr-BE" dirty="0" err="1"/>
              <a:t>elit</a:t>
            </a:r>
            <a:r>
              <a:rPr lang="fr-BE" dirty="0"/>
              <a:t>, </a:t>
            </a:r>
            <a:r>
              <a:rPr lang="fr-BE" dirty="0" err="1"/>
              <a:t>sed</a:t>
            </a:r>
            <a:r>
              <a:rPr lang="fr-BE" dirty="0"/>
              <a:t> do </a:t>
            </a:r>
            <a:r>
              <a:rPr lang="fr-BE" dirty="0" err="1"/>
              <a:t>eiusmod</a:t>
            </a:r>
            <a:r>
              <a:rPr lang="fr-BE" dirty="0"/>
              <a:t> </a:t>
            </a:r>
            <a:r>
              <a:rPr lang="fr-BE" dirty="0" err="1"/>
              <a:t>tempor</a:t>
            </a:r>
            <a:r>
              <a:rPr lang="fr-BE" dirty="0"/>
              <a:t> </a:t>
            </a:r>
            <a:r>
              <a:rPr lang="fr-BE" dirty="0" err="1"/>
              <a:t>incididunt</a:t>
            </a:r>
            <a:r>
              <a:rPr lang="fr-BE" dirty="0"/>
              <a:t> ut </a:t>
            </a:r>
            <a:r>
              <a:rPr lang="fr-BE" dirty="0" err="1"/>
              <a:t>labore</a:t>
            </a:r>
            <a:r>
              <a:rPr lang="fr-BE" dirty="0"/>
              <a:t> et </a:t>
            </a:r>
            <a:r>
              <a:rPr lang="fr-BE" dirty="0" err="1"/>
              <a:t>dolore</a:t>
            </a:r>
            <a:r>
              <a:rPr lang="fr-BE" dirty="0"/>
              <a:t> magna </a:t>
            </a:r>
            <a:r>
              <a:rPr lang="fr-BE" dirty="0" err="1"/>
              <a:t>aliqua</a:t>
            </a:r>
            <a:r>
              <a:rPr lang="fr-BE" dirty="0"/>
              <a:t>. </a:t>
            </a:r>
          </a:p>
        </p:txBody>
      </p:sp>
      <p:sp>
        <p:nvSpPr>
          <p:cNvPr id="25" name="Text Placeholder 9">
            <a:extLst>
              <a:ext uri="{FF2B5EF4-FFF2-40B4-BE49-F238E27FC236}">
                <a16:creationId xmlns:a16="http://schemas.microsoft.com/office/drawing/2014/main" id="{E14C724D-8150-584E-B310-03760B61CF59}"/>
              </a:ext>
            </a:extLst>
          </p:cNvPr>
          <p:cNvSpPr txBox="1">
            <a:spLocks noGrp="1"/>
          </p:cNvSpPr>
          <p:nvPr>
            <p:ph type="body" sz="quarter" idx="28" hasCustomPrompt="1"/>
          </p:nvPr>
        </p:nvSpPr>
        <p:spPr>
          <a:xfrm>
            <a:off x="1959338" y="4635283"/>
            <a:ext cx="9488024" cy="646331"/>
          </a:xfrm>
          <a:prstGeom prst="rect">
            <a:avLst/>
          </a:prstGeom>
        </p:spPr>
        <p:txBody>
          <a:bodyPr wrap="square">
            <a:spAutoFit/>
          </a:bodyPr>
          <a:lstStyle>
            <a:lvl1pPr marL="0" marR="0" indent="0" algn="l" defTabSz="914400" rtl="0" eaLnBrk="1" fontAlgn="auto" latinLnBrk="0" hangingPunct="1">
              <a:lnSpc>
                <a:spcPct val="100000"/>
              </a:lnSpc>
              <a:spcBef>
                <a:spcPts val="0"/>
              </a:spcBef>
              <a:spcAft>
                <a:spcPts val="0"/>
              </a:spcAft>
              <a:buClrTx/>
              <a:buSzTx/>
              <a:buFontTx/>
              <a:buNone/>
              <a:tabLst/>
              <a:defRPr kumimoji="0" sz="1800" b="0" i="0" u="none" strike="noStrike" cap="none" spc="0" normalizeH="0" baseline="0">
                <a:ln>
                  <a:noFill/>
                </a:ln>
                <a:solidFill>
                  <a:schemeClr val="accent4"/>
                </a:solidFill>
                <a:effectLst/>
                <a:uFillTx/>
                <a:latin typeface="Palanquin Regular"/>
                <a:ea typeface="Arial"/>
                <a:cs typeface="Arial"/>
                <a:sym typeface="Aria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dirty="0" err="1"/>
              <a:t>Lorem</a:t>
            </a:r>
            <a:r>
              <a:rPr lang="fr-BE" dirty="0"/>
              <a:t> </a:t>
            </a:r>
            <a:r>
              <a:rPr lang="fr-BE" dirty="0" err="1"/>
              <a:t>ipsum</a:t>
            </a:r>
            <a:r>
              <a:rPr lang="fr-BE" dirty="0"/>
              <a:t> </a:t>
            </a:r>
            <a:r>
              <a:rPr lang="fr-BE" dirty="0" err="1"/>
              <a:t>dolor</a:t>
            </a:r>
            <a:r>
              <a:rPr lang="fr-BE" dirty="0"/>
              <a:t> </a:t>
            </a:r>
            <a:r>
              <a:rPr lang="fr-BE" dirty="0" err="1"/>
              <a:t>sit</a:t>
            </a:r>
            <a:r>
              <a:rPr lang="fr-BE" dirty="0"/>
              <a:t> </a:t>
            </a:r>
            <a:r>
              <a:rPr lang="fr-BE" dirty="0" err="1"/>
              <a:t>amet</a:t>
            </a:r>
            <a:r>
              <a:rPr lang="fr-BE" dirty="0"/>
              <a:t>, </a:t>
            </a:r>
            <a:r>
              <a:rPr lang="fr-BE" dirty="0" err="1"/>
              <a:t>consectetur</a:t>
            </a:r>
            <a:r>
              <a:rPr lang="fr-BE" dirty="0"/>
              <a:t> </a:t>
            </a:r>
            <a:r>
              <a:rPr lang="fr-BE" dirty="0" err="1"/>
              <a:t>adipiscing</a:t>
            </a:r>
            <a:r>
              <a:rPr lang="fr-BE" dirty="0"/>
              <a:t> </a:t>
            </a:r>
            <a:r>
              <a:rPr lang="fr-BE" dirty="0" err="1"/>
              <a:t>elit</a:t>
            </a:r>
            <a:r>
              <a:rPr lang="fr-BE" dirty="0"/>
              <a:t>, </a:t>
            </a:r>
            <a:r>
              <a:rPr lang="fr-BE" dirty="0" err="1"/>
              <a:t>sed</a:t>
            </a:r>
            <a:r>
              <a:rPr lang="fr-BE" dirty="0"/>
              <a:t> do </a:t>
            </a:r>
            <a:r>
              <a:rPr lang="fr-BE" dirty="0" err="1"/>
              <a:t>eiusmod</a:t>
            </a:r>
            <a:r>
              <a:rPr lang="fr-BE" dirty="0"/>
              <a:t> </a:t>
            </a:r>
            <a:r>
              <a:rPr lang="fr-BE" dirty="0" err="1"/>
              <a:t>tempor</a:t>
            </a:r>
            <a:r>
              <a:rPr lang="fr-BE" dirty="0"/>
              <a:t> </a:t>
            </a:r>
            <a:r>
              <a:rPr lang="fr-BE" dirty="0" err="1"/>
              <a:t>incididunt</a:t>
            </a:r>
            <a:r>
              <a:rPr lang="fr-BE" dirty="0"/>
              <a:t> ut </a:t>
            </a:r>
            <a:r>
              <a:rPr lang="fr-BE" dirty="0" err="1"/>
              <a:t>labore</a:t>
            </a:r>
            <a:r>
              <a:rPr lang="fr-BE" dirty="0"/>
              <a:t> et </a:t>
            </a:r>
            <a:r>
              <a:rPr lang="fr-BE" dirty="0" err="1"/>
              <a:t>dolore</a:t>
            </a:r>
            <a:r>
              <a:rPr lang="fr-BE" dirty="0"/>
              <a:t> magna </a:t>
            </a:r>
            <a:r>
              <a:rPr lang="fr-BE" dirty="0" err="1"/>
              <a:t>aliqua</a:t>
            </a:r>
            <a:r>
              <a:rPr lang="fr-BE" dirty="0"/>
              <a:t>. </a:t>
            </a:r>
          </a:p>
        </p:txBody>
      </p:sp>
      <p:sp>
        <p:nvSpPr>
          <p:cNvPr id="26" name="Text Placeholder 5"/>
          <p:cNvSpPr>
            <a:spLocks noGrp="1"/>
          </p:cNvSpPr>
          <p:nvPr>
            <p:ph type="body" sz="quarter" idx="24" hasCustomPrompt="1"/>
          </p:nvPr>
        </p:nvSpPr>
        <p:spPr>
          <a:xfrm>
            <a:off x="1055131" y="2234495"/>
            <a:ext cx="690913" cy="645675"/>
          </a:xfrm>
          <a:prstGeom prst="rect">
            <a:avLst/>
          </a:prstGeom>
          <a:solidFill>
            <a:schemeClr val="accent3"/>
          </a:solidFill>
          <a:effectLst>
            <a:softEdge rad="12700"/>
          </a:effectLst>
        </p:spPr>
        <p:txBody>
          <a:bodyPr anchor="ctr"/>
          <a:lstStyle>
            <a:lvl1pPr marL="0" indent="0" algn="ctr">
              <a:buNone/>
              <a:defRPr sz="2400">
                <a:solidFill>
                  <a:schemeClr val="bg1"/>
                </a:solidFill>
                <a:latin typeface="Palanquin" panose="020B0004020203020204" pitchFamily="34" charset="0"/>
                <a:cs typeface="Palanquin" panose="020B0004020203020204" pitchFamily="34" charset="0"/>
              </a:defRPr>
            </a:lvl1pPr>
          </a:lstStyle>
          <a:p>
            <a:pPr lvl="0"/>
            <a:r>
              <a:rPr lang="en-US" dirty="0"/>
              <a:t>1</a:t>
            </a:r>
            <a:endParaRPr lang="fr-BE" dirty="0"/>
          </a:p>
        </p:txBody>
      </p:sp>
      <p:sp>
        <p:nvSpPr>
          <p:cNvPr id="27" name="Text Placeholder 5"/>
          <p:cNvSpPr>
            <a:spLocks noGrp="1"/>
          </p:cNvSpPr>
          <p:nvPr>
            <p:ph type="body" sz="quarter" idx="25" hasCustomPrompt="1"/>
          </p:nvPr>
        </p:nvSpPr>
        <p:spPr>
          <a:xfrm>
            <a:off x="1064972" y="3434889"/>
            <a:ext cx="690913" cy="645675"/>
          </a:xfrm>
          <a:prstGeom prst="rect">
            <a:avLst/>
          </a:prstGeom>
          <a:solidFill>
            <a:schemeClr val="accent3"/>
          </a:solidFill>
          <a:effectLst>
            <a:softEdge rad="12700"/>
          </a:effectLst>
        </p:spPr>
        <p:txBody>
          <a:bodyPr anchor="ctr"/>
          <a:lstStyle>
            <a:lvl1pPr marL="0" indent="0" algn="ctr">
              <a:buNone/>
              <a:defRPr sz="2400">
                <a:solidFill>
                  <a:schemeClr val="bg1"/>
                </a:solidFill>
                <a:latin typeface="Palanquin" panose="020B0004020203020204" pitchFamily="34" charset="0"/>
                <a:cs typeface="Palanquin" panose="020B0004020203020204" pitchFamily="34" charset="0"/>
              </a:defRPr>
            </a:lvl1pPr>
          </a:lstStyle>
          <a:p>
            <a:pPr lvl="0"/>
            <a:r>
              <a:rPr lang="en-US" dirty="0"/>
              <a:t>2</a:t>
            </a:r>
            <a:endParaRPr lang="fr-BE" dirty="0"/>
          </a:p>
        </p:txBody>
      </p:sp>
      <p:sp>
        <p:nvSpPr>
          <p:cNvPr id="28" name="Text Placeholder 5"/>
          <p:cNvSpPr>
            <a:spLocks noGrp="1"/>
          </p:cNvSpPr>
          <p:nvPr>
            <p:ph type="body" sz="quarter" idx="26" hasCustomPrompt="1"/>
          </p:nvPr>
        </p:nvSpPr>
        <p:spPr>
          <a:xfrm>
            <a:off x="1055130" y="4635283"/>
            <a:ext cx="690913" cy="645675"/>
          </a:xfrm>
          <a:prstGeom prst="rect">
            <a:avLst/>
          </a:prstGeom>
          <a:solidFill>
            <a:schemeClr val="accent3"/>
          </a:solidFill>
          <a:effectLst>
            <a:softEdge rad="12700"/>
          </a:effectLst>
        </p:spPr>
        <p:txBody>
          <a:bodyPr anchor="ctr"/>
          <a:lstStyle>
            <a:lvl1pPr marL="0" indent="0" algn="ctr">
              <a:buNone/>
              <a:defRPr sz="2400">
                <a:solidFill>
                  <a:schemeClr val="bg1"/>
                </a:solidFill>
                <a:latin typeface="Palanquin" panose="020B0004020203020204" pitchFamily="34" charset="0"/>
                <a:cs typeface="Palanquin" panose="020B0004020203020204" pitchFamily="34" charset="0"/>
              </a:defRPr>
            </a:lvl1pPr>
          </a:lstStyle>
          <a:p>
            <a:pPr lvl="0"/>
            <a:r>
              <a:rPr lang="en-US" dirty="0"/>
              <a:t>3</a:t>
            </a:r>
            <a:endParaRPr lang="fr-BE" dirty="0"/>
          </a:p>
        </p:txBody>
      </p:sp>
      <p:pic>
        <p:nvPicPr>
          <p:cNvPr id="13" name="Picture 12"/>
          <p:cNvPicPr>
            <a:picLocks noChangeAspect="1"/>
          </p:cNvPicPr>
          <p:nvPr userDrawn="1"/>
        </p:nvPicPr>
        <p:blipFill rotWithShape="1">
          <a:blip r:embed="rId2">
            <a:extLst>
              <a:ext uri="{28A0092B-C50C-407E-A947-70E740481C1C}">
                <a14:useLocalDpi xmlns:a14="http://schemas.microsoft.com/office/drawing/2010/main" val="0"/>
              </a:ext>
            </a:extLst>
          </a:blip>
          <a:srcRect l="25397" r="19167" b="25290"/>
          <a:stretch/>
        </p:blipFill>
        <p:spPr>
          <a:xfrm>
            <a:off x="10443411" y="5848152"/>
            <a:ext cx="1604210" cy="632858"/>
          </a:xfrm>
          <a:prstGeom prst="rect">
            <a:avLst/>
          </a:prstGeom>
        </p:spPr>
      </p:pic>
      <p:pic>
        <p:nvPicPr>
          <p:cNvPr id="18" name="Picture 1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692092" y="6381763"/>
            <a:ext cx="2292295" cy="274344"/>
          </a:xfrm>
          <a:prstGeom prst="rect">
            <a:avLst/>
          </a:prstGeom>
        </p:spPr>
      </p:pic>
      <p:pic>
        <p:nvPicPr>
          <p:cNvPr id="15" name="Picture 14"/>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763507" y="5958036"/>
            <a:ext cx="718036" cy="741741"/>
          </a:xfrm>
          <a:prstGeom prst="rect">
            <a:avLst/>
          </a:prstGeom>
        </p:spPr>
      </p:pic>
    </p:spTree>
    <p:extLst>
      <p:ext uri="{BB962C8B-B14F-4D97-AF65-F5344CB8AC3E}">
        <p14:creationId xmlns:p14="http://schemas.microsoft.com/office/powerpoint/2010/main" val="22300629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ext Slide 1">
    <p:spTree>
      <p:nvGrpSpPr>
        <p:cNvPr id="1" name=""/>
        <p:cNvGrpSpPr/>
        <p:nvPr/>
      </p:nvGrpSpPr>
      <p:grpSpPr>
        <a:xfrm>
          <a:off x="0" y="0"/>
          <a:ext cx="0" cy="0"/>
          <a:chOff x="0" y="0"/>
          <a:chExt cx="0" cy="0"/>
        </a:xfrm>
      </p:grpSpPr>
      <p:sp>
        <p:nvSpPr>
          <p:cNvPr id="11" name="Rectangle 8">
            <a:extLst>
              <a:ext uri="{FF2B5EF4-FFF2-40B4-BE49-F238E27FC236}">
                <a16:creationId xmlns:a16="http://schemas.microsoft.com/office/drawing/2014/main" id="{42492EFA-ABF7-5844-AC8A-8D3823339386}"/>
              </a:ext>
            </a:extLst>
          </p:cNvPr>
          <p:cNvSpPr/>
          <p:nvPr userDrawn="1"/>
        </p:nvSpPr>
        <p:spPr>
          <a:xfrm>
            <a:off x="-1" y="889092"/>
            <a:ext cx="146101" cy="351693"/>
          </a:xfrm>
          <a:prstGeom prst="rect">
            <a:avLst/>
          </a:prstGeom>
          <a:solidFill>
            <a:schemeClr val="accent3"/>
          </a:solidFill>
          <a:ln w="12700">
            <a:miter lim="400000"/>
          </a:ln>
        </p:spPr>
        <p:txBody>
          <a:bodyPr lIns="45719" rIns="45719" anchor="ctr"/>
          <a:lstStyle/>
          <a:p>
            <a:pPr algn="just">
              <a:defRPr>
                <a:solidFill>
                  <a:srgbClr val="FFFFFF"/>
                </a:solidFill>
              </a:defRPr>
            </a:pPr>
            <a:endParaRPr/>
          </a:p>
        </p:txBody>
      </p:sp>
      <p:sp>
        <p:nvSpPr>
          <p:cNvPr id="12" name="TextBox 9">
            <a:extLst>
              <a:ext uri="{FF2B5EF4-FFF2-40B4-BE49-F238E27FC236}">
                <a16:creationId xmlns:a16="http://schemas.microsoft.com/office/drawing/2014/main" id="{E14C724D-8150-584E-B310-03760B61CF59}"/>
              </a:ext>
            </a:extLst>
          </p:cNvPr>
          <p:cNvSpPr txBox="1">
            <a:spLocks noGrp="1"/>
          </p:cNvSpPr>
          <p:nvPr>
            <p:ph type="body" sz="quarter" idx="13" hasCustomPrompt="1"/>
          </p:nvPr>
        </p:nvSpPr>
        <p:spPr>
          <a:xfrm>
            <a:off x="281008" y="745829"/>
            <a:ext cx="11166353" cy="707886"/>
          </a:xfrm>
          <a:prstGeom prst="rect">
            <a:avLst/>
          </a:prstGeom>
        </p:spPr>
        <p:txBody>
          <a:bodyPr wrap="square">
            <a:spAutoFit/>
          </a:bodyPr>
          <a:lstStyle>
            <a:lvl1pPr marL="0" indent="0">
              <a:lnSpc>
                <a:spcPct val="100000"/>
              </a:lnSpc>
              <a:spcBef>
                <a:spcPts val="0"/>
              </a:spcBef>
              <a:buSzTx/>
              <a:buFontTx/>
              <a:buNone/>
              <a:defRPr sz="4000" baseline="0">
                <a:solidFill>
                  <a:schemeClr val="accent3"/>
                </a:solidFill>
                <a:latin typeface="Palanquin Bold"/>
                <a:ea typeface="Palanquin Bold"/>
                <a:cs typeface="Palanquin Bold"/>
                <a:sym typeface="Palanquin Bold"/>
              </a:defRPr>
            </a:lvl1pPr>
          </a:lstStyle>
          <a:p>
            <a:r>
              <a:rPr lang="fr-BE" dirty="0"/>
              <a:t>Put </a:t>
            </a:r>
            <a:r>
              <a:rPr lang="fr-BE" dirty="0" err="1"/>
              <a:t>title</a:t>
            </a:r>
            <a:r>
              <a:rPr lang="fr-BE" dirty="0"/>
              <a:t> </a:t>
            </a:r>
            <a:r>
              <a:rPr lang="fr-BE" dirty="0" err="1"/>
              <a:t>here</a:t>
            </a:r>
            <a:endParaRPr dirty="0"/>
          </a:p>
        </p:txBody>
      </p:sp>
      <p:sp>
        <p:nvSpPr>
          <p:cNvPr id="13" name="TextBox 9">
            <a:extLst>
              <a:ext uri="{FF2B5EF4-FFF2-40B4-BE49-F238E27FC236}">
                <a16:creationId xmlns:a16="http://schemas.microsoft.com/office/drawing/2014/main" id="{E14C724D-8150-584E-B310-03760B61CF59}"/>
              </a:ext>
            </a:extLst>
          </p:cNvPr>
          <p:cNvSpPr txBox="1">
            <a:spLocks noGrp="1"/>
          </p:cNvSpPr>
          <p:nvPr>
            <p:ph type="body" sz="quarter" idx="27" hasCustomPrompt="1"/>
          </p:nvPr>
        </p:nvSpPr>
        <p:spPr>
          <a:xfrm>
            <a:off x="281009" y="1779812"/>
            <a:ext cx="11237400" cy="4089476"/>
          </a:xfrm>
          <a:prstGeom prst="rect">
            <a:avLst/>
          </a:prstGeom>
        </p:spPr>
        <p:txBody>
          <a:bodyPr wrap="square">
            <a:noAutofit/>
          </a:bodyPr>
          <a:lstStyle>
            <a:lvl1pPr marL="0" marR="0" indent="0" algn="l" defTabSz="914400" rtl="0" eaLnBrk="1" fontAlgn="auto" latinLnBrk="0" hangingPunct="1">
              <a:lnSpc>
                <a:spcPct val="100000"/>
              </a:lnSpc>
              <a:spcBef>
                <a:spcPts val="0"/>
              </a:spcBef>
              <a:spcAft>
                <a:spcPts val="0"/>
              </a:spcAft>
              <a:buClrTx/>
              <a:buSzTx/>
              <a:buFontTx/>
              <a:buNone/>
              <a:tabLst/>
              <a:defRPr kumimoji="0" sz="1800" b="0" i="0" u="none" strike="noStrike" cap="none" spc="0" normalizeH="0" baseline="0">
                <a:ln>
                  <a:noFill/>
                </a:ln>
                <a:solidFill>
                  <a:schemeClr val="accent4"/>
                </a:solidFill>
                <a:effectLst/>
                <a:uFillTx/>
                <a:latin typeface="Palanquin Regular"/>
                <a:ea typeface="Arial"/>
                <a:cs typeface="Arial"/>
                <a:sym typeface="Aria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dirty="0" err="1"/>
              <a:t>Lorem</a:t>
            </a:r>
            <a:r>
              <a:rPr lang="fr-BE" dirty="0"/>
              <a:t> </a:t>
            </a:r>
            <a:r>
              <a:rPr lang="fr-BE" dirty="0" err="1"/>
              <a:t>ipsum</a:t>
            </a:r>
            <a:r>
              <a:rPr lang="fr-BE" dirty="0"/>
              <a:t> </a:t>
            </a:r>
            <a:r>
              <a:rPr lang="fr-BE" dirty="0" err="1"/>
              <a:t>dolor</a:t>
            </a:r>
            <a:r>
              <a:rPr lang="fr-BE" dirty="0"/>
              <a:t> </a:t>
            </a:r>
            <a:r>
              <a:rPr lang="fr-BE" dirty="0" err="1"/>
              <a:t>sit</a:t>
            </a:r>
            <a:r>
              <a:rPr lang="fr-BE" dirty="0"/>
              <a:t> </a:t>
            </a:r>
            <a:r>
              <a:rPr lang="fr-BE" dirty="0" err="1"/>
              <a:t>amet</a:t>
            </a:r>
            <a:r>
              <a:rPr lang="fr-BE" dirty="0"/>
              <a:t>, </a:t>
            </a:r>
            <a:r>
              <a:rPr lang="fr-BE" dirty="0" err="1"/>
              <a:t>consectetur</a:t>
            </a:r>
            <a:r>
              <a:rPr lang="fr-BE" dirty="0"/>
              <a:t> </a:t>
            </a:r>
            <a:r>
              <a:rPr lang="fr-BE" dirty="0" err="1"/>
              <a:t>adipiscing</a:t>
            </a:r>
            <a:r>
              <a:rPr lang="fr-BE" dirty="0"/>
              <a:t> </a:t>
            </a:r>
            <a:r>
              <a:rPr lang="fr-BE" dirty="0" err="1"/>
              <a:t>elit</a:t>
            </a:r>
            <a:r>
              <a:rPr lang="fr-BE" dirty="0"/>
              <a:t>, </a:t>
            </a:r>
            <a:r>
              <a:rPr lang="fr-BE" dirty="0" err="1"/>
              <a:t>sed</a:t>
            </a:r>
            <a:r>
              <a:rPr lang="fr-BE" dirty="0"/>
              <a:t> do </a:t>
            </a:r>
            <a:r>
              <a:rPr lang="fr-BE" dirty="0" err="1"/>
              <a:t>eiusmod</a:t>
            </a:r>
            <a:r>
              <a:rPr lang="fr-BE" dirty="0"/>
              <a:t> </a:t>
            </a:r>
            <a:r>
              <a:rPr lang="fr-BE" dirty="0" err="1"/>
              <a:t>tempor</a:t>
            </a:r>
            <a:r>
              <a:rPr lang="fr-BE" dirty="0"/>
              <a:t> </a:t>
            </a:r>
            <a:r>
              <a:rPr lang="fr-BE" dirty="0" err="1"/>
              <a:t>incididunt</a:t>
            </a:r>
            <a:r>
              <a:rPr lang="fr-BE" dirty="0"/>
              <a:t> ut </a:t>
            </a:r>
            <a:r>
              <a:rPr lang="fr-BE" dirty="0" err="1"/>
              <a:t>labore</a:t>
            </a:r>
            <a:r>
              <a:rPr lang="fr-BE" dirty="0"/>
              <a:t> et </a:t>
            </a:r>
            <a:r>
              <a:rPr lang="fr-BE" dirty="0" err="1"/>
              <a:t>dolore</a:t>
            </a:r>
            <a:r>
              <a:rPr lang="fr-BE" dirty="0"/>
              <a:t> magna </a:t>
            </a:r>
            <a:r>
              <a:rPr lang="fr-BE" dirty="0" err="1"/>
              <a:t>aliqua</a:t>
            </a:r>
            <a:r>
              <a:rPr lang="fr-BE" dirty="0"/>
              <a:t>. Ut </a:t>
            </a:r>
            <a:r>
              <a:rPr lang="fr-BE" dirty="0" err="1"/>
              <a:t>enim</a:t>
            </a:r>
            <a:r>
              <a:rPr lang="fr-BE" dirty="0"/>
              <a:t> ad </a:t>
            </a:r>
            <a:r>
              <a:rPr lang="fr-BE" dirty="0" err="1"/>
              <a:t>minim</a:t>
            </a:r>
            <a:r>
              <a:rPr lang="fr-BE" dirty="0"/>
              <a:t> </a:t>
            </a:r>
            <a:r>
              <a:rPr lang="fr-BE" dirty="0" err="1"/>
              <a:t>veniam</a:t>
            </a:r>
            <a:r>
              <a:rPr lang="fr-BE" dirty="0"/>
              <a:t>, </a:t>
            </a:r>
            <a:r>
              <a:rPr lang="fr-BE" dirty="0" err="1"/>
              <a:t>quis</a:t>
            </a:r>
            <a:r>
              <a:rPr lang="fr-BE" dirty="0"/>
              <a:t> </a:t>
            </a:r>
            <a:r>
              <a:rPr lang="fr-BE" dirty="0" err="1"/>
              <a:t>nostrud</a:t>
            </a:r>
            <a:r>
              <a:rPr lang="fr-BE" dirty="0"/>
              <a:t> </a:t>
            </a:r>
            <a:r>
              <a:rPr lang="fr-BE" dirty="0" err="1"/>
              <a:t>exercitation</a:t>
            </a:r>
            <a:r>
              <a:rPr lang="fr-BE" dirty="0"/>
              <a:t> </a:t>
            </a:r>
            <a:r>
              <a:rPr lang="fr-BE" dirty="0" err="1"/>
              <a:t>ullamco</a:t>
            </a:r>
            <a:r>
              <a:rPr lang="fr-BE" dirty="0"/>
              <a:t> </a:t>
            </a:r>
            <a:r>
              <a:rPr lang="fr-BE" dirty="0" err="1"/>
              <a:t>laboris</a:t>
            </a:r>
            <a:r>
              <a:rPr lang="fr-BE" dirty="0"/>
              <a:t> </a:t>
            </a:r>
            <a:r>
              <a:rPr lang="fr-BE" dirty="0" err="1"/>
              <a:t>nisi</a:t>
            </a:r>
            <a:r>
              <a:rPr lang="fr-BE" dirty="0"/>
              <a:t> ut </a:t>
            </a:r>
            <a:r>
              <a:rPr lang="fr-BE" dirty="0" err="1"/>
              <a:t>aliquip</a:t>
            </a:r>
            <a:r>
              <a:rPr lang="fr-BE" dirty="0"/>
              <a:t> ex </a:t>
            </a:r>
            <a:r>
              <a:rPr lang="fr-BE" dirty="0" err="1"/>
              <a:t>ae</a:t>
            </a:r>
            <a:r>
              <a:rPr lang="fr-BE" dirty="0"/>
              <a:t> </a:t>
            </a:r>
            <a:r>
              <a:rPr lang="fr-BE" dirty="0" err="1"/>
              <a:t>commodo</a:t>
            </a:r>
            <a:r>
              <a:rPr lang="fr-BE" dirty="0"/>
              <a:t> </a:t>
            </a:r>
            <a:r>
              <a:rPr lang="fr-BE" dirty="0" err="1"/>
              <a:t>consequat</a:t>
            </a:r>
            <a:r>
              <a:rPr lang="fr-BE" dirty="0"/>
              <a:t>. Duis </a:t>
            </a:r>
            <a:r>
              <a:rPr lang="fr-BE" dirty="0" err="1"/>
              <a:t>aute</a:t>
            </a:r>
            <a:r>
              <a:rPr lang="fr-BE" dirty="0"/>
              <a:t> </a:t>
            </a:r>
            <a:r>
              <a:rPr lang="fr-BE" dirty="0" err="1"/>
              <a:t>irure</a:t>
            </a:r>
            <a:r>
              <a:rPr lang="fr-BE" dirty="0"/>
              <a:t> </a:t>
            </a:r>
            <a:r>
              <a:rPr lang="fr-BE" dirty="0" err="1"/>
              <a:t>dolor</a:t>
            </a:r>
            <a:r>
              <a:rPr lang="fr-BE" dirty="0"/>
              <a:t> in </a:t>
            </a:r>
            <a:r>
              <a:rPr lang="fr-BE" dirty="0" err="1"/>
              <a:t>reprehenderit</a:t>
            </a:r>
            <a:r>
              <a:rPr lang="fr-BE" dirty="0"/>
              <a:t> in </a:t>
            </a:r>
            <a:r>
              <a:rPr lang="fr-BE" dirty="0" err="1"/>
              <a:t>voluptate</a:t>
            </a:r>
            <a:r>
              <a:rPr lang="fr-BE" dirty="0"/>
              <a:t> </a:t>
            </a:r>
            <a:r>
              <a:rPr lang="fr-BE" dirty="0" err="1"/>
              <a:t>velit</a:t>
            </a:r>
            <a:r>
              <a:rPr lang="fr-BE" dirty="0"/>
              <a:t> esse </a:t>
            </a:r>
            <a:r>
              <a:rPr lang="fr-BE" dirty="0" err="1"/>
              <a:t>cillum</a:t>
            </a:r>
            <a:r>
              <a:rPr lang="fr-BE" dirty="0"/>
              <a:t> </a:t>
            </a:r>
            <a:r>
              <a:rPr lang="fr-BE" dirty="0" err="1"/>
              <a:t>dolore</a:t>
            </a:r>
            <a:r>
              <a:rPr lang="fr-BE" dirty="0"/>
              <a:t> eu </a:t>
            </a:r>
            <a:r>
              <a:rPr lang="fr-BE" dirty="0" err="1"/>
              <a:t>fugiat</a:t>
            </a:r>
            <a:r>
              <a:rPr lang="fr-BE" dirty="0"/>
              <a:t> </a:t>
            </a:r>
            <a:r>
              <a:rPr lang="fr-BE" dirty="0" err="1"/>
              <a:t>nulla</a:t>
            </a:r>
            <a:r>
              <a:rPr lang="fr-BE" dirty="0"/>
              <a:t> </a:t>
            </a:r>
            <a:r>
              <a:rPr lang="fr-BE" dirty="0" err="1"/>
              <a:t>pariatur</a:t>
            </a:r>
            <a:r>
              <a:rPr lang="fr-BE" dirty="0"/>
              <a:t>. </a:t>
            </a:r>
            <a:r>
              <a:rPr lang="fr-BE" dirty="0" err="1"/>
              <a:t>Excepteur</a:t>
            </a:r>
            <a:r>
              <a:rPr lang="fr-BE" dirty="0"/>
              <a:t> </a:t>
            </a:r>
            <a:r>
              <a:rPr lang="fr-BE" dirty="0" err="1"/>
              <a:t>sint</a:t>
            </a:r>
            <a:r>
              <a:rPr lang="fr-BE" dirty="0"/>
              <a:t> </a:t>
            </a:r>
            <a:r>
              <a:rPr lang="fr-BE" dirty="0" err="1"/>
              <a:t>occaecat</a:t>
            </a:r>
            <a:r>
              <a:rPr lang="fr-BE" dirty="0"/>
              <a:t> </a:t>
            </a:r>
            <a:r>
              <a:rPr lang="fr-BE" dirty="0" err="1"/>
              <a:t>cupidatat</a:t>
            </a:r>
            <a:r>
              <a:rPr lang="fr-BE" dirty="0"/>
              <a:t> non </a:t>
            </a:r>
            <a:r>
              <a:rPr lang="fr-BE" dirty="0" err="1"/>
              <a:t>proident</a:t>
            </a:r>
            <a:r>
              <a:rPr lang="fr-BE" dirty="0"/>
              <a:t>, </a:t>
            </a:r>
            <a:r>
              <a:rPr lang="fr-BE" dirty="0" err="1"/>
              <a:t>sunt</a:t>
            </a:r>
            <a:r>
              <a:rPr lang="fr-BE" dirty="0"/>
              <a:t> in culpa qui officia </a:t>
            </a:r>
            <a:r>
              <a:rPr lang="fr-BE" dirty="0" err="1"/>
              <a:t>deserunt</a:t>
            </a:r>
            <a:r>
              <a:rPr lang="fr-BE" dirty="0"/>
              <a:t> mollit </a:t>
            </a:r>
            <a:r>
              <a:rPr lang="fr-BE" dirty="0" err="1"/>
              <a:t>anim</a:t>
            </a:r>
            <a:r>
              <a:rPr lang="fr-BE" dirty="0"/>
              <a:t> id est </a:t>
            </a:r>
            <a:r>
              <a:rPr lang="fr-BE" dirty="0" err="1"/>
              <a:t>laborum</a:t>
            </a:r>
            <a:r>
              <a:rPr lang="fr-BE" dirty="0"/>
              <a:t>.</a:t>
            </a:r>
          </a:p>
        </p:txBody>
      </p:sp>
      <p:pic>
        <p:nvPicPr>
          <p:cNvPr id="9" name="Picture 8"/>
          <p:cNvPicPr>
            <a:picLocks noChangeAspect="1"/>
          </p:cNvPicPr>
          <p:nvPr userDrawn="1"/>
        </p:nvPicPr>
        <p:blipFill rotWithShape="1">
          <a:blip r:embed="rId2">
            <a:extLst>
              <a:ext uri="{28A0092B-C50C-407E-A947-70E740481C1C}">
                <a14:useLocalDpi xmlns:a14="http://schemas.microsoft.com/office/drawing/2010/main" val="0"/>
              </a:ext>
            </a:extLst>
          </a:blip>
          <a:srcRect l="25397" r="19167" b="25290"/>
          <a:stretch/>
        </p:blipFill>
        <p:spPr>
          <a:xfrm>
            <a:off x="10443411" y="5848152"/>
            <a:ext cx="1604210" cy="632858"/>
          </a:xfrm>
          <a:prstGeom prst="rect">
            <a:avLst/>
          </a:prstGeom>
        </p:spPr>
      </p:pic>
      <p:pic>
        <p:nvPicPr>
          <p:cNvPr id="16" name="Picture 1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692092" y="6381763"/>
            <a:ext cx="2292295" cy="274344"/>
          </a:xfrm>
          <a:prstGeom prst="rect">
            <a:avLst/>
          </a:prstGeom>
        </p:spPr>
      </p:pic>
      <p:pic>
        <p:nvPicPr>
          <p:cNvPr id="8" name="Picture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763507" y="5958036"/>
            <a:ext cx="718036" cy="741741"/>
          </a:xfrm>
          <a:prstGeom prst="rect">
            <a:avLst/>
          </a:prstGeom>
        </p:spPr>
      </p:pic>
    </p:spTree>
    <p:extLst>
      <p:ext uri="{BB962C8B-B14F-4D97-AF65-F5344CB8AC3E}">
        <p14:creationId xmlns:p14="http://schemas.microsoft.com/office/powerpoint/2010/main" val="6446486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xt Slide 2">
    <p:spTree>
      <p:nvGrpSpPr>
        <p:cNvPr id="1" name=""/>
        <p:cNvGrpSpPr/>
        <p:nvPr/>
      </p:nvGrpSpPr>
      <p:grpSpPr>
        <a:xfrm>
          <a:off x="0" y="0"/>
          <a:ext cx="0" cy="0"/>
          <a:chOff x="0" y="0"/>
          <a:chExt cx="0" cy="0"/>
        </a:xfrm>
      </p:grpSpPr>
      <p:pic>
        <p:nvPicPr>
          <p:cNvPr id="11" name="Picture 4"/>
          <p:cNvPicPr>
            <a:picLocks noChangeAspect="1"/>
          </p:cNvPicPr>
          <p:nvPr userDrawn="1"/>
        </p:nvPicPr>
        <p:blipFill rotWithShape="1">
          <a:blip r:embed="rId2" cstate="print">
            <a:extLst>
              <a:ext uri="{28A0092B-C50C-407E-A947-70E740481C1C}">
                <a14:useLocalDpi xmlns:a14="http://schemas.microsoft.com/office/drawing/2010/main" val="0"/>
              </a:ext>
            </a:extLst>
          </a:blip>
          <a:srcRect t="9935" b="10137"/>
          <a:stretch/>
        </p:blipFill>
        <p:spPr>
          <a:xfrm>
            <a:off x="0" y="1"/>
            <a:ext cx="12191999" cy="6858000"/>
          </a:xfrm>
          <a:prstGeom prst="rect">
            <a:avLst/>
          </a:prstGeom>
          <a:blipFill dpi="0" rotWithShape="1">
            <a:blip r:embed="rId3"/>
            <a:srcRect/>
            <a:stretch>
              <a:fillRect/>
            </a:stretch>
          </a:blipFill>
          <a:ln w="12700">
            <a:miter lim="400000"/>
          </a:ln>
        </p:spPr>
      </p:pic>
      <p:sp>
        <p:nvSpPr>
          <p:cNvPr id="8" name="Rectangle 7">
            <a:extLst>
              <a:ext uri="{FF2B5EF4-FFF2-40B4-BE49-F238E27FC236}">
                <a16:creationId xmlns:a16="http://schemas.microsoft.com/office/drawing/2014/main" id="{42492EFA-ABF7-5844-AC8A-8D3823339386}"/>
              </a:ext>
            </a:extLst>
          </p:cNvPr>
          <p:cNvSpPr/>
          <p:nvPr userDrawn="1"/>
        </p:nvSpPr>
        <p:spPr>
          <a:xfrm>
            <a:off x="-1" y="889092"/>
            <a:ext cx="146101" cy="351693"/>
          </a:xfrm>
          <a:prstGeom prst="rect">
            <a:avLst/>
          </a:prstGeom>
          <a:solidFill>
            <a:schemeClr val="accent4"/>
          </a:solidFill>
          <a:ln w="12700">
            <a:miter lim="400000"/>
          </a:ln>
        </p:spPr>
        <p:txBody>
          <a:bodyPr lIns="45719" rIns="45719" anchor="ctr"/>
          <a:lstStyle/>
          <a:p>
            <a:pPr algn="just">
              <a:defRPr>
                <a:solidFill>
                  <a:srgbClr val="FFFFFF"/>
                </a:solidFill>
              </a:defRPr>
            </a:pPr>
            <a:endParaRPr/>
          </a:p>
        </p:txBody>
      </p:sp>
      <p:sp>
        <p:nvSpPr>
          <p:cNvPr id="9" name="TextBox 9">
            <a:extLst>
              <a:ext uri="{FF2B5EF4-FFF2-40B4-BE49-F238E27FC236}">
                <a16:creationId xmlns:a16="http://schemas.microsoft.com/office/drawing/2014/main" id="{E14C724D-8150-584E-B310-03760B61CF59}"/>
              </a:ext>
            </a:extLst>
          </p:cNvPr>
          <p:cNvSpPr txBox="1">
            <a:spLocks noGrp="1"/>
          </p:cNvSpPr>
          <p:nvPr>
            <p:ph type="body" sz="quarter" idx="13" hasCustomPrompt="1"/>
          </p:nvPr>
        </p:nvSpPr>
        <p:spPr>
          <a:xfrm>
            <a:off x="281009" y="745829"/>
            <a:ext cx="11293675" cy="707886"/>
          </a:xfrm>
          <a:prstGeom prst="rect">
            <a:avLst/>
          </a:prstGeom>
        </p:spPr>
        <p:txBody>
          <a:bodyPr wrap="square">
            <a:spAutoFit/>
          </a:bodyPr>
          <a:lstStyle>
            <a:lvl1pPr marL="0" indent="0">
              <a:lnSpc>
                <a:spcPct val="100000"/>
              </a:lnSpc>
              <a:spcBef>
                <a:spcPts val="0"/>
              </a:spcBef>
              <a:buSzTx/>
              <a:buFontTx/>
              <a:buNone/>
              <a:defRPr sz="4000" baseline="0">
                <a:solidFill>
                  <a:schemeClr val="accent4"/>
                </a:solidFill>
                <a:latin typeface="Palanquin Bold"/>
                <a:ea typeface="Palanquin Bold"/>
                <a:cs typeface="Palanquin Bold"/>
                <a:sym typeface="Palanquin Bold"/>
              </a:defRPr>
            </a:lvl1pPr>
          </a:lstStyle>
          <a:p>
            <a:r>
              <a:rPr lang="fr-BE" dirty="0"/>
              <a:t>Put </a:t>
            </a:r>
            <a:r>
              <a:rPr lang="fr-BE" dirty="0" err="1"/>
              <a:t>title</a:t>
            </a:r>
            <a:r>
              <a:rPr lang="fr-BE" dirty="0"/>
              <a:t> </a:t>
            </a:r>
            <a:r>
              <a:rPr lang="fr-BE" dirty="0" err="1"/>
              <a:t>here</a:t>
            </a:r>
            <a:endParaRPr dirty="0"/>
          </a:p>
        </p:txBody>
      </p:sp>
      <p:sp>
        <p:nvSpPr>
          <p:cNvPr id="12" name="TextBox 9">
            <a:extLst>
              <a:ext uri="{FF2B5EF4-FFF2-40B4-BE49-F238E27FC236}">
                <a16:creationId xmlns:a16="http://schemas.microsoft.com/office/drawing/2014/main" id="{E14C724D-8150-584E-B310-03760B61CF59}"/>
              </a:ext>
            </a:extLst>
          </p:cNvPr>
          <p:cNvSpPr txBox="1">
            <a:spLocks noGrp="1"/>
          </p:cNvSpPr>
          <p:nvPr>
            <p:ph type="body" sz="quarter" idx="27" hasCustomPrompt="1"/>
          </p:nvPr>
        </p:nvSpPr>
        <p:spPr>
          <a:xfrm>
            <a:off x="281009" y="1779812"/>
            <a:ext cx="11237400" cy="4089476"/>
          </a:xfrm>
          <a:prstGeom prst="rect">
            <a:avLst/>
          </a:prstGeom>
        </p:spPr>
        <p:txBody>
          <a:bodyPr wrap="square">
            <a:noAutofit/>
          </a:bodyPr>
          <a:lstStyle>
            <a:lvl1pPr marL="0" marR="0" indent="0" algn="l" defTabSz="914400" rtl="0" eaLnBrk="1" fontAlgn="auto" latinLnBrk="0" hangingPunct="1">
              <a:lnSpc>
                <a:spcPct val="100000"/>
              </a:lnSpc>
              <a:spcBef>
                <a:spcPts val="0"/>
              </a:spcBef>
              <a:spcAft>
                <a:spcPts val="0"/>
              </a:spcAft>
              <a:buClrTx/>
              <a:buSzTx/>
              <a:buFontTx/>
              <a:buNone/>
              <a:tabLst/>
              <a:defRPr kumimoji="0" sz="1800" b="0" i="0" u="none" strike="noStrike" cap="none" spc="0" normalizeH="0" baseline="0">
                <a:ln>
                  <a:noFill/>
                </a:ln>
                <a:solidFill>
                  <a:schemeClr val="accent4"/>
                </a:solidFill>
                <a:effectLst/>
                <a:uFillTx/>
                <a:latin typeface="Palanquin Regular"/>
                <a:ea typeface="Arial"/>
                <a:cs typeface="Arial"/>
                <a:sym typeface="Aria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dirty="0" err="1"/>
              <a:t>Lorem</a:t>
            </a:r>
            <a:r>
              <a:rPr lang="fr-BE" dirty="0"/>
              <a:t> </a:t>
            </a:r>
            <a:r>
              <a:rPr lang="fr-BE" dirty="0" err="1"/>
              <a:t>ipsum</a:t>
            </a:r>
            <a:r>
              <a:rPr lang="fr-BE" dirty="0"/>
              <a:t> </a:t>
            </a:r>
            <a:r>
              <a:rPr lang="fr-BE" dirty="0" err="1"/>
              <a:t>dolor</a:t>
            </a:r>
            <a:r>
              <a:rPr lang="fr-BE" dirty="0"/>
              <a:t> </a:t>
            </a:r>
            <a:r>
              <a:rPr lang="fr-BE" dirty="0" err="1"/>
              <a:t>sit</a:t>
            </a:r>
            <a:r>
              <a:rPr lang="fr-BE" dirty="0"/>
              <a:t> </a:t>
            </a:r>
            <a:r>
              <a:rPr lang="fr-BE" dirty="0" err="1"/>
              <a:t>amet</a:t>
            </a:r>
            <a:r>
              <a:rPr lang="fr-BE" dirty="0"/>
              <a:t>, </a:t>
            </a:r>
            <a:r>
              <a:rPr lang="fr-BE" dirty="0" err="1"/>
              <a:t>consectetur</a:t>
            </a:r>
            <a:r>
              <a:rPr lang="fr-BE" dirty="0"/>
              <a:t> </a:t>
            </a:r>
            <a:r>
              <a:rPr lang="fr-BE" dirty="0" err="1"/>
              <a:t>adipiscing</a:t>
            </a:r>
            <a:r>
              <a:rPr lang="fr-BE" dirty="0"/>
              <a:t> </a:t>
            </a:r>
            <a:r>
              <a:rPr lang="fr-BE" dirty="0" err="1"/>
              <a:t>elit</a:t>
            </a:r>
            <a:r>
              <a:rPr lang="fr-BE" dirty="0"/>
              <a:t>, </a:t>
            </a:r>
            <a:r>
              <a:rPr lang="fr-BE" dirty="0" err="1"/>
              <a:t>sed</a:t>
            </a:r>
            <a:r>
              <a:rPr lang="fr-BE" dirty="0"/>
              <a:t> do </a:t>
            </a:r>
            <a:r>
              <a:rPr lang="fr-BE" dirty="0" err="1"/>
              <a:t>eiusmod</a:t>
            </a:r>
            <a:r>
              <a:rPr lang="fr-BE" dirty="0"/>
              <a:t> </a:t>
            </a:r>
            <a:r>
              <a:rPr lang="fr-BE" dirty="0" err="1"/>
              <a:t>tempor</a:t>
            </a:r>
            <a:r>
              <a:rPr lang="fr-BE" dirty="0"/>
              <a:t> </a:t>
            </a:r>
            <a:r>
              <a:rPr lang="fr-BE" dirty="0" err="1"/>
              <a:t>incididunt</a:t>
            </a:r>
            <a:r>
              <a:rPr lang="fr-BE" dirty="0"/>
              <a:t> ut </a:t>
            </a:r>
            <a:r>
              <a:rPr lang="fr-BE" dirty="0" err="1"/>
              <a:t>labore</a:t>
            </a:r>
            <a:r>
              <a:rPr lang="fr-BE" dirty="0"/>
              <a:t> et </a:t>
            </a:r>
            <a:r>
              <a:rPr lang="fr-BE" dirty="0" err="1"/>
              <a:t>dolore</a:t>
            </a:r>
            <a:r>
              <a:rPr lang="fr-BE" dirty="0"/>
              <a:t> magna </a:t>
            </a:r>
            <a:r>
              <a:rPr lang="fr-BE" dirty="0" err="1"/>
              <a:t>aliqua</a:t>
            </a:r>
            <a:r>
              <a:rPr lang="fr-BE" dirty="0"/>
              <a:t>. Ut </a:t>
            </a:r>
            <a:r>
              <a:rPr lang="fr-BE" dirty="0" err="1"/>
              <a:t>enim</a:t>
            </a:r>
            <a:r>
              <a:rPr lang="fr-BE" dirty="0"/>
              <a:t> ad </a:t>
            </a:r>
            <a:r>
              <a:rPr lang="fr-BE" dirty="0" err="1"/>
              <a:t>minim</a:t>
            </a:r>
            <a:r>
              <a:rPr lang="fr-BE" dirty="0"/>
              <a:t> </a:t>
            </a:r>
            <a:r>
              <a:rPr lang="fr-BE" dirty="0" err="1"/>
              <a:t>veniam</a:t>
            </a:r>
            <a:r>
              <a:rPr lang="fr-BE" dirty="0"/>
              <a:t>, </a:t>
            </a:r>
            <a:r>
              <a:rPr lang="fr-BE" dirty="0" err="1"/>
              <a:t>quis</a:t>
            </a:r>
            <a:r>
              <a:rPr lang="fr-BE" dirty="0"/>
              <a:t> </a:t>
            </a:r>
            <a:r>
              <a:rPr lang="fr-BE" dirty="0" err="1"/>
              <a:t>nostrud</a:t>
            </a:r>
            <a:r>
              <a:rPr lang="fr-BE" dirty="0"/>
              <a:t> </a:t>
            </a:r>
            <a:r>
              <a:rPr lang="fr-BE" dirty="0" err="1"/>
              <a:t>exercitation</a:t>
            </a:r>
            <a:r>
              <a:rPr lang="fr-BE" dirty="0"/>
              <a:t> </a:t>
            </a:r>
            <a:r>
              <a:rPr lang="fr-BE" dirty="0" err="1"/>
              <a:t>ullamco</a:t>
            </a:r>
            <a:r>
              <a:rPr lang="fr-BE" dirty="0"/>
              <a:t> </a:t>
            </a:r>
            <a:r>
              <a:rPr lang="fr-BE" dirty="0" err="1"/>
              <a:t>laboris</a:t>
            </a:r>
            <a:r>
              <a:rPr lang="fr-BE" dirty="0"/>
              <a:t> </a:t>
            </a:r>
            <a:r>
              <a:rPr lang="fr-BE" dirty="0" err="1"/>
              <a:t>nisi</a:t>
            </a:r>
            <a:r>
              <a:rPr lang="fr-BE" dirty="0"/>
              <a:t> ut </a:t>
            </a:r>
            <a:r>
              <a:rPr lang="fr-BE" dirty="0" err="1"/>
              <a:t>aliquip</a:t>
            </a:r>
            <a:r>
              <a:rPr lang="fr-BE" dirty="0"/>
              <a:t> ex </a:t>
            </a:r>
            <a:r>
              <a:rPr lang="fr-BE" dirty="0" err="1"/>
              <a:t>ae</a:t>
            </a:r>
            <a:r>
              <a:rPr lang="fr-BE" dirty="0"/>
              <a:t> </a:t>
            </a:r>
            <a:r>
              <a:rPr lang="fr-BE" dirty="0" err="1"/>
              <a:t>commodo</a:t>
            </a:r>
            <a:r>
              <a:rPr lang="fr-BE" dirty="0"/>
              <a:t> </a:t>
            </a:r>
            <a:r>
              <a:rPr lang="fr-BE" dirty="0" err="1"/>
              <a:t>consequat</a:t>
            </a:r>
            <a:r>
              <a:rPr lang="fr-BE" dirty="0"/>
              <a:t>. Duis </a:t>
            </a:r>
            <a:r>
              <a:rPr lang="fr-BE" dirty="0" err="1"/>
              <a:t>aute</a:t>
            </a:r>
            <a:r>
              <a:rPr lang="fr-BE" dirty="0"/>
              <a:t> </a:t>
            </a:r>
            <a:r>
              <a:rPr lang="fr-BE" dirty="0" err="1"/>
              <a:t>irure</a:t>
            </a:r>
            <a:r>
              <a:rPr lang="fr-BE" dirty="0"/>
              <a:t> </a:t>
            </a:r>
            <a:r>
              <a:rPr lang="fr-BE" dirty="0" err="1"/>
              <a:t>dolor</a:t>
            </a:r>
            <a:r>
              <a:rPr lang="fr-BE" dirty="0"/>
              <a:t> in </a:t>
            </a:r>
            <a:r>
              <a:rPr lang="fr-BE" dirty="0" err="1"/>
              <a:t>reprehenderit</a:t>
            </a:r>
            <a:r>
              <a:rPr lang="fr-BE" dirty="0"/>
              <a:t> in </a:t>
            </a:r>
            <a:r>
              <a:rPr lang="fr-BE" dirty="0" err="1"/>
              <a:t>voluptate</a:t>
            </a:r>
            <a:r>
              <a:rPr lang="fr-BE" dirty="0"/>
              <a:t> </a:t>
            </a:r>
            <a:r>
              <a:rPr lang="fr-BE" dirty="0" err="1"/>
              <a:t>velit</a:t>
            </a:r>
            <a:r>
              <a:rPr lang="fr-BE" dirty="0"/>
              <a:t> esse </a:t>
            </a:r>
            <a:r>
              <a:rPr lang="fr-BE" dirty="0" err="1"/>
              <a:t>cillum</a:t>
            </a:r>
            <a:r>
              <a:rPr lang="fr-BE" dirty="0"/>
              <a:t> </a:t>
            </a:r>
            <a:r>
              <a:rPr lang="fr-BE" dirty="0" err="1"/>
              <a:t>dolore</a:t>
            </a:r>
            <a:r>
              <a:rPr lang="fr-BE" dirty="0"/>
              <a:t> eu </a:t>
            </a:r>
            <a:r>
              <a:rPr lang="fr-BE" dirty="0" err="1"/>
              <a:t>fugiat</a:t>
            </a:r>
            <a:r>
              <a:rPr lang="fr-BE" dirty="0"/>
              <a:t> </a:t>
            </a:r>
            <a:r>
              <a:rPr lang="fr-BE" dirty="0" err="1"/>
              <a:t>nulla</a:t>
            </a:r>
            <a:r>
              <a:rPr lang="fr-BE" dirty="0"/>
              <a:t> </a:t>
            </a:r>
            <a:r>
              <a:rPr lang="fr-BE" dirty="0" err="1"/>
              <a:t>pariatur</a:t>
            </a:r>
            <a:r>
              <a:rPr lang="fr-BE" dirty="0"/>
              <a:t>. </a:t>
            </a:r>
            <a:r>
              <a:rPr lang="fr-BE" dirty="0" err="1"/>
              <a:t>Excepteur</a:t>
            </a:r>
            <a:r>
              <a:rPr lang="fr-BE" dirty="0"/>
              <a:t> </a:t>
            </a:r>
            <a:r>
              <a:rPr lang="fr-BE" dirty="0" err="1"/>
              <a:t>sint</a:t>
            </a:r>
            <a:r>
              <a:rPr lang="fr-BE" dirty="0"/>
              <a:t> </a:t>
            </a:r>
            <a:r>
              <a:rPr lang="fr-BE" dirty="0" err="1"/>
              <a:t>occaecat</a:t>
            </a:r>
            <a:r>
              <a:rPr lang="fr-BE" dirty="0"/>
              <a:t> </a:t>
            </a:r>
            <a:r>
              <a:rPr lang="fr-BE" dirty="0" err="1"/>
              <a:t>cupidatat</a:t>
            </a:r>
            <a:r>
              <a:rPr lang="fr-BE" dirty="0"/>
              <a:t> non </a:t>
            </a:r>
            <a:r>
              <a:rPr lang="fr-BE" dirty="0" err="1"/>
              <a:t>proident</a:t>
            </a:r>
            <a:r>
              <a:rPr lang="fr-BE" dirty="0"/>
              <a:t>, </a:t>
            </a:r>
            <a:r>
              <a:rPr lang="fr-BE" dirty="0" err="1"/>
              <a:t>sunt</a:t>
            </a:r>
            <a:r>
              <a:rPr lang="fr-BE" dirty="0"/>
              <a:t> in culpa qui officia </a:t>
            </a:r>
            <a:r>
              <a:rPr lang="fr-BE" dirty="0" err="1"/>
              <a:t>deserunt</a:t>
            </a:r>
            <a:r>
              <a:rPr lang="fr-BE" dirty="0"/>
              <a:t> mollit </a:t>
            </a:r>
            <a:r>
              <a:rPr lang="fr-BE" dirty="0" err="1"/>
              <a:t>anim</a:t>
            </a:r>
            <a:r>
              <a:rPr lang="fr-BE" dirty="0"/>
              <a:t> id est </a:t>
            </a:r>
            <a:r>
              <a:rPr lang="fr-BE" dirty="0" err="1"/>
              <a:t>laborum</a:t>
            </a:r>
            <a:r>
              <a:rPr lang="fr-BE" dirty="0"/>
              <a:t>.</a:t>
            </a:r>
          </a:p>
        </p:txBody>
      </p:sp>
      <p:sp>
        <p:nvSpPr>
          <p:cNvPr id="16" name="Slide Number Placeholder 5"/>
          <p:cNvSpPr txBox="1">
            <a:spLocks/>
          </p:cNvSpPr>
          <p:nvPr userDrawn="1"/>
        </p:nvSpPr>
        <p:spPr>
          <a:xfrm>
            <a:off x="9359097" y="6443728"/>
            <a:ext cx="2743200" cy="365125"/>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1868436-61E3-4D76-BA88-7E0BF7E3DF6A}" type="slidenum">
              <a:rPr lang="fr-BE" smtClean="0"/>
              <a:pPr/>
              <a:t>‹#›</a:t>
            </a:fld>
            <a:endParaRPr lang="fr-BE" dirty="0"/>
          </a:p>
        </p:txBody>
      </p:sp>
      <p:pic>
        <p:nvPicPr>
          <p:cNvPr id="10" name="Picture 9"/>
          <p:cNvPicPr>
            <a:picLocks noChangeAspect="1"/>
          </p:cNvPicPr>
          <p:nvPr userDrawn="1"/>
        </p:nvPicPr>
        <p:blipFill rotWithShape="1">
          <a:blip r:embed="rId4">
            <a:extLst>
              <a:ext uri="{28A0092B-C50C-407E-A947-70E740481C1C}">
                <a14:useLocalDpi xmlns:a14="http://schemas.microsoft.com/office/drawing/2010/main" val="0"/>
              </a:ext>
            </a:extLst>
          </a:blip>
          <a:srcRect l="25397" r="19167" b="25290"/>
          <a:stretch/>
        </p:blipFill>
        <p:spPr>
          <a:xfrm>
            <a:off x="10443411" y="5848152"/>
            <a:ext cx="1604210" cy="632858"/>
          </a:xfrm>
          <a:prstGeom prst="rect">
            <a:avLst/>
          </a:prstGeom>
        </p:spPr>
      </p:pic>
      <p:pic>
        <p:nvPicPr>
          <p:cNvPr id="18" name="Picture 17"/>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9692092" y="6381763"/>
            <a:ext cx="2292295" cy="274344"/>
          </a:xfrm>
          <a:prstGeom prst="rect">
            <a:avLst/>
          </a:prstGeom>
        </p:spPr>
      </p:pic>
      <p:pic>
        <p:nvPicPr>
          <p:cNvPr id="13" name="Picture 12"/>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9763507" y="5958036"/>
            <a:ext cx="718036" cy="741741"/>
          </a:xfrm>
          <a:prstGeom prst="rect">
            <a:avLst/>
          </a:prstGeom>
        </p:spPr>
      </p:pic>
    </p:spTree>
    <p:extLst>
      <p:ext uri="{BB962C8B-B14F-4D97-AF65-F5344CB8AC3E}">
        <p14:creationId xmlns:p14="http://schemas.microsoft.com/office/powerpoint/2010/main" val="13313263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icture Slide 1">
    <p:spTree>
      <p:nvGrpSpPr>
        <p:cNvPr id="1" name=""/>
        <p:cNvGrpSpPr/>
        <p:nvPr/>
      </p:nvGrpSpPr>
      <p:grpSpPr>
        <a:xfrm>
          <a:off x="0" y="0"/>
          <a:ext cx="0" cy="0"/>
          <a:chOff x="0" y="0"/>
          <a:chExt cx="0" cy="0"/>
        </a:xfrm>
      </p:grpSpPr>
      <p:sp>
        <p:nvSpPr>
          <p:cNvPr id="4" name="Rectangle 2"/>
          <p:cNvSpPr/>
          <p:nvPr userDrawn="1"/>
        </p:nvSpPr>
        <p:spPr>
          <a:xfrm>
            <a:off x="0" y="0"/>
            <a:ext cx="4343400" cy="6858000"/>
          </a:xfrm>
          <a:prstGeom prst="rect">
            <a:avLst/>
          </a:prstGeom>
          <a:solidFill>
            <a:srgbClr val="D9D9D9"/>
          </a:solidFill>
          <a:ln w="12700">
            <a:miter lim="400000"/>
          </a:ln>
        </p:spPr>
        <p:txBody>
          <a:bodyPr lIns="45719" rIns="45719" anchor="ctr"/>
          <a:lstStyle/>
          <a:p>
            <a:pPr algn="ctr">
              <a:defRPr>
                <a:solidFill>
                  <a:srgbClr val="D9D9D9"/>
                </a:solidFill>
              </a:defRPr>
            </a:pPr>
            <a:endParaRPr/>
          </a:p>
        </p:txBody>
      </p:sp>
      <p:sp>
        <p:nvSpPr>
          <p:cNvPr id="5" name="Rectangle 8"/>
          <p:cNvSpPr/>
          <p:nvPr userDrawn="1"/>
        </p:nvSpPr>
        <p:spPr>
          <a:xfrm>
            <a:off x="4334691" y="2170444"/>
            <a:ext cx="146100" cy="351693"/>
          </a:xfrm>
          <a:prstGeom prst="rect">
            <a:avLst/>
          </a:prstGeom>
          <a:solidFill>
            <a:schemeClr val="accent3"/>
          </a:solidFill>
          <a:ln w="12700">
            <a:miter lim="400000"/>
          </a:ln>
        </p:spPr>
        <p:txBody>
          <a:bodyPr lIns="45719" rIns="45719" anchor="ctr"/>
          <a:lstStyle/>
          <a:p>
            <a:pPr algn="just">
              <a:defRPr>
                <a:solidFill>
                  <a:srgbClr val="FFFFFF"/>
                </a:solidFill>
              </a:defRPr>
            </a:pPr>
            <a:endParaRPr/>
          </a:p>
        </p:txBody>
      </p:sp>
      <p:sp>
        <p:nvSpPr>
          <p:cNvPr id="8" name="TextBox 9"/>
          <p:cNvSpPr txBox="1">
            <a:spLocks noGrp="1"/>
          </p:cNvSpPr>
          <p:nvPr>
            <p:ph type="body" sz="quarter" idx="13" hasCustomPrompt="1"/>
          </p:nvPr>
        </p:nvSpPr>
        <p:spPr>
          <a:xfrm>
            <a:off x="4624409" y="2027180"/>
            <a:ext cx="5574033" cy="707886"/>
          </a:xfrm>
          <a:prstGeom prst="rect">
            <a:avLst/>
          </a:prstGeom>
        </p:spPr>
        <p:txBody>
          <a:bodyPr wrap="square">
            <a:spAutoFit/>
          </a:bodyPr>
          <a:lstStyle>
            <a:lvl1pPr marL="0" indent="0">
              <a:lnSpc>
                <a:spcPct val="100000"/>
              </a:lnSpc>
              <a:spcBef>
                <a:spcPts val="0"/>
              </a:spcBef>
              <a:buSzTx/>
              <a:buFontTx/>
              <a:buNone/>
              <a:defRPr sz="4000" baseline="0">
                <a:solidFill>
                  <a:schemeClr val="accent3"/>
                </a:solidFill>
                <a:latin typeface="Palanquin Bold"/>
                <a:ea typeface="Palanquin Bold"/>
                <a:cs typeface="Palanquin Bold"/>
                <a:sym typeface="Palanquin Bold"/>
              </a:defRPr>
            </a:lvl1pPr>
          </a:lstStyle>
          <a:p>
            <a:r>
              <a:rPr lang="fr-BE" dirty="0"/>
              <a:t>Put </a:t>
            </a:r>
            <a:r>
              <a:rPr lang="fr-BE" dirty="0" err="1"/>
              <a:t>title</a:t>
            </a:r>
            <a:r>
              <a:rPr lang="fr-BE" dirty="0"/>
              <a:t> </a:t>
            </a:r>
            <a:r>
              <a:rPr lang="fr-BE" dirty="0" err="1"/>
              <a:t>here</a:t>
            </a:r>
            <a:endParaRPr dirty="0"/>
          </a:p>
        </p:txBody>
      </p:sp>
      <p:sp>
        <p:nvSpPr>
          <p:cNvPr id="9" name="TextBox 9">
            <a:extLst>
              <a:ext uri="{FF2B5EF4-FFF2-40B4-BE49-F238E27FC236}">
                <a16:creationId xmlns:a16="http://schemas.microsoft.com/office/drawing/2014/main" id="{E14C724D-8150-584E-B310-03760B61CF59}"/>
              </a:ext>
            </a:extLst>
          </p:cNvPr>
          <p:cNvSpPr txBox="1">
            <a:spLocks noGrp="1"/>
          </p:cNvSpPr>
          <p:nvPr>
            <p:ph type="body" sz="quarter" idx="27" hasCustomPrompt="1"/>
          </p:nvPr>
        </p:nvSpPr>
        <p:spPr>
          <a:xfrm>
            <a:off x="4624409" y="2875333"/>
            <a:ext cx="5574033" cy="2338694"/>
          </a:xfrm>
          <a:prstGeom prst="rect">
            <a:avLst/>
          </a:prstGeom>
        </p:spPr>
        <p:txBody>
          <a:bodyPr wrap="square">
            <a:noAutofit/>
          </a:bodyPr>
          <a:lstStyle>
            <a:lvl1pPr marL="0" marR="0" indent="0" algn="l" defTabSz="914400" rtl="0" eaLnBrk="1" fontAlgn="auto" latinLnBrk="0" hangingPunct="1">
              <a:lnSpc>
                <a:spcPct val="100000"/>
              </a:lnSpc>
              <a:spcBef>
                <a:spcPts val="0"/>
              </a:spcBef>
              <a:spcAft>
                <a:spcPts val="0"/>
              </a:spcAft>
              <a:buClrTx/>
              <a:buSzTx/>
              <a:buFontTx/>
              <a:buNone/>
              <a:tabLst/>
              <a:defRPr kumimoji="0" sz="1800" b="0" i="0" u="none" strike="noStrike" cap="none" spc="0" normalizeH="0" baseline="0" dirty="0">
                <a:ln>
                  <a:noFill/>
                </a:ln>
                <a:solidFill>
                  <a:schemeClr val="accent4"/>
                </a:solidFill>
                <a:effectLst/>
                <a:uFillTx/>
                <a:latin typeface="Palanquin Regular"/>
                <a:ea typeface="Arial"/>
                <a:cs typeface="Arial"/>
                <a:sym typeface="Aria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dirty="0" err="1"/>
              <a:t>Lorem</a:t>
            </a:r>
            <a:r>
              <a:rPr lang="fr-BE" dirty="0"/>
              <a:t> </a:t>
            </a:r>
            <a:r>
              <a:rPr lang="fr-BE" dirty="0" err="1"/>
              <a:t>ipsum</a:t>
            </a:r>
            <a:r>
              <a:rPr lang="fr-BE" dirty="0"/>
              <a:t> </a:t>
            </a:r>
            <a:r>
              <a:rPr lang="fr-BE" dirty="0" err="1"/>
              <a:t>dolor</a:t>
            </a:r>
            <a:r>
              <a:rPr lang="fr-BE" dirty="0"/>
              <a:t> </a:t>
            </a:r>
            <a:r>
              <a:rPr lang="fr-BE" dirty="0" err="1"/>
              <a:t>sit</a:t>
            </a:r>
            <a:r>
              <a:rPr lang="fr-BE" dirty="0"/>
              <a:t> </a:t>
            </a:r>
            <a:r>
              <a:rPr lang="fr-BE" dirty="0" err="1"/>
              <a:t>amet</a:t>
            </a:r>
            <a:r>
              <a:rPr lang="fr-BE" dirty="0"/>
              <a:t>, </a:t>
            </a:r>
            <a:r>
              <a:rPr lang="fr-BE" dirty="0" err="1"/>
              <a:t>consectetur</a:t>
            </a:r>
            <a:r>
              <a:rPr lang="fr-BE" dirty="0"/>
              <a:t> </a:t>
            </a:r>
            <a:r>
              <a:rPr lang="fr-BE" dirty="0" err="1"/>
              <a:t>adipiscing</a:t>
            </a:r>
            <a:r>
              <a:rPr lang="fr-BE" dirty="0"/>
              <a:t> </a:t>
            </a:r>
            <a:r>
              <a:rPr lang="fr-BE" dirty="0" err="1"/>
              <a:t>elit</a:t>
            </a:r>
            <a:r>
              <a:rPr lang="fr-BE" dirty="0"/>
              <a:t>, </a:t>
            </a:r>
            <a:r>
              <a:rPr lang="fr-BE" dirty="0" err="1"/>
              <a:t>sed</a:t>
            </a:r>
            <a:r>
              <a:rPr lang="fr-BE" dirty="0"/>
              <a:t> do </a:t>
            </a:r>
            <a:r>
              <a:rPr lang="fr-BE" dirty="0" err="1"/>
              <a:t>eiusmod</a:t>
            </a:r>
            <a:r>
              <a:rPr lang="fr-BE" dirty="0"/>
              <a:t> </a:t>
            </a:r>
            <a:r>
              <a:rPr lang="fr-BE" dirty="0" err="1"/>
              <a:t>tempor</a:t>
            </a:r>
            <a:r>
              <a:rPr lang="fr-BE" dirty="0"/>
              <a:t> </a:t>
            </a:r>
            <a:r>
              <a:rPr lang="fr-BE" dirty="0" err="1"/>
              <a:t>incididunt</a:t>
            </a:r>
            <a:r>
              <a:rPr lang="fr-BE" dirty="0"/>
              <a:t> ut </a:t>
            </a:r>
            <a:r>
              <a:rPr lang="fr-BE" dirty="0" err="1"/>
              <a:t>labore</a:t>
            </a:r>
            <a:r>
              <a:rPr lang="fr-BE" dirty="0"/>
              <a:t> et </a:t>
            </a:r>
            <a:r>
              <a:rPr lang="fr-BE" dirty="0" err="1"/>
              <a:t>dolore</a:t>
            </a:r>
            <a:r>
              <a:rPr lang="fr-BE" dirty="0"/>
              <a:t> magna </a:t>
            </a:r>
            <a:r>
              <a:rPr lang="fr-BE" dirty="0" err="1"/>
              <a:t>aliqua</a:t>
            </a:r>
            <a:r>
              <a:rPr lang="fr-BE" dirty="0"/>
              <a:t>.</a:t>
            </a:r>
          </a:p>
        </p:txBody>
      </p:sp>
      <p:sp>
        <p:nvSpPr>
          <p:cNvPr id="10" name="Picture Placeholder 2"/>
          <p:cNvSpPr>
            <a:spLocks noGrp="1"/>
          </p:cNvSpPr>
          <p:nvPr>
            <p:ph type="pic" sz="quarter" idx="28"/>
          </p:nvPr>
        </p:nvSpPr>
        <p:spPr>
          <a:xfrm>
            <a:off x="0" y="0"/>
            <a:ext cx="4337050" cy="6858000"/>
          </a:xfrm>
          <a:prstGeom prst="rect">
            <a:avLst/>
          </a:prstGeom>
        </p:spPr>
        <p:txBody>
          <a:bodyPr/>
          <a:lstStyle>
            <a:lvl1pPr marL="0" indent="0" algn="ctr">
              <a:buFontTx/>
              <a:buNone/>
              <a:defRPr sz="2000" i="1">
                <a:noFill/>
                <a:latin typeface="Palanquin" panose="020B0004020203020204" pitchFamily="34" charset="0"/>
                <a:cs typeface="Palanquin" panose="020B0004020203020204" pitchFamily="34" charset="0"/>
              </a:defRPr>
            </a:lvl1pPr>
          </a:lstStyle>
          <a:p>
            <a:endParaRPr lang="fr-BE" dirty="0"/>
          </a:p>
        </p:txBody>
      </p:sp>
      <p:pic>
        <p:nvPicPr>
          <p:cNvPr id="11" name="Picture 10"/>
          <p:cNvPicPr>
            <a:picLocks noChangeAspect="1"/>
          </p:cNvPicPr>
          <p:nvPr userDrawn="1"/>
        </p:nvPicPr>
        <p:blipFill rotWithShape="1">
          <a:blip r:embed="rId2">
            <a:extLst>
              <a:ext uri="{28A0092B-C50C-407E-A947-70E740481C1C}">
                <a14:useLocalDpi xmlns:a14="http://schemas.microsoft.com/office/drawing/2010/main" val="0"/>
              </a:ext>
            </a:extLst>
          </a:blip>
          <a:srcRect l="25397" r="19167" b="25290"/>
          <a:stretch/>
        </p:blipFill>
        <p:spPr>
          <a:xfrm>
            <a:off x="10443411" y="5848152"/>
            <a:ext cx="1604210" cy="632858"/>
          </a:xfrm>
          <a:prstGeom prst="rect">
            <a:avLst/>
          </a:prstGeom>
        </p:spPr>
      </p:pic>
      <p:pic>
        <p:nvPicPr>
          <p:cNvPr id="16" name="Picture 1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692092" y="6381763"/>
            <a:ext cx="2292295" cy="274344"/>
          </a:xfrm>
          <a:prstGeom prst="rect">
            <a:avLst/>
          </a:prstGeom>
        </p:spPr>
      </p:pic>
      <p:pic>
        <p:nvPicPr>
          <p:cNvPr id="12" name="Picture 1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763507" y="5958036"/>
            <a:ext cx="718036" cy="741741"/>
          </a:xfrm>
          <a:prstGeom prst="rect">
            <a:avLst/>
          </a:prstGeom>
        </p:spPr>
      </p:pic>
    </p:spTree>
    <p:extLst>
      <p:ext uri="{BB962C8B-B14F-4D97-AF65-F5344CB8AC3E}">
        <p14:creationId xmlns:p14="http://schemas.microsoft.com/office/powerpoint/2010/main" val="15730563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Slide 2">
    <p:spTree>
      <p:nvGrpSpPr>
        <p:cNvPr id="1" name=""/>
        <p:cNvGrpSpPr/>
        <p:nvPr/>
      </p:nvGrpSpPr>
      <p:grpSpPr>
        <a:xfrm>
          <a:off x="0" y="0"/>
          <a:ext cx="0" cy="0"/>
          <a:chOff x="0" y="0"/>
          <a:chExt cx="0" cy="0"/>
        </a:xfrm>
      </p:grpSpPr>
      <p:pic>
        <p:nvPicPr>
          <p:cNvPr id="11" name="Picture 10"/>
          <p:cNvPicPr>
            <a:picLocks noChangeAspect="1"/>
          </p:cNvPicPr>
          <p:nvPr userDrawn="1"/>
        </p:nvPicPr>
        <p:blipFill rotWithShape="1">
          <a:blip r:embed="rId2" cstate="print">
            <a:extLst>
              <a:ext uri="{28A0092B-C50C-407E-A947-70E740481C1C}">
                <a14:useLocalDpi xmlns:a14="http://schemas.microsoft.com/office/drawing/2010/main" val="0"/>
              </a:ext>
            </a:extLst>
          </a:blip>
          <a:srcRect l="55206" t="1004"/>
          <a:stretch/>
        </p:blipFill>
        <p:spPr>
          <a:xfrm>
            <a:off x="7846423" y="0"/>
            <a:ext cx="4345577" cy="6858000"/>
          </a:xfrm>
          <a:prstGeom prst="rect">
            <a:avLst/>
          </a:prstGeom>
          <a:ln w="12700">
            <a:miter lim="400000"/>
          </a:ln>
        </p:spPr>
      </p:pic>
      <p:sp>
        <p:nvSpPr>
          <p:cNvPr id="5" name="Rectangle 4"/>
          <p:cNvSpPr/>
          <p:nvPr userDrawn="1"/>
        </p:nvSpPr>
        <p:spPr>
          <a:xfrm>
            <a:off x="0" y="0"/>
            <a:ext cx="7848600" cy="6858000"/>
          </a:xfrm>
          <a:prstGeom prst="rect">
            <a:avLst/>
          </a:prstGeom>
          <a:solidFill>
            <a:srgbClr val="D9D9D9"/>
          </a:solidFill>
          <a:ln w="12700">
            <a:miter lim="400000"/>
          </a:ln>
        </p:spPr>
        <p:txBody>
          <a:bodyPr lIns="45719" rIns="45719" anchor="ctr"/>
          <a:lstStyle/>
          <a:p>
            <a:pPr algn="ctr">
              <a:defRPr>
                <a:solidFill>
                  <a:srgbClr val="FFFFFF"/>
                </a:solidFill>
              </a:defRPr>
            </a:pPr>
            <a:endParaRPr/>
          </a:p>
        </p:txBody>
      </p:sp>
      <p:sp>
        <p:nvSpPr>
          <p:cNvPr id="7" name="TextBox 9">
            <a:extLst>
              <a:ext uri="{FF2B5EF4-FFF2-40B4-BE49-F238E27FC236}">
                <a16:creationId xmlns:a16="http://schemas.microsoft.com/office/drawing/2014/main" id="{E14C724D-8150-584E-B310-03760B61CF59}"/>
              </a:ext>
            </a:extLst>
          </p:cNvPr>
          <p:cNvSpPr txBox="1">
            <a:spLocks noGrp="1"/>
          </p:cNvSpPr>
          <p:nvPr>
            <p:ph type="body" sz="quarter" idx="27" hasCustomPrompt="1"/>
          </p:nvPr>
        </p:nvSpPr>
        <p:spPr>
          <a:xfrm>
            <a:off x="8388790" y="677042"/>
            <a:ext cx="3263021" cy="5004509"/>
          </a:xfrm>
          <a:prstGeom prst="rect">
            <a:avLst/>
          </a:prstGeom>
        </p:spPr>
        <p:txBody>
          <a:bodyPr wrap="square">
            <a:noAutofit/>
          </a:bodyPr>
          <a:lstStyle>
            <a:lvl1pPr marL="0" indent="0">
              <a:lnSpc>
                <a:spcPct val="100000"/>
              </a:lnSpc>
              <a:spcBef>
                <a:spcPts val="0"/>
              </a:spcBef>
              <a:buSzTx/>
              <a:buFontTx/>
              <a:buNone/>
              <a:defRPr kumimoji="0" sz="1800" b="0" i="0" u="none" strike="noStrike" cap="none" spc="0" normalizeH="0" baseline="0" dirty="0">
                <a:ln>
                  <a:noFill/>
                </a:ln>
                <a:solidFill>
                  <a:schemeClr val="accent4"/>
                </a:solidFill>
                <a:effectLst/>
                <a:uFillTx/>
                <a:latin typeface="Palanquin Regular"/>
                <a:ea typeface="Arial"/>
                <a:cs typeface="Arial"/>
                <a:sym typeface="Arial"/>
              </a:defRPr>
            </a:lvl1pPr>
          </a:lstStyle>
          <a:p>
            <a:r>
              <a:rPr lang="fr-BE" dirty="0" err="1"/>
              <a:t>Lorem</a:t>
            </a:r>
            <a:r>
              <a:rPr lang="fr-BE" dirty="0"/>
              <a:t> </a:t>
            </a:r>
            <a:r>
              <a:rPr lang="fr-BE" dirty="0" err="1"/>
              <a:t>ipsum</a:t>
            </a:r>
            <a:r>
              <a:rPr lang="fr-BE" dirty="0"/>
              <a:t> </a:t>
            </a:r>
            <a:r>
              <a:rPr lang="fr-BE" dirty="0" err="1"/>
              <a:t>dolor</a:t>
            </a:r>
            <a:r>
              <a:rPr lang="fr-BE" dirty="0"/>
              <a:t> </a:t>
            </a:r>
            <a:r>
              <a:rPr lang="fr-BE" dirty="0" err="1"/>
              <a:t>sit</a:t>
            </a:r>
            <a:r>
              <a:rPr lang="fr-BE" dirty="0"/>
              <a:t> </a:t>
            </a:r>
            <a:r>
              <a:rPr lang="fr-BE" dirty="0" err="1"/>
              <a:t>amet</a:t>
            </a:r>
            <a:r>
              <a:rPr lang="fr-BE" dirty="0"/>
              <a:t>, </a:t>
            </a:r>
            <a:r>
              <a:rPr lang="fr-BE" dirty="0" err="1"/>
              <a:t>consectetur</a:t>
            </a:r>
            <a:r>
              <a:rPr lang="fr-BE" dirty="0"/>
              <a:t> </a:t>
            </a:r>
            <a:r>
              <a:rPr lang="fr-BE" dirty="0" err="1"/>
              <a:t>adipiscing</a:t>
            </a:r>
            <a:r>
              <a:rPr lang="fr-BE" dirty="0"/>
              <a:t> </a:t>
            </a:r>
            <a:r>
              <a:rPr lang="fr-BE" dirty="0" err="1"/>
              <a:t>elit</a:t>
            </a:r>
            <a:r>
              <a:rPr lang="fr-BE" dirty="0"/>
              <a:t>, </a:t>
            </a:r>
            <a:r>
              <a:rPr lang="fr-BE" dirty="0" err="1"/>
              <a:t>sed</a:t>
            </a:r>
            <a:r>
              <a:rPr lang="fr-BE" dirty="0"/>
              <a:t> do </a:t>
            </a:r>
            <a:r>
              <a:rPr lang="fr-BE" dirty="0" err="1"/>
              <a:t>eiusmod</a:t>
            </a:r>
            <a:r>
              <a:rPr lang="fr-BE" dirty="0"/>
              <a:t> </a:t>
            </a:r>
            <a:r>
              <a:rPr lang="fr-BE" dirty="0" err="1"/>
              <a:t>tempor</a:t>
            </a:r>
            <a:r>
              <a:rPr lang="fr-BE" dirty="0"/>
              <a:t> </a:t>
            </a:r>
            <a:r>
              <a:rPr lang="fr-BE" dirty="0" err="1"/>
              <a:t>incididunt</a:t>
            </a:r>
            <a:r>
              <a:rPr lang="fr-BE" dirty="0"/>
              <a:t> ut </a:t>
            </a:r>
            <a:r>
              <a:rPr lang="fr-BE" dirty="0" err="1"/>
              <a:t>labore</a:t>
            </a:r>
            <a:r>
              <a:rPr lang="fr-BE" dirty="0"/>
              <a:t> et </a:t>
            </a:r>
            <a:r>
              <a:rPr lang="fr-BE" dirty="0" err="1"/>
              <a:t>dolore</a:t>
            </a:r>
            <a:r>
              <a:rPr lang="fr-BE" dirty="0"/>
              <a:t> magna </a:t>
            </a:r>
            <a:r>
              <a:rPr lang="fr-BE" dirty="0" err="1"/>
              <a:t>aliqua</a:t>
            </a:r>
            <a:r>
              <a:rPr lang="fr-BE" dirty="0"/>
              <a:t>. Ut </a:t>
            </a:r>
            <a:r>
              <a:rPr lang="fr-BE" dirty="0" err="1"/>
              <a:t>enim</a:t>
            </a:r>
            <a:r>
              <a:rPr lang="fr-BE" dirty="0"/>
              <a:t> ad </a:t>
            </a:r>
            <a:r>
              <a:rPr lang="fr-BE" dirty="0" err="1"/>
              <a:t>minim</a:t>
            </a:r>
            <a:r>
              <a:rPr lang="fr-BE" dirty="0"/>
              <a:t> </a:t>
            </a:r>
            <a:r>
              <a:rPr lang="fr-BE" dirty="0" err="1"/>
              <a:t>veniam</a:t>
            </a:r>
            <a:r>
              <a:rPr lang="fr-BE" dirty="0"/>
              <a:t>, </a:t>
            </a:r>
            <a:r>
              <a:rPr lang="fr-BE" dirty="0" err="1"/>
              <a:t>quis</a:t>
            </a:r>
            <a:r>
              <a:rPr lang="fr-BE" dirty="0"/>
              <a:t> </a:t>
            </a:r>
            <a:r>
              <a:rPr lang="fr-BE" dirty="0" err="1"/>
              <a:t>nostrud</a:t>
            </a:r>
            <a:r>
              <a:rPr lang="fr-BE" dirty="0"/>
              <a:t> </a:t>
            </a:r>
            <a:r>
              <a:rPr lang="fr-BE" dirty="0" err="1"/>
              <a:t>exercitation</a:t>
            </a:r>
            <a:r>
              <a:rPr lang="fr-BE" dirty="0"/>
              <a:t> </a:t>
            </a:r>
            <a:r>
              <a:rPr lang="fr-BE" dirty="0" err="1"/>
              <a:t>ullamco</a:t>
            </a:r>
            <a:r>
              <a:rPr lang="fr-BE" dirty="0"/>
              <a:t> </a:t>
            </a:r>
            <a:r>
              <a:rPr lang="fr-BE" dirty="0" err="1"/>
              <a:t>laboris</a:t>
            </a:r>
            <a:r>
              <a:rPr lang="fr-BE" dirty="0"/>
              <a:t> </a:t>
            </a:r>
            <a:r>
              <a:rPr lang="fr-BE" dirty="0" err="1"/>
              <a:t>nisi</a:t>
            </a:r>
            <a:r>
              <a:rPr lang="fr-BE" dirty="0"/>
              <a:t> ut </a:t>
            </a:r>
            <a:r>
              <a:rPr lang="fr-BE" dirty="0" err="1"/>
              <a:t>aliquip</a:t>
            </a:r>
            <a:r>
              <a:rPr lang="fr-BE" dirty="0"/>
              <a:t> ex </a:t>
            </a:r>
            <a:r>
              <a:rPr lang="fr-BE" dirty="0" err="1"/>
              <a:t>ae</a:t>
            </a:r>
            <a:r>
              <a:rPr lang="fr-BE" dirty="0"/>
              <a:t> </a:t>
            </a:r>
            <a:r>
              <a:rPr lang="fr-BE" dirty="0" err="1"/>
              <a:t>commodo</a:t>
            </a:r>
            <a:r>
              <a:rPr lang="fr-BE" dirty="0"/>
              <a:t> </a:t>
            </a:r>
            <a:r>
              <a:rPr lang="fr-BE" dirty="0" err="1"/>
              <a:t>consequat</a:t>
            </a:r>
            <a:r>
              <a:rPr lang="fr-BE" dirty="0"/>
              <a:t>.</a:t>
            </a:r>
          </a:p>
        </p:txBody>
      </p:sp>
      <p:sp>
        <p:nvSpPr>
          <p:cNvPr id="9" name="Slide Number Placeholder 5"/>
          <p:cNvSpPr txBox="1">
            <a:spLocks/>
          </p:cNvSpPr>
          <p:nvPr userDrawn="1"/>
        </p:nvSpPr>
        <p:spPr>
          <a:xfrm>
            <a:off x="9359097" y="6443728"/>
            <a:ext cx="2743200" cy="365125"/>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1868436-61E3-4D76-BA88-7E0BF7E3DF6A}" type="slidenum">
              <a:rPr lang="fr-BE" smtClean="0"/>
              <a:pPr/>
              <a:t>‹#›</a:t>
            </a:fld>
            <a:endParaRPr lang="fr-BE" dirty="0"/>
          </a:p>
        </p:txBody>
      </p:sp>
      <p:sp>
        <p:nvSpPr>
          <p:cNvPr id="10" name="Picture Placeholder 9"/>
          <p:cNvSpPr>
            <a:spLocks noGrp="1"/>
          </p:cNvSpPr>
          <p:nvPr>
            <p:ph type="pic" sz="quarter" idx="28"/>
          </p:nvPr>
        </p:nvSpPr>
        <p:spPr>
          <a:xfrm>
            <a:off x="0" y="0"/>
            <a:ext cx="7848600" cy="6858000"/>
          </a:xfrm>
        </p:spPr>
        <p:txBody>
          <a:bodyPr/>
          <a:lstStyle>
            <a:lvl1pPr>
              <a:defRPr>
                <a:noFill/>
              </a:defRPr>
            </a:lvl1pPr>
          </a:lstStyle>
          <a:p>
            <a:endParaRPr lang="fr-BE" dirty="0"/>
          </a:p>
        </p:txBody>
      </p:sp>
      <p:pic>
        <p:nvPicPr>
          <p:cNvPr id="12" name="Picture 11"/>
          <p:cNvPicPr>
            <a:picLocks noChangeAspect="1"/>
          </p:cNvPicPr>
          <p:nvPr userDrawn="1"/>
        </p:nvPicPr>
        <p:blipFill rotWithShape="1">
          <a:blip r:embed="rId3">
            <a:extLst>
              <a:ext uri="{28A0092B-C50C-407E-A947-70E740481C1C}">
                <a14:useLocalDpi xmlns:a14="http://schemas.microsoft.com/office/drawing/2010/main" val="0"/>
              </a:ext>
            </a:extLst>
          </a:blip>
          <a:srcRect l="25397" r="19167" b="25290"/>
          <a:stretch/>
        </p:blipFill>
        <p:spPr>
          <a:xfrm>
            <a:off x="10443411" y="5848152"/>
            <a:ext cx="1604210" cy="632858"/>
          </a:xfrm>
          <a:prstGeom prst="rect">
            <a:avLst/>
          </a:prstGeom>
        </p:spPr>
      </p:pic>
      <p:pic>
        <p:nvPicPr>
          <p:cNvPr id="16" name="Picture 15"/>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9692092" y="6381763"/>
            <a:ext cx="2292295" cy="274344"/>
          </a:xfrm>
          <a:prstGeom prst="rect">
            <a:avLst/>
          </a:prstGeom>
        </p:spPr>
      </p:pic>
      <p:pic>
        <p:nvPicPr>
          <p:cNvPr id="14" name="Picture 13"/>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9763507" y="5958036"/>
            <a:ext cx="718036" cy="741741"/>
          </a:xfrm>
          <a:prstGeom prst="rect">
            <a:avLst/>
          </a:prstGeom>
        </p:spPr>
      </p:pic>
    </p:spTree>
    <p:extLst>
      <p:ext uri="{BB962C8B-B14F-4D97-AF65-F5344CB8AC3E}">
        <p14:creationId xmlns:p14="http://schemas.microsoft.com/office/powerpoint/2010/main" val="6480484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Text Placeholder 2"/>
          <p:cNvSpPr>
            <a:spLocks noGrp="1"/>
          </p:cNvSpPr>
          <p:nvPr>
            <p:ph type="body" idx="1"/>
          </p:nvPr>
        </p:nvSpPr>
        <p:spPr>
          <a:xfrm>
            <a:off x="838200" y="1825625"/>
            <a:ext cx="10515600" cy="4279084"/>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BE" dirty="0"/>
          </a:p>
          <a:p>
            <a:pPr lvl="4"/>
            <a:endParaRPr lang="en-US" dirty="0"/>
          </a:p>
          <a:p>
            <a:pPr lvl="4"/>
            <a:endParaRPr lang="fr-BE" dirty="0"/>
          </a:p>
        </p:txBody>
      </p:sp>
      <p:sp>
        <p:nvSpPr>
          <p:cNvPr id="11" name="Slide Number Placeholder 5"/>
          <p:cNvSpPr txBox="1">
            <a:spLocks/>
          </p:cNvSpPr>
          <p:nvPr userDrawn="1"/>
        </p:nvSpPr>
        <p:spPr>
          <a:xfrm>
            <a:off x="9359097" y="6443728"/>
            <a:ext cx="2743200" cy="365125"/>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1868436-61E3-4D76-BA88-7E0BF7E3DF6A}" type="slidenum">
              <a:rPr lang="fr-BE" smtClean="0">
                <a:solidFill>
                  <a:schemeClr val="accent4"/>
                </a:solidFill>
              </a:rPr>
              <a:pPr/>
              <a:t>‹#›</a:t>
            </a:fld>
            <a:endParaRPr lang="fr-BE" dirty="0">
              <a:solidFill>
                <a:schemeClr val="accent4"/>
              </a:solidFill>
            </a:endParaRPr>
          </a:p>
        </p:txBody>
      </p:sp>
      <p:sp>
        <p:nvSpPr>
          <p:cNvPr id="4" name="Text Placeholder 18"/>
          <p:cNvSpPr txBox="1">
            <a:spLocks/>
          </p:cNvSpPr>
          <p:nvPr userDrawn="1"/>
        </p:nvSpPr>
        <p:spPr>
          <a:xfrm>
            <a:off x="9694759" y="6391428"/>
            <a:ext cx="2290354" cy="256385"/>
          </a:xfrm>
          <a:prstGeom prst="rect">
            <a:avLst/>
          </a:prstGeom>
        </p:spPr>
        <p:txBody>
          <a:bodyPr>
            <a:normAutofit/>
          </a:bodyPr>
          <a:lstStyle>
            <a:lvl1pPr marL="0" marR="0" indent="0" algn="r" defTabSz="914400" rtl="0" eaLnBrk="1" fontAlgn="auto" latinLnBrk="0" hangingPunct="1">
              <a:lnSpc>
                <a:spcPct val="90000"/>
              </a:lnSpc>
              <a:spcBef>
                <a:spcPts val="1000"/>
              </a:spcBef>
              <a:spcAft>
                <a:spcPts val="0"/>
              </a:spcAft>
              <a:buClrTx/>
              <a:buSzTx/>
              <a:buFont typeface="Arial" panose="020B0604020202020204" pitchFamily="34" charset="0"/>
              <a:buNone/>
              <a:tabLst/>
              <a:defRPr sz="1000" b="0" i="0" kern="1200" cap="none" spc="0" baseline="0">
                <a:solidFill>
                  <a:schemeClr val="accent3"/>
                </a:solidFill>
                <a:latin typeface="Palanquin Bold" panose="020B0004020203020204" pitchFamily="34" charset="0"/>
                <a:ea typeface="+mn-ea"/>
                <a:cs typeface="Palanquin Bold" panose="020B0004020203020204" pitchFamily="34" charset="0"/>
              </a:defRPr>
            </a:lvl1pPr>
            <a:lvl2pPr marL="742950" indent="-285750" algn="l" defTabSz="914400" rtl="0" eaLnBrk="1" latinLnBrk="0" hangingPunct="1">
              <a:lnSpc>
                <a:spcPct val="90000"/>
              </a:lnSpc>
              <a:spcBef>
                <a:spcPts val="500"/>
              </a:spcBef>
              <a:buFont typeface="Arial" panose="020B0604020202020204" pitchFamily="34" charset="0"/>
              <a:buChar char="•"/>
              <a:defRPr sz="1800" kern="1200">
                <a:solidFill>
                  <a:schemeClr val="accent4"/>
                </a:solidFill>
                <a:latin typeface="+mn-lt"/>
                <a:ea typeface="+mn-ea"/>
                <a:cs typeface="+mn-cs"/>
              </a:defRPr>
            </a:lvl2pPr>
            <a:lvl3pPr marL="1200150" indent="-285750" algn="l" defTabSz="914400" rtl="0" eaLnBrk="1" latinLnBrk="0" hangingPunct="1">
              <a:lnSpc>
                <a:spcPct val="90000"/>
              </a:lnSpc>
              <a:spcBef>
                <a:spcPts val="500"/>
              </a:spcBef>
              <a:buFont typeface="Arial" panose="020B0604020202020204" pitchFamily="34" charset="0"/>
              <a:buChar char="•"/>
              <a:defRPr sz="1600" kern="1200">
                <a:solidFill>
                  <a:schemeClr val="accent4"/>
                </a:solidFill>
                <a:latin typeface="+mn-lt"/>
                <a:ea typeface="+mn-ea"/>
                <a:cs typeface="+mn-cs"/>
              </a:defRPr>
            </a:lvl3pPr>
            <a:lvl4pPr marL="1657350" indent="-285750" algn="l" defTabSz="914400" rtl="0" eaLnBrk="1" latinLnBrk="0" hangingPunct="1">
              <a:lnSpc>
                <a:spcPct val="90000"/>
              </a:lnSpc>
              <a:spcBef>
                <a:spcPts val="500"/>
              </a:spcBef>
              <a:buFont typeface="Arial" panose="020B0604020202020204" pitchFamily="34" charset="0"/>
              <a:buChar char="•"/>
              <a:defRPr sz="1600" kern="1200">
                <a:solidFill>
                  <a:schemeClr val="accent4"/>
                </a:solidFill>
                <a:latin typeface="+mn-lt"/>
                <a:ea typeface="+mn-ea"/>
                <a:cs typeface="+mn-cs"/>
              </a:defRPr>
            </a:lvl4pPr>
            <a:lvl5pPr marL="2114550" indent="-285750" algn="l" defTabSz="914400" rtl="0" eaLnBrk="1" latinLnBrk="0" hangingPunct="1">
              <a:lnSpc>
                <a:spcPct val="90000"/>
              </a:lnSpc>
              <a:spcBef>
                <a:spcPts val="500"/>
              </a:spcBef>
              <a:buFont typeface="Arial" panose="020B0604020202020204" pitchFamily="34" charset="0"/>
              <a:buChar char="•"/>
              <a:defRPr sz="1400" kern="1200">
                <a:solidFill>
                  <a:schemeClr val="accent4"/>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BE" dirty="0">
                <a:solidFill>
                  <a:schemeClr val="bg1"/>
                </a:solidFill>
              </a:rPr>
              <a:t>Composante Terre</a:t>
            </a:r>
          </a:p>
        </p:txBody>
      </p:sp>
    </p:spTree>
    <p:extLst>
      <p:ext uri="{BB962C8B-B14F-4D97-AF65-F5344CB8AC3E}">
        <p14:creationId xmlns:p14="http://schemas.microsoft.com/office/powerpoint/2010/main" val="2447900341"/>
      </p:ext>
    </p:extLst>
  </p:cSld>
  <p:clrMap bg1="lt1" tx1="dk1" bg2="lt2" tx2="dk2" accent1="accent1" accent2="accent2" accent3="accent3" accent4="accent4" accent5="accent5" accent6="accent6" hlink="hlink" folHlink="folHlink"/>
  <p:sldLayoutIdLst>
    <p:sldLayoutId id="2147483719" r:id="rId1"/>
    <p:sldLayoutId id="2147483720" r:id="rId2"/>
    <p:sldLayoutId id="2147483735" r:id="rId3"/>
    <p:sldLayoutId id="2147483729" r:id="rId4"/>
    <p:sldLayoutId id="2147483730" r:id="rId5"/>
    <p:sldLayoutId id="2147483731" r:id="rId6"/>
    <p:sldLayoutId id="2147483736" r:id="rId7"/>
    <p:sldLayoutId id="2147483737" r:id="rId8"/>
    <p:sldLayoutId id="2147483738" r:id="rId9"/>
    <p:sldLayoutId id="2147483734"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800" kern="1200" baseline="0">
          <a:solidFill>
            <a:schemeClr val="accent4"/>
          </a:solidFill>
          <a:latin typeface="+mn-lt"/>
          <a:ea typeface="+mn-ea"/>
          <a:cs typeface="+mn-cs"/>
        </a:defRPr>
      </a:lvl1pPr>
      <a:lvl2pPr marL="742950" indent="-285750" algn="l" defTabSz="914400" rtl="0" eaLnBrk="1" latinLnBrk="0" hangingPunct="1">
        <a:lnSpc>
          <a:spcPct val="90000"/>
        </a:lnSpc>
        <a:spcBef>
          <a:spcPts val="500"/>
        </a:spcBef>
        <a:buFont typeface="Arial" panose="020B0604020202020204" pitchFamily="34" charset="0"/>
        <a:buChar char="•"/>
        <a:defRPr sz="1800" kern="1200">
          <a:solidFill>
            <a:schemeClr val="accent4"/>
          </a:solidFill>
          <a:latin typeface="+mn-lt"/>
          <a:ea typeface="+mn-ea"/>
          <a:cs typeface="+mn-cs"/>
        </a:defRPr>
      </a:lvl2pPr>
      <a:lvl3pPr marL="1200150" indent="-285750" algn="l" defTabSz="914400" rtl="0" eaLnBrk="1" latinLnBrk="0" hangingPunct="1">
        <a:lnSpc>
          <a:spcPct val="90000"/>
        </a:lnSpc>
        <a:spcBef>
          <a:spcPts val="500"/>
        </a:spcBef>
        <a:buFont typeface="Arial" panose="020B0604020202020204" pitchFamily="34" charset="0"/>
        <a:buChar char="•"/>
        <a:defRPr sz="1600" kern="1200">
          <a:solidFill>
            <a:schemeClr val="accent4"/>
          </a:solidFill>
          <a:latin typeface="+mn-lt"/>
          <a:ea typeface="+mn-ea"/>
          <a:cs typeface="+mn-cs"/>
        </a:defRPr>
      </a:lvl3pPr>
      <a:lvl4pPr marL="1657350" indent="-285750" algn="l" defTabSz="914400" rtl="0" eaLnBrk="1" latinLnBrk="0" hangingPunct="1">
        <a:lnSpc>
          <a:spcPct val="90000"/>
        </a:lnSpc>
        <a:spcBef>
          <a:spcPts val="500"/>
        </a:spcBef>
        <a:buFont typeface="Arial" panose="020B0604020202020204" pitchFamily="34" charset="0"/>
        <a:buChar char="•"/>
        <a:defRPr sz="1600" kern="1200">
          <a:solidFill>
            <a:schemeClr val="accent4"/>
          </a:solidFill>
          <a:latin typeface="+mn-lt"/>
          <a:ea typeface="+mn-ea"/>
          <a:cs typeface="+mn-cs"/>
        </a:defRPr>
      </a:lvl4pPr>
      <a:lvl5pPr marL="2114550" indent="-285750" algn="l" defTabSz="914400" rtl="0" eaLnBrk="1" latinLnBrk="0" hangingPunct="1">
        <a:lnSpc>
          <a:spcPct val="90000"/>
        </a:lnSpc>
        <a:spcBef>
          <a:spcPts val="500"/>
        </a:spcBef>
        <a:buFont typeface="Arial" panose="020B0604020202020204" pitchFamily="34" charset="0"/>
        <a:buChar char="•"/>
        <a:defRPr sz="1400" kern="1200">
          <a:solidFill>
            <a:schemeClr val="accent4"/>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half" idx="13"/>
          </p:nvPr>
        </p:nvSpPr>
        <p:spPr/>
        <p:txBody>
          <a:bodyPr/>
          <a:lstStyle/>
          <a:p>
            <a:r>
              <a:rPr lang="fr-BE" dirty="0"/>
              <a:t>Voorstelling als VP</a:t>
            </a:r>
          </a:p>
        </p:txBody>
      </p:sp>
      <p:sp>
        <p:nvSpPr>
          <p:cNvPr id="3" name="Text Placeholder 2"/>
          <p:cNvSpPr>
            <a:spLocks noGrp="1"/>
          </p:cNvSpPr>
          <p:nvPr>
            <p:ph type="body" sz="quarter" idx="16"/>
          </p:nvPr>
        </p:nvSpPr>
        <p:spPr/>
        <p:txBody>
          <a:bodyPr>
            <a:normAutofit lnSpcReduction="10000"/>
          </a:bodyPr>
          <a:lstStyle/>
          <a:p>
            <a:r>
              <a:rPr lang="fr-BE" dirty="0"/>
              <a:t>18 DEC 2025</a:t>
            </a:r>
          </a:p>
        </p:txBody>
      </p:sp>
      <p:sp>
        <p:nvSpPr>
          <p:cNvPr id="4" name="Text Placeholder 3"/>
          <p:cNvSpPr>
            <a:spLocks noGrp="1"/>
          </p:cNvSpPr>
          <p:nvPr>
            <p:ph type="body" sz="quarter" idx="17"/>
          </p:nvPr>
        </p:nvSpPr>
        <p:spPr/>
        <p:txBody>
          <a:bodyPr/>
          <a:lstStyle/>
          <a:p>
            <a:r>
              <a:rPr lang="fr-BE" dirty="0"/>
              <a:t>BELGIAN ARMY STAFF 3D JTAC</a:t>
            </a:r>
          </a:p>
        </p:txBody>
      </p:sp>
      <p:sp>
        <p:nvSpPr>
          <p:cNvPr id="5" name="Text Placeholder 4"/>
          <p:cNvSpPr>
            <a:spLocks noGrp="1"/>
          </p:cNvSpPr>
          <p:nvPr>
            <p:ph type="body" sz="quarter" idx="18"/>
          </p:nvPr>
        </p:nvSpPr>
        <p:spPr/>
        <p:txBody>
          <a:bodyPr/>
          <a:lstStyle/>
          <a:p>
            <a:r>
              <a:rPr lang="fr-BE" dirty="0"/>
              <a:t>OR-6 Dwayne Losev</a:t>
            </a:r>
          </a:p>
        </p:txBody>
      </p:sp>
    </p:spTree>
    <p:extLst>
      <p:ext uri="{BB962C8B-B14F-4D97-AF65-F5344CB8AC3E}">
        <p14:creationId xmlns:p14="http://schemas.microsoft.com/office/powerpoint/2010/main" val="8314699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281009" y="745829"/>
            <a:ext cx="11293675" cy="707886"/>
          </a:xfrm>
        </p:spPr>
        <p:txBody>
          <a:bodyPr/>
          <a:lstStyle/>
          <a:p>
            <a:r>
              <a:rPr lang="en-US" dirty="0">
                <a:latin typeface="+mj-lt"/>
                <a:ea typeface="Tahoma" panose="020B0604030504040204" pitchFamily="34" charset="0"/>
                <a:cs typeface="Tahoma" panose="020B0604030504040204" pitchFamily="34" charset="0"/>
              </a:rPr>
              <a:t>Achtergrond</a:t>
            </a:r>
            <a:endParaRPr lang="fr-BE" dirty="0">
              <a:latin typeface="+mj-lt"/>
            </a:endParaRPr>
          </a:p>
        </p:txBody>
      </p:sp>
      <p:sp>
        <p:nvSpPr>
          <p:cNvPr id="4" name="Rectangle 6"/>
          <p:cNvSpPr>
            <a:spLocks noGrp="1" noChangeArrowheads="1"/>
          </p:cNvSpPr>
          <p:nvPr>
            <p:ph type="body" sz="half" idx="4294967295"/>
          </p:nvPr>
        </p:nvSpPr>
        <p:spPr>
          <a:xfrm>
            <a:off x="107504" y="1600200"/>
            <a:ext cx="11866782" cy="4525963"/>
          </a:xfrm>
          <a:prstGeom prst="rect">
            <a:avLst/>
          </a:prstGeom>
        </p:spPr>
        <p:txBody>
          <a:bodyPr/>
          <a:lstStyle/>
          <a:p>
            <a:pPr marL="342900" indent="-342900">
              <a:buFont typeface="Arial" panose="020B0604020202020204" pitchFamily="34" charset="0"/>
              <a:buChar char="•"/>
            </a:pPr>
            <a:r>
              <a:rPr lang="en-US" sz="2000" dirty="0">
                <a:ea typeface="Tahoma" panose="020B0604030504040204" pitchFamily="34" charset="0"/>
                <a:cs typeface="Tahoma" panose="020B0604030504040204" pitchFamily="34" charset="0"/>
              </a:rPr>
              <a:t>In dienst getreden in 2012 na een academische poging tot psycholoog</a:t>
            </a:r>
          </a:p>
          <a:p>
            <a:pPr marL="342900" indent="-342900">
              <a:buFont typeface="Arial" panose="020B0604020202020204" pitchFamily="34" charset="0"/>
              <a:buChar char="•"/>
            </a:pPr>
            <a:r>
              <a:rPr lang="en-US" sz="2000" dirty="0">
                <a:ea typeface="Tahoma" panose="020B0604030504040204" pitchFamily="34" charset="0"/>
                <a:cs typeface="Tahoma" panose="020B0604030504040204" pitchFamily="34" charset="0"/>
              </a:rPr>
              <a:t>8 maand als BV (kannonier) bij het Bn Aie, By HOW gewerkt in Brasschaat</a:t>
            </a:r>
          </a:p>
          <a:p>
            <a:pPr marL="342900" indent="-342900">
              <a:buFont typeface="Arial" panose="020B0604020202020204" pitchFamily="34" charset="0"/>
              <a:buChar char="•"/>
            </a:pPr>
            <a:r>
              <a:rPr lang="en-US" sz="2000" dirty="0">
                <a:ea typeface="Tahoma" panose="020B0604030504040204" pitchFamily="34" charset="0"/>
                <a:cs typeface="Tahoma" panose="020B0604030504040204" pitchFamily="34" charset="0"/>
              </a:rPr>
              <a:t>In 2013 als Ooffr begonnen in Saff, PloegComd MISTRAL in Lombardsijde geworden</a:t>
            </a:r>
          </a:p>
          <a:p>
            <a:pPr marL="342900" indent="-342900">
              <a:buFont typeface="Arial" panose="020B0604020202020204" pitchFamily="34" charset="0"/>
              <a:buChar char="•"/>
            </a:pPr>
            <a:r>
              <a:rPr lang="en-US" sz="2000" dirty="0">
                <a:ea typeface="Tahoma" panose="020B0604030504040204" pitchFamily="34" charset="0"/>
                <a:cs typeface="Tahoma" panose="020B0604030504040204" pitchFamily="34" charset="0"/>
              </a:rPr>
              <a:t>Na de afschaffing van de GBAD capaciteit van Defensie bij de By MOR in Lombardsijde gewerkt voor 3 jaar</a:t>
            </a:r>
          </a:p>
          <a:p>
            <a:pPr marL="342900" indent="-342900">
              <a:buFont typeface="Arial" panose="020B0604020202020204" pitchFamily="34" charset="0"/>
              <a:buChar char="•"/>
            </a:pPr>
            <a:r>
              <a:rPr lang="en-US" sz="2000" dirty="0">
                <a:ea typeface="Tahoma" panose="020B0604030504040204" pitchFamily="34" charset="0"/>
                <a:cs typeface="Tahoma" panose="020B0604030504040204" pitchFamily="34" charset="0"/>
              </a:rPr>
              <a:t>In deze periode als VP gevormd</a:t>
            </a:r>
          </a:p>
          <a:p>
            <a:pPr marL="342900" indent="-342900">
              <a:buFont typeface="Arial" panose="020B0604020202020204" pitchFamily="34" charset="0"/>
              <a:buChar char="•"/>
            </a:pPr>
            <a:r>
              <a:rPr lang="en-US" sz="2000" dirty="0">
                <a:ea typeface="Tahoma" panose="020B0604030504040204" pitchFamily="34" charset="0"/>
                <a:cs typeface="Tahoma" panose="020B0604030504040204" pitchFamily="34" charset="0"/>
              </a:rPr>
              <a:t>In 2022 FO geworden bij By ELOC</a:t>
            </a:r>
          </a:p>
          <a:p>
            <a:pPr marL="342900" indent="-342900">
              <a:buFont typeface="Arial" panose="020B0604020202020204" pitchFamily="34" charset="0"/>
              <a:buChar char="•"/>
            </a:pPr>
            <a:r>
              <a:rPr lang="en-US" sz="2000" dirty="0">
                <a:ea typeface="Tahoma" panose="020B0604030504040204" pitchFamily="34" charset="0"/>
                <a:cs typeface="Tahoma" panose="020B0604030504040204" pitchFamily="34" charset="0"/>
              </a:rPr>
              <a:t>Sinds augustus 2025 werkzaam bij BAS/3D in Evere</a:t>
            </a:r>
          </a:p>
          <a:p>
            <a:pPr marL="342900" indent="-342900">
              <a:buFont typeface="Arial" panose="020B0604020202020204" pitchFamily="34" charset="0"/>
              <a:buChar char="•"/>
            </a:pPr>
            <a:r>
              <a:rPr lang="en-US" sz="2000" dirty="0">
                <a:ea typeface="Tahoma" panose="020B0604030504040204" pitchFamily="34" charset="0"/>
                <a:cs typeface="Tahoma" panose="020B0604030504040204" pitchFamily="34" charset="0"/>
              </a:rPr>
              <a:t>Native NL-talig, vrij vloeiend engelstalig, zeer matig franstalig</a:t>
            </a:r>
          </a:p>
        </p:txBody>
      </p:sp>
    </p:spTree>
    <p:extLst>
      <p:ext uri="{BB962C8B-B14F-4D97-AF65-F5344CB8AC3E}">
        <p14:creationId xmlns:p14="http://schemas.microsoft.com/office/powerpoint/2010/main" val="7657668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281009" y="745829"/>
            <a:ext cx="11293675" cy="707886"/>
          </a:xfrm>
        </p:spPr>
        <p:txBody>
          <a:bodyPr/>
          <a:lstStyle/>
          <a:p>
            <a:r>
              <a:rPr lang="en-US" dirty="0">
                <a:latin typeface="Palanquin Bold" panose="020B0004020203020204" pitchFamily="34" charset="0"/>
                <a:ea typeface="Tahoma" panose="020B0604030504040204" pitchFamily="34" charset="0"/>
                <a:cs typeface="Palanquin Bold" panose="020B0004020203020204" pitchFamily="34" charset="0"/>
              </a:rPr>
              <a:t>Motivatie</a:t>
            </a:r>
            <a:endParaRPr lang="en-GB" dirty="0">
              <a:latin typeface="Palanquin Bold" panose="020B0004020203020204" pitchFamily="34" charset="0"/>
              <a:cs typeface="Palanquin Bold" panose="020B0004020203020204" pitchFamily="34" charset="0"/>
            </a:endParaRPr>
          </a:p>
        </p:txBody>
      </p:sp>
      <p:sp>
        <p:nvSpPr>
          <p:cNvPr id="3" name="Text Placeholder 2"/>
          <p:cNvSpPr>
            <a:spLocks noGrp="1"/>
          </p:cNvSpPr>
          <p:nvPr>
            <p:ph type="body" sz="quarter" idx="27"/>
          </p:nvPr>
        </p:nvSpPr>
        <p:spPr/>
        <p:txBody>
          <a:bodyPr/>
          <a:lstStyle/>
          <a:p>
            <a:pPr marL="342900" indent="-342900">
              <a:buFont typeface="Arial" panose="020B0604020202020204" pitchFamily="34" charset="0"/>
              <a:buChar char="•"/>
            </a:pPr>
            <a:r>
              <a:rPr lang="en-US" sz="2000" dirty="0">
                <a:latin typeface="Tahoma" panose="020B0604030504040204" pitchFamily="34" charset="0"/>
                <a:ea typeface="Tahoma" panose="020B0604030504040204" pitchFamily="34" charset="0"/>
                <a:cs typeface="Tahoma" panose="020B0604030504040204" pitchFamily="34" charset="0"/>
              </a:rPr>
              <a:t>Achtergrond in psychologie leek nuttig voor deze functie, en mijn voorganger in LBS zocht een opvolger</a:t>
            </a:r>
          </a:p>
          <a:p>
            <a:pPr marL="342900" indent="-342900">
              <a:buFont typeface="Arial" panose="020B0604020202020204" pitchFamily="34" charset="0"/>
              <a:buChar char="•"/>
            </a:pPr>
            <a:r>
              <a:rPr lang="en-US" sz="2000" dirty="0">
                <a:latin typeface="Tahoma" panose="020B0604030504040204" pitchFamily="34" charset="0"/>
                <a:ea typeface="Tahoma" panose="020B0604030504040204" pitchFamily="34" charset="0"/>
                <a:cs typeface="Tahoma" panose="020B0604030504040204" pitchFamily="34" charset="0"/>
              </a:rPr>
              <a:t>Veel VPs waar ik tot dan toe aan blootgesteld was vertoonden een zekere vervreemding t.o.v. de cultuur en werking van veel gevechtseenheden, ik geloof dat ik dit met mijn achtergrond kan vermijden</a:t>
            </a:r>
          </a:p>
          <a:p>
            <a:pPr marL="342900" indent="-342900">
              <a:buFont typeface="Arial" panose="020B0604020202020204" pitchFamily="34" charset="0"/>
              <a:buChar char="•"/>
            </a:pPr>
            <a:r>
              <a:rPr lang="en-US" sz="2000" dirty="0">
                <a:latin typeface="Tahoma" panose="020B0604030504040204" pitchFamily="34" charset="0"/>
                <a:ea typeface="Tahoma" panose="020B0604030504040204" pitchFamily="34" charset="0"/>
                <a:cs typeface="Tahoma" panose="020B0604030504040204" pitchFamily="34" charset="0"/>
              </a:rPr>
              <a:t>Mijn bereidheid om op buitenlandse zending te gaan leek mij ook nuttig als VP, gezien de beperkte inzet van psychosociaal preventiepersoneel die Defensie hanteert in het buitenland</a:t>
            </a:r>
          </a:p>
          <a:p>
            <a:pPr marL="342900" indent="-342900">
              <a:buFont typeface="Arial" panose="020B0604020202020204" pitchFamily="34" charset="0"/>
              <a:buChar char="•"/>
            </a:pPr>
            <a:r>
              <a:rPr lang="en-US" sz="2000" dirty="0">
                <a:latin typeface="Tahoma" panose="020B0604030504040204" pitchFamily="34" charset="0"/>
                <a:ea typeface="Tahoma" panose="020B0604030504040204" pitchFamily="34" charset="0"/>
                <a:cs typeface="Tahoma" panose="020B0604030504040204" pitchFamily="34" charset="0"/>
              </a:rPr>
              <a:t>Ik hoop zo bij te dragen tot een vermindering van pscyhosociale issues bij personeel dat in gevechtseenheden zit of vaak op buitenlandse zending vertoeft</a:t>
            </a:r>
          </a:p>
          <a:p>
            <a:pPr marL="342900" indent="-342900">
              <a:buFont typeface="Arial" panose="020B0604020202020204" pitchFamily="34" charset="0"/>
              <a:buChar char="•"/>
            </a:pPr>
            <a:r>
              <a:rPr lang="en-US" sz="2000" dirty="0">
                <a:latin typeface="Tahoma" panose="020B0604030504040204" pitchFamily="34" charset="0"/>
                <a:ea typeface="Tahoma" panose="020B0604030504040204" pitchFamily="34" charset="0"/>
                <a:cs typeface="Tahoma" panose="020B0604030504040204" pitchFamily="34" charset="0"/>
              </a:rPr>
              <a:t>De cultuur in Evere is mij nogal vreemd, maar ik neem aan dat ik hier ook wel nuttig kan zijn</a:t>
            </a:r>
          </a:p>
        </p:txBody>
      </p:sp>
    </p:spTree>
    <p:extLst>
      <p:ext uri="{BB962C8B-B14F-4D97-AF65-F5344CB8AC3E}">
        <p14:creationId xmlns:p14="http://schemas.microsoft.com/office/powerpoint/2010/main" val="1104124386"/>
      </p:ext>
    </p:extLst>
  </p:cSld>
  <p:clrMapOvr>
    <a:masterClrMapping/>
  </p:clrMapOvr>
</p:sld>
</file>

<file path=ppt/theme/theme1.xml><?xml version="1.0" encoding="utf-8"?>
<a:theme xmlns:a="http://schemas.openxmlformats.org/drawingml/2006/main" name="Custom Design">
  <a:themeElements>
    <a:clrScheme name="Land Comp">
      <a:dk1>
        <a:srgbClr val="184652"/>
      </a:dk1>
      <a:lt1>
        <a:srgbClr val="FFFFFF"/>
      </a:lt1>
      <a:dk2>
        <a:srgbClr val="184652"/>
      </a:dk2>
      <a:lt2>
        <a:srgbClr val="F5F1E7"/>
      </a:lt2>
      <a:accent1>
        <a:srgbClr val="008991"/>
      </a:accent1>
      <a:accent2>
        <a:srgbClr val="E2EDF0"/>
      </a:accent2>
      <a:accent3>
        <a:srgbClr val="5E8541"/>
      </a:accent3>
      <a:accent4>
        <a:srgbClr val="3B4C30"/>
      </a:accent4>
      <a:accent5>
        <a:srgbClr val="A0BF87"/>
      </a:accent5>
      <a:accent6>
        <a:srgbClr val="FFFFFF"/>
      </a:accent6>
      <a:hlink>
        <a:srgbClr val="FFFFFF"/>
      </a:hlink>
      <a:folHlink>
        <a:srgbClr val="FFFFFF"/>
      </a:folHlink>
    </a:clrScheme>
    <a:fontScheme name="Palanquin">
      <a:majorFont>
        <a:latin typeface="Palanquin Bold"/>
        <a:ea typeface=""/>
        <a:cs typeface=""/>
      </a:majorFont>
      <a:minorFont>
        <a:latin typeface="Palanquin Regular"/>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a:spAutoFit/>
      </a:bodyPr>
      <a:lstStyle>
        <a:defPPr>
          <a:defRPr smtClean="0"/>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Image" ma:contentTypeID="0x0101009148F5A04DDD49CBA7127AADA5FB792B00AADE34325A8B49CDA8BB4DB53328F214000B6DE016680F674DBC9DAEE4783B6637" ma:contentTypeVersion="3" ma:contentTypeDescription="Upload an image." ma:contentTypeScope="" ma:versionID="0161e275c92e5df4f53d46597c9c8080">
  <xsd:schema xmlns:xsd="http://www.w3.org/2001/XMLSchema" xmlns:xs="http://www.w3.org/2001/XMLSchema" xmlns:p="http://schemas.microsoft.com/office/2006/metadata/properties" xmlns:ns1="http://schemas.microsoft.com/sharepoint/v3" xmlns:ns2="C64C079A-ABBC-4A11-A430-DE1D177D1884" xmlns:ns3="6aaf9d74-94c3-42e3-8811-9db25e5c3289" xmlns:ns4="http://schemas.microsoft.com/sharepoint/v3/fields" xmlns:ns5="c64c079a-abbc-4a11-a430-de1d177d1884" targetNamespace="http://schemas.microsoft.com/office/2006/metadata/properties" ma:root="true" ma:fieldsID="58ce0466a3f6a43d641e35b8c9f7f0a1" ns1:_="" ns2:_="" ns3:_="" ns4:_="" ns5:_="">
    <xsd:import namespace="http://schemas.microsoft.com/sharepoint/v3"/>
    <xsd:import namespace="C64C079A-ABBC-4A11-A430-DE1D177D1884"/>
    <xsd:import namespace="6aaf9d74-94c3-42e3-8811-9db25e5c3289"/>
    <xsd:import namespace="http://schemas.microsoft.com/sharepoint/v3/fields"/>
    <xsd:import namespace="c64c079a-abbc-4a11-a430-de1d177d1884"/>
    <xsd:element name="properties">
      <xsd:complexType>
        <xsd:sequence>
          <xsd:element name="documentManagement">
            <xsd:complexType>
              <xsd:all>
                <xsd:element ref="ns3:lang"/>
                <xsd:element ref="ns1:FileRef" minOccurs="0"/>
                <xsd:element ref="ns1:File_x0020_Type" minOccurs="0"/>
                <xsd:element ref="ns1:HTML_x0020_File_x0020_Type" minOccurs="0"/>
                <xsd:element ref="ns1:FSObjType" minOccurs="0"/>
                <xsd:element ref="ns2:ThumbnailExists" minOccurs="0"/>
                <xsd:element ref="ns2:PreviewExists" minOccurs="0"/>
                <xsd:element ref="ns2:ImageWidth" minOccurs="0"/>
                <xsd:element ref="ns2:ImageHeight" minOccurs="0"/>
                <xsd:element ref="ns2:ImageCreateDate" minOccurs="0"/>
                <xsd:element ref="ns4:wic_System_Copyright" minOccurs="0"/>
                <xsd:element ref="ns5:Category" minOccurs="0"/>
                <xsd:element ref="ns5:Sub_x002d_Category" minOccurs="0"/>
                <xsd:element ref="ns5:Layout_x0020_Fil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FileRef" ma:index="9" nillable="true" ma:displayName="URL Path" ma:hidden="true" ma:list="Docs" ma:internalName="FileRef" ma:readOnly="true" ma:showField="FullUrl">
      <xsd:simpleType>
        <xsd:restriction base="dms:Lookup"/>
      </xsd:simpleType>
    </xsd:element>
    <xsd:element name="File_x0020_Type" ma:index="10" nillable="true" ma:displayName="File Type" ma:hidden="true" ma:internalName="File_x0020_Type" ma:readOnly="true">
      <xsd:simpleType>
        <xsd:restriction base="dms:Text"/>
      </xsd:simpleType>
    </xsd:element>
    <xsd:element name="HTML_x0020_File_x0020_Type" ma:index="11" nillable="true" ma:displayName="HTML File Type" ma:hidden="true" ma:internalName="HTML_x0020_File_x0020_Type" ma:readOnly="true">
      <xsd:simpleType>
        <xsd:restriction base="dms:Text"/>
      </xsd:simpleType>
    </xsd:element>
    <xsd:element name="FSObjType" ma:index="12" nillable="true" ma:displayName="Item Type" ma:hidden="true" ma:list="Docs" ma:internalName="FSObjType" ma:readOnly="true" ma:showField="FSType">
      <xsd:simpleType>
        <xsd:restriction base="dms:Lookup"/>
      </xsd:simpleType>
    </xsd:element>
  </xsd:schema>
  <xsd:schema xmlns:xsd="http://www.w3.org/2001/XMLSchema" xmlns:xs="http://www.w3.org/2001/XMLSchema" xmlns:dms="http://schemas.microsoft.com/office/2006/documentManagement/types" xmlns:pc="http://schemas.microsoft.com/office/infopath/2007/PartnerControls" targetNamespace="C64C079A-ABBC-4A11-A430-DE1D177D1884" elementFormDefault="qualified">
    <xsd:import namespace="http://schemas.microsoft.com/office/2006/documentManagement/types"/>
    <xsd:import namespace="http://schemas.microsoft.com/office/infopath/2007/PartnerControls"/>
    <xsd:element name="ThumbnailExists" ma:index="19" nillable="true" ma:displayName="Thumbnail Exists" ma:default="FALSE" ma:hidden="true" ma:internalName="ThumbnailExists" ma:readOnly="true">
      <xsd:simpleType>
        <xsd:restriction base="dms:Boolean"/>
      </xsd:simpleType>
    </xsd:element>
    <xsd:element name="PreviewExists" ma:index="20" nillable="true" ma:displayName="Preview Exists" ma:default="FALSE" ma:hidden="true" ma:internalName="PreviewExists" ma:readOnly="true">
      <xsd:simpleType>
        <xsd:restriction base="dms:Boolean"/>
      </xsd:simpleType>
    </xsd:element>
    <xsd:element name="ImageWidth" ma:index="21" nillable="true" ma:displayName="Width" ma:internalName="ImageWidth" ma:readOnly="true">
      <xsd:simpleType>
        <xsd:restriction base="dms:Unknown"/>
      </xsd:simpleType>
    </xsd:element>
    <xsd:element name="ImageHeight" ma:index="23" nillable="true" ma:displayName="Height" ma:internalName="ImageHeight" ma:readOnly="true">
      <xsd:simpleType>
        <xsd:restriction base="dms:Unknown"/>
      </xsd:simpleType>
    </xsd:element>
    <xsd:element name="ImageCreateDate" ma:index="24" nillable="true" ma:displayName="Date Picture Taken" ma:format="DateTime" ma:hidden="true" ma:internalName="ImageCreateDat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6aaf9d74-94c3-42e3-8811-9db25e5c3289" elementFormDefault="qualified">
    <xsd:import namespace="http://schemas.microsoft.com/office/2006/documentManagement/types"/>
    <xsd:import namespace="http://schemas.microsoft.com/office/infopath/2007/PartnerControls"/>
    <xsd:element name="lang" ma:index="8" ma:displayName="Lang" ma:default="-" ma:format="RadioButtons" ma:internalName="lang">
      <xsd:simpleType>
        <xsd:restriction base="dms:Choice">
          <xsd:enumeration value="N"/>
          <xsd:enumeration value="F"/>
          <xsd:enumeration value="NF"/>
          <xsd:enumeration value="D"/>
          <xsd:enumeration value="E"/>
          <xsd:enumeration value="-"/>
        </xsd:restriction>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wic_System_Copyright" ma:index="25" nillable="true" ma:displayName="Copyright" ma:internalName="wic_System_Copyright">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c64c079a-abbc-4a11-a430-de1d177d1884" elementFormDefault="qualified">
    <xsd:import namespace="http://schemas.microsoft.com/office/2006/documentManagement/types"/>
    <xsd:import namespace="http://schemas.microsoft.com/office/infopath/2007/PartnerControls"/>
    <xsd:element name="Category" ma:index="26" nillable="true" ma:displayName="Category" ma:format="RadioButtons" ma:internalName="Category">
      <xsd:simpleType>
        <xsd:restriction base="dms:Choice">
          <xsd:enumeration value="Logo"/>
          <xsd:enumeration value="Asset"/>
          <xsd:enumeration value="Powerpoint"/>
        </xsd:restriction>
      </xsd:simpleType>
    </xsd:element>
    <xsd:element name="Sub_x002d_Category" ma:index="27" nillable="true" ma:displayName="Sub-Category" ma:format="RadioButtons" ma:internalName="Sub_x002d_Category">
      <xsd:simpleType>
        <xsd:restriction base="dms:Choice">
          <xsd:enumeration value="Components"/>
          <xsd:enumeration value="Defence"/>
          <xsd:enumeration value="Employer Branding"/>
          <xsd:enumeration value="Other Government assets"/>
          <xsd:enumeration value="------------------------------"/>
          <xsd:enumeration value="Defence 0800 Number"/>
          <xsd:enumeration value="Icons"/>
          <xsd:enumeration value="Patterns"/>
          <xsd:enumeration value="QR-Code"/>
          <xsd:enumeration value="Signature banner"/>
        </xsd:restriction>
      </xsd:simpleType>
    </xsd:element>
    <xsd:element name="Layout_x0020_Files" ma:index="28" nillable="true" ma:displayName="Layout Files" ma:default="0" ma:internalName="Layout_x0020_Files">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ma:index="15" ma:displayName="Keywords"/>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ang xmlns="6aaf9d74-94c3-42e3-8811-9db25e5c3289">E</lang>
    <Layout_x0020_Files xmlns="c64c079a-abbc-4a11-a430-de1d177d1884">false</Layout_x0020_Files>
    <Category xmlns="c64c079a-abbc-4a11-a430-de1d177d1884">Powerpoint</Category>
    <wic_System_Copyright xmlns="http://schemas.microsoft.com/sharepoint/v3/fields" xsi:nil="true"/>
    <ImageCreateDate xmlns="C64C079A-ABBC-4A11-A430-DE1D177D1884" xsi:nil="true"/>
    <Sub_x002d_Category xmlns="c64c079a-abbc-4a11-a430-de1d177d1884">Components</Sub_x002d_Category>
  </documentManagement>
</p:properties>
</file>

<file path=customXml/itemProps1.xml><?xml version="1.0" encoding="utf-8"?>
<ds:datastoreItem xmlns:ds="http://schemas.openxmlformats.org/officeDocument/2006/customXml" ds:itemID="{8FD9F4FA-83F9-42CB-B839-456A3A8F06D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C64C079A-ABBC-4A11-A430-DE1D177D1884"/>
    <ds:schemaRef ds:uri="6aaf9d74-94c3-42e3-8811-9db25e5c3289"/>
    <ds:schemaRef ds:uri="http://schemas.microsoft.com/sharepoint/v3/fields"/>
    <ds:schemaRef ds:uri="c64c079a-abbc-4a11-a430-de1d177d188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6BEF6955-AF71-4D88-B814-5509DB62D7AE}">
  <ds:schemaRefs>
    <ds:schemaRef ds:uri="http://schemas.microsoft.com/sharepoint/v3/contenttype/forms"/>
  </ds:schemaRefs>
</ds:datastoreItem>
</file>

<file path=customXml/itemProps3.xml><?xml version="1.0" encoding="utf-8"?>
<ds:datastoreItem xmlns:ds="http://schemas.openxmlformats.org/officeDocument/2006/customXml" ds:itemID="{E5DF79DA-2653-4166-ABE5-C06CB02DC252}">
  <ds:schemaRefs>
    <ds:schemaRef ds:uri="http://schemas.microsoft.com/office/2006/documentManagement/types"/>
    <ds:schemaRef ds:uri="http://schemas.microsoft.com/office/2006/metadata/properties"/>
    <ds:schemaRef ds:uri="6aaf9d74-94c3-42e3-8811-9db25e5c3289"/>
    <ds:schemaRef ds:uri="http://purl.org/dc/elements/1.1/"/>
    <ds:schemaRef ds:uri="http://schemas.microsoft.com/sharepoint/v3"/>
    <ds:schemaRef ds:uri="http://schemas.microsoft.com/sharepoint/v3/fields"/>
    <ds:schemaRef ds:uri="http://schemas.openxmlformats.org/package/2006/metadata/core-properties"/>
    <ds:schemaRef ds:uri="http://schemas.microsoft.com/office/infopath/2007/PartnerControls"/>
    <ds:schemaRef ds:uri="http://purl.org/dc/terms/"/>
    <ds:schemaRef ds:uri="c64c079a-abbc-4a11-a430-de1d177d1884"/>
    <ds:schemaRef ds:uri="C64C079A-ABBC-4A11-A430-DE1D177D1884"/>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5422</TotalTime>
  <Words>238</Words>
  <Application>Microsoft Office PowerPoint</Application>
  <PresentationFormat>Widescreen</PresentationFormat>
  <Paragraphs>20</Paragraphs>
  <Slides>3</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vt:i4>
      </vt:variant>
    </vt:vector>
  </HeadingPairs>
  <TitlesOfParts>
    <vt:vector size="10" baseType="lpstr">
      <vt:lpstr>Arial</vt:lpstr>
      <vt:lpstr>Calibri</vt:lpstr>
      <vt:lpstr>Palanquin</vt:lpstr>
      <vt:lpstr>Palanquin Bold</vt:lpstr>
      <vt:lpstr>Palanquin Regular</vt:lpstr>
      <vt:lpstr>Tahoma</vt:lpstr>
      <vt:lpstr>Custom Design</vt:lpstr>
      <vt:lpstr>PowerPoint Presentation</vt:lpstr>
      <vt:lpstr>PowerPoint Presentation</vt:lpstr>
      <vt:lpstr>PowerPoint Presentation</vt:lpstr>
    </vt:vector>
  </TitlesOfParts>
  <Company>Belgian Defence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Delbouille Julie</dc:creator>
  <cp:keywords/>
  <cp:lastModifiedBy>Losev Dwayne</cp:lastModifiedBy>
  <cp:revision>133</cp:revision>
  <dcterms:created xsi:type="dcterms:W3CDTF">2021-07-19T11:03:08Z</dcterms:created>
  <dcterms:modified xsi:type="dcterms:W3CDTF">2025-11-18T14:29:44Z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rder">
    <vt:r8>50200</vt:r8>
  </property>
  <property fmtid="{D5CDD505-2E9C-101B-9397-08002B2CF9AE}" pid="3" name="ContentTypeId">
    <vt:lpwstr>0x0101009148F5A04DDD49CBA7127AADA5FB792B00AADE34325A8B49CDA8BB4DB53328F214000B6DE016680F674DBC9DAEE4783B6637</vt:lpwstr>
  </property>
</Properties>
</file>