
<file path=[Content_Types].xml><?xml version="1.0" encoding="utf-8"?>
<Types xmlns="http://schemas.openxmlformats.org/package/2006/content-types">
  <Default Extension="emf" ContentType="image/x-emf"/>
  <Default Extension="png" ContentType="image/png"/>
  <Default Extension="pptx" ContentType="application/vnd.openxmlformats-officedocument.presentationml.presentation"/>
  <Default Extension="rels" ContentType="application/vnd.openxmlformats-package.relationships+xml"/>
  <Default Extension="sigs" ContentType="application/vnd.openxmlformats-package.digital-signature-origin"/>
  <Default Extension="xlsx" ContentType="application/vnd.openxmlformats-officedocument.spreadsheetml.sheet"/>
  <Default Extension="xml" ContentType="application/xml"/>
  <Override PartName="/word/document.xml" ContentType="application/vnd.openxmlformats-officedocument.wordprocessingml.document.main+xml"/>
  <Override PartName="/word/endnotes.xml" ContentType="application/vnd.openxmlformats-officedocument.wordprocessingml.endnotes+xml"/>
  <Override PartName="/word/footer2.xml" ContentType="application/vnd.openxmlformats-officedocument.wordprocessingml.footer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header3.xml" ContentType="application/vnd.openxmlformats-officedocument.wordprocessingml.header+xml"/>
  <Override PartName="/word/footer1.xml" ContentType="application/vnd.openxmlformats-officedocument.wordprocessingml.footer+xml"/>
  <Override PartName="/word/header9.xml" ContentType="application/vnd.openxmlformats-officedocument.wordprocessingml.header+xml"/>
  <Override PartName="/word/header8.xml" ContentType="application/vnd.openxmlformats-officedocument.wordprocessingml.header+xml"/>
  <Override PartName="/word/header7.xml" ContentType="application/vnd.openxmlformats-officedocument.wordprocessingml.header+xml"/>
  <Override PartName="/word/header6.xml" ContentType="application/vnd.openxmlformats-officedocument.wordprocessingml.header+xml"/>
  <Override PartName="/word/header5.xml" ContentType="application/vnd.openxmlformats-officedocument.wordprocessingml.header+xml"/>
  <Override PartName="/word/header4.xml" ContentType="application/vnd.openxmlformats-officedocument.wordprocessingml.header+xml"/>
  <Override PartName="/word/footer3.xml" ContentType="application/vnd.openxmlformats-officedocument.wordprocessingml.footer+xml"/>
  <Override PartName="/word/footnotes.xml" ContentType="application/vnd.openxmlformats-officedocument.wordprocessingml.footnotes+xml"/>
  <Override PartName="/word/theme/theme1.xml" ContentType="application/vnd.openxmlformats-officedocument.theme+xml"/>
  <Override PartName="/word/glossary/document.xml" ContentType="application/vnd.openxmlformats-officedocument.wordprocessingml.document.glossary+xml"/>
  <Override PartName="/word/glossary/settings.xml" ContentType="application/vnd.openxmlformats-officedocument.wordprocessingml.settings+xml"/>
  <Override PartName="/word/settings.xml" ContentType="application/vnd.openxmlformats-officedocument.wordprocessingml.setting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word/styles.xml" ContentType="application/vnd.openxmlformats-officedocument.wordprocessingml.styles+xml"/>
  <Override PartName="/word/numbering.xml" ContentType="application/vnd.openxmlformats-officedocument.wordprocessingml.numbering+xml"/>
  <Override PartName="/customXml/itemProps6.xml" ContentType="application/vnd.openxmlformats-officedocument.customXmlProperties+xml"/>
  <Override PartName="/word/webSettings.xml" ContentType="application/vnd.openxmlformats-officedocument.wordprocessingml.webSettings+xml"/>
  <Override PartName="/word/fontTable.xml" ContentType="application/vnd.openxmlformats-officedocument.wordprocessingml.fontTable+xml"/>
  <Override PartName="/word/glossary/numbering.xml" ContentType="application/vnd.openxmlformats-officedocument.wordprocessingml.numbering+xml"/>
  <Override PartName="/word/glossary/styles.xml" ContentType="application/vnd.openxmlformats-officedocument.wordprocessingml.style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customXml/itemProps4.xml" ContentType="application/vnd.openxmlformats-officedocument.customXmlProperties+xml"/>
  <Override PartName="/customXml/itemProps1.xml" ContentType="application/vnd.openxmlformats-officedocument.customXmlProperties+xml"/>
  <Override PartName="/_xmlsignatures/sig1.xml" ContentType="application/vnd.openxmlformats-package.digital-signature-xmlsignatur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emf"/><Relationship Id="rId1" Type="http://schemas.openxmlformats.org/officeDocument/2006/relationships/officeDocument" Target="word/document.xml"/><Relationship Id="rId6" Type="http://schemas.openxmlformats.org/package/2006/relationships/digital-signature/origin" Target="_xmlsignatures/origin.sigs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tbl>
      <w:tblPr>
        <w:tblStyle w:val="TableGrid"/>
        <w:tblW w:w="5000" w:type="pct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ayout w:type="fixed"/>
        <w:tblCellMar>
          <w:top w:w="57" w:type="dxa"/>
          <w:bottom w:w="57" w:type="dxa"/>
        </w:tblCellMar>
        <w:tblLook w:val="04A0" w:firstRow="1" w:lastRow="0" w:firstColumn="1" w:lastColumn="0" w:noHBand="0" w:noVBand="1"/>
      </w:tblPr>
      <w:tblGrid>
        <w:gridCol w:w="1349"/>
        <w:gridCol w:w="4454"/>
        <w:gridCol w:w="2131"/>
        <w:gridCol w:w="2522"/>
      </w:tblGrid>
      <w:tr w:rsidR="00BC1E98" w:rsidRPr="001C6F2E" w14:paraId="2BC25F2B" w14:textId="77777777" w:rsidTr="003543C0">
        <w:tc>
          <w:tcPr>
            <w:tcW w:w="3794" w:type="pct"/>
            <w:gridSpan w:val="3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EEAF6" w:themeFill="accent1" w:themeFillTint="33"/>
          </w:tcPr>
          <w:p w14:paraId="164AAF04" w14:textId="57AFE51C" w:rsidR="00BC1E98" w:rsidRPr="00940D44" w:rsidRDefault="005E5666" w:rsidP="00F25459">
            <w:pPr>
              <w:tabs>
                <w:tab w:val="left" w:pos="1118"/>
              </w:tabs>
              <w:spacing w:after="0"/>
              <w:rPr>
                <w:noProof/>
                <w:color w:val="808080" w:themeColor="background1" w:themeShade="80"/>
                <w:sz w:val="18"/>
                <w:lang w:val="nl-BE"/>
              </w:rPr>
            </w:pPr>
            <w:r w:rsidRPr="00C603C7">
              <w:rPr>
                <w:noProof/>
                <w:lang w:val="nl-BE"/>
              </w:rPr>
              <w:t xml:space="preserve">DG H&amp;WB – LDPBW X  </w:t>
            </w:r>
          </w:p>
        </w:tc>
        <w:tc>
          <w:tcPr>
            <w:tcW w:w="1206" w:type="pct"/>
            <w:vMerge w:val="restart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tcMar>
              <w:left w:w="57" w:type="dxa"/>
              <w:right w:w="57" w:type="dxa"/>
            </w:tcMar>
          </w:tcPr>
          <w:p w14:paraId="0AE88804" w14:textId="6C695417" w:rsidR="005E5666" w:rsidRPr="00C603C7" w:rsidRDefault="005E5666" w:rsidP="00DF23DA">
            <w:pPr>
              <w:tabs>
                <w:tab w:val="center" w:pos="1561"/>
                <w:tab w:val="right" w:pos="2730"/>
                <w:tab w:val="right" w:pos="3123"/>
              </w:tabs>
              <w:spacing w:after="0"/>
              <w:jc w:val="center"/>
              <w:rPr>
                <w:b/>
                <w:noProof/>
                <w:u w:val="single"/>
                <w:lang w:val="fr-BE"/>
              </w:rPr>
            </w:pPr>
            <w:r w:rsidRPr="001C6F2E">
              <w:rPr>
                <w:b/>
                <w:noProof/>
                <w:sz w:val="20"/>
                <w:szCs w:val="20"/>
                <w:u w:val="single"/>
              </w:rPr>
              <w:t>USAGE INTERNE</w:t>
            </w:r>
          </w:p>
          <w:p w14:paraId="2BDAA888" w14:textId="3E7BFAAA" w:rsidR="00BC1E98" w:rsidRPr="004853E2" w:rsidRDefault="00E0660A" w:rsidP="00B1269D">
            <w:pPr>
              <w:tabs>
                <w:tab w:val="right" w:pos="2730"/>
              </w:tabs>
              <w:spacing w:after="0"/>
              <w:jc w:val="right"/>
              <w:rPr>
                <w:noProof/>
                <w:sz w:val="20"/>
                <w:szCs w:val="20"/>
                <w:lang w:val="fr-BE"/>
              </w:rPr>
            </w:pPr>
            <w:r w:rsidRPr="00E3236A">
              <w:rPr>
                <w:rFonts w:ascii="Webdings" w:eastAsia="Webdings" w:hAnsi="Webdings" w:cs="Webdings"/>
                <w:noProof/>
                <w:szCs w:val="20"/>
              </w:rPr>
              <w:t>Je</w:t>
            </w:r>
            <w:r w:rsidR="00BC1E98" w:rsidRPr="001C6F2E">
              <w:rPr>
                <w:noProof/>
                <w:sz w:val="20"/>
                <w:szCs w:val="20"/>
              </w:rPr>
              <w:tab/>
            </w:r>
            <w:r w:rsidR="007C5D6C" w:rsidRPr="007C5D6C">
              <w:rPr>
                <w:noProof/>
                <w:sz w:val="20"/>
                <w:szCs w:val="20"/>
                <w:lang w:val="fr-BE"/>
              </w:rPr>
              <w:t>25-00101667</w:t>
            </w:r>
          </w:p>
          <w:p w14:paraId="41E8612A" w14:textId="56EE6F89" w:rsidR="00BC1E98" w:rsidRPr="00C603C7" w:rsidRDefault="00E0660A" w:rsidP="00B1269D">
            <w:pPr>
              <w:tabs>
                <w:tab w:val="right" w:pos="2730"/>
              </w:tabs>
              <w:spacing w:after="0"/>
              <w:jc w:val="right"/>
              <w:rPr>
                <w:noProof/>
                <w:sz w:val="20"/>
                <w:szCs w:val="20"/>
                <w:lang w:val="fr-BE"/>
              </w:rPr>
            </w:pPr>
            <w:r w:rsidRPr="00E3236A">
              <w:rPr>
                <w:rFonts w:ascii="Webdings" w:eastAsia="Webdings" w:hAnsi="Webdings" w:cs="Webdings"/>
                <w:noProof/>
                <w:szCs w:val="20"/>
              </w:rPr>
              <w:t>¦</w:t>
            </w:r>
            <w:r w:rsidRPr="00BD44C6">
              <w:rPr>
                <w:noProof/>
                <w:sz w:val="20"/>
                <w:szCs w:val="20"/>
              </w:rPr>
              <w:tab/>
            </w:r>
            <w:r w:rsidR="00BC1E98" w:rsidRPr="00E3236A">
              <w:rPr>
                <w:noProof/>
                <w:sz w:val="20"/>
                <w:szCs w:val="20"/>
              </w:rPr>
              <w:fldChar w:fldCharType="begin"/>
            </w:r>
            <w:r w:rsidR="00BC1E98" w:rsidRPr="00E3236A">
              <w:rPr>
                <w:noProof/>
                <w:sz w:val="20"/>
                <w:szCs w:val="20"/>
              </w:rPr>
              <w:instrText xml:space="preserve"> TIME  \@ "yyyy-MM-dd"  \* MERGEFORMAT </w:instrText>
            </w:r>
            <w:r w:rsidR="00BC1E98" w:rsidRPr="00E3236A">
              <w:rPr>
                <w:noProof/>
                <w:sz w:val="20"/>
                <w:szCs w:val="20"/>
              </w:rPr>
              <w:fldChar w:fldCharType="separate"/>
            </w:r>
            <w:r w:rsidR="001E7A39">
              <w:rPr>
                <w:noProof/>
                <w:sz w:val="20"/>
                <w:szCs w:val="20"/>
              </w:rPr>
              <w:t>2025-06-19</w:t>
            </w:r>
            <w:r w:rsidR="00BC1E98" w:rsidRPr="00E3236A">
              <w:rPr>
                <w:noProof/>
                <w:sz w:val="20"/>
                <w:szCs w:val="20"/>
              </w:rPr>
              <w:fldChar w:fldCharType="end"/>
            </w:r>
          </w:p>
          <w:p w14:paraId="0AE45EE1" w14:textId="5A49B0DE" w:rsidR="00BC1E98" w:rsidRPr="00C603C7" w:rsidRDefault="00E0660A" w:rsidP="00B1269D">
            <w:pPr>
              <w:tabs>
                <w:tab w:val="right" w:pos="2730"/>
              </w:tabs>
              <w:spacing w:after="0"/>
              <w:jc w:val="right"/>
              <w:rPr>
                <w:noProof/>
                <w:sz w:val="20"/>
                <w:szCs w:val="20"/>
                <w:lang w:val="fr-BE"/>
              </w:rPr>
            </w:pPr>
            <w:r w:rsidRPr="00E3236A">
              <w:rPr>
                <w:rFonts w:ascii="Wingdings" w:eastAsia="Wingdings" w:hAnsi="Wingdings" w:cs="Wingdings"/>
                <w:noProof/>
                <w:szCs w:val="20"/>
              </w:rPr>
              <w:t>0</w:t>
            </w:r>
            <w:r w:rsidR="00BD44C6" w:rsidRPr="00BD44C6">
              <w:rPr>
                <w:noProof/>
                <w:szCs w:val="20"/>
              </w:rPr>
              <w:t>Ligne d'archive :</w:t>
            </w:r>
            <w:r w:rsidR="00BC1E98" w:rsidRPr="00BD44C6">
              <w:rPr>
                <w:noProof/>
                <w:sz w:val="20"/>
                <w:szCs w:val="20"/>
              </w:rPr>
              <w:tab/>
            </w:r>
            <w:r w:rsidR="00BD44C6">
              <w:rPr>
                <w:noProof/>
                <w:sz w:val="20"/>
                <w:szCs w:val="20"/>
              </w:rPr>
              <w:t>158</w:t>
            </w:r>
          </w:p>
          <w:p w14:paraId="758288AE" w14:textId="7187A9F8" w:rsidR="00BC1E98" w:rsidRPr="00C603C7" w:rsidRDefault="00000000" w:rsidP="00BC1E98">
            <w:pPr>
              <w:tabs>
                <w:tab w:val="right" w:pos="2730"/>
              </w:tabs>
              <w:spacing w:after="0"/>
              <w:jc w:val="left"/>
              <w:rPr>
                <w:noProof/>
                <w:color w:val="808080" w:themeColor="background1" w:themeShade="80"/>
                <w:sz w:val="18"/>
                <w:lang w:val="fr-BE"/>
              </w:rPr>
            </w:pPr>
            <w:hyperlink w:anchor="Annexes" w:history="1">
              <w:r w:rsidR="00B52F0F" w:rsidRPr="001C6F2E">
                <w:rPr>
                  <w:rStyle w:val="Hyperlink"/>
                  <w:noProof/>
                  <w:sz w:val="20"/>
                  <w:szCs w:val="20"/>
                </w:rPr>
                <w:t>Pièce jointe</w:t>
              </w:r>
            </w:hyperlink>
          </w:p>
        </w:tc>
      </w:tr>
      <w:tr w:rsidR="007C0B50" w:rsidRPr="00BE7117" w14:paraId="74A435DE" w14:textId="77777777" w:rsidTr="003543C0">
        <w:tblPrEx>
          <w:tblCellMar>
            <w:left w:w="70" w:type="dxa"/>
            <w:right w:w="70" w:type="dxa"/>
          </w:tblCellMar>
        </w:tblPrEx>
        <w:trPr>
          <w:trHeight w:val="463"/>
        </w:trPr>
        <w:tc>
          <w:tcPr>
            <w:tcW w:w="645" w:type="pct"/>
            <w:vMerge w:val="restart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48D9B44A" w14:textId="3D3C6CCB" w:rsidR="007C0B50" w:rsidRPr="00C603C7" w:rsidRDefault="003543C0" w:rsidP="007C0B50">
            <w:pPr>
              <w:tabs>
                <w:tab w:val="left" w:pos="1107"/>
              </w:tabs>
              <w:spacing w:after="0"/>
              <w:jc w:val="center"/>
              <w:rPr>
                <w:noProof/>
                <w:lang w:val="fr-BE"/>
              </w:rPr>
            </w:pPr>
            <w:r>
              <w:rPr>
                <w:noProof/>
              </w:rPr>
              <w:drawing>
                <wp:anchor distT="0" distB="0" distL="114300" distR="114300" simplePos="0" relativeHeight="251658240" behindDoc="0" locked="0" layoutInCell="1" allowOverlap="1" wp14:anchorId="52266B41" wp14:editId="797B5936">
                  <wp:simplePos x="0" y="0"/>
                  <wp:positionH relativeFrom="column">
                    <wp:posOffset>41275</wp:posOffset>
                  </wp:positionH>
                  <wp:positionV relativeFrom="paragraph">
                    <wp:posOffset>-269240</wp:posOffset>
                  </wp:positionV>
                  <wp:extent cx="725805" cy="426720"/>
                  <wp:effectExtent l="0" t="0" r="0" b="0"/>
                  <wp:wrapSquare wrapText="bothSides"/>
                  <wp:docPr id="3" name="Picture 2">
                    <a:extLst xmlns:a="http://schemas.openxmlformats.org/drawingml/2006/main">
                      <a:ext uri="{FF2B5EF4-FFF2-40B4-BE49-F238E27FC236}">
                        <a16:creationId xmlns:a16="http://schemas.microsoft.com/office/drawing/2014/main" id="{00000000-0008-0000-0000-000003000000}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3" name="Picture 2">
                            <a:extLst>
                              <a:ext uri="{FF2B5EF4-FFF2-40B4-BE49-F238E27FC236}">
                                <a16:creationId xmlns:a16="http://schemas.microsoft.com/office/drawing/2014/main" id="{00000000-0008-0000-0000-000003000000}"/>
                              </a:ext>
                            </a:extLst>
                          </pic:cNvPr>
                          <pic:cNvPicPr>
                            <a:picLocks noChangeAspect="1"/>
                          </pic:cNvPicPr>
                        </pic:nvPicPr>
                        <pic:blipFill>
                          <a:blip r:embed="rId1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725805" cy="42672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  <wp14:sizeRelH relativeFrom="margin">
                    <wp14:pctWidth>0</wp14:pctWidth>
                  </wp14:sizeRelH>
                  <wp14:sizeRelV relativeFrom="margin">
                    <wp14:pctHeight>0</wp14:pctHeight>
                  </wp14:sizeRelV>
                </wp:anchor>
              </w:drawing>
            </w:r>
          </w:p>
        </w:tc>
        <w:tc>
          <w:tcPr>
            <w:tcW w:w="2130" w:type="pct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EEAF6" w:themeFill="accent1" w:themeFillTint="33"/>
          </w:tcPr>
          <w:p w14:paraId="405908ED" w14:textId="37B8E992" w:rsidR="0083475C" w:rsidRPr="00703A08" w:rsidRDefault="007C0B50" w:rsidP="0083475C">
            <w:pPr>
              <w:tabs>
                <w:tab w:val="left" w:pos="461"/>
              </w:tabs>
              <w:spacing w:after="0"/>
              <w:jc w:val="left"/>
              <w:rPr>
                <w:noProof/>
                <w:lang w:val="fr-BE"/>
              </w:rPr>
            </w:pPr>
            <w:r w:rsidRPr="00E3236A">
              <w:rPr>
                <w:rFonts w:ascii="Wingdings" w:eastAsia="Wingdings" w:hAnsi="Wingdings" w:cs="Wingdings"/>
                <w:noProof/>
              </w:rPr>
              <w:t xml:space="preserve">ü    </w:t>
            </w:r>
            <w:r w:rsidR="00940D44" w:rsidRPr="00940D44">
              <w:rPr>
                <w:noProof/>
              </w:rPr>
              <w:t>Chef de département</w:t>
            </w:r>
          </w:p>
          <w:p w14:paraId="6CF00BE9" w14:textId="13D207BF" w:rsidR="007C0B50" w:rsidRPr="00703A08" w:rsidRDefault="0083475C" w:rsidP="0083475C">
            <w:pPr>
              <w:tabs>
                <w:tab w:val="left" w:pos="461"/>
              </w:tabs>
              <w:spacing w:after="0"/>
              <w:jc w:val="left"/>
              <w:rPr>
                <w:noProof/>
                <w:sz w:val="20"/>
                <w:szCs w:val="20"/>
                <w:lang w:val="fr-BE"/>
              </w:rPr>
            </w:pPr>
            <w:r w:rsidRPr="00940D44">
              <w:tab/>
            </w:r>
            <w:r w:rsidR="00703A08">
              <w:t>ADJ CHOUBANE Housene</w:t>
            </w:r>
            <w:r w:rsidR="00DE40BF">
              <w:fldChar w:fldCharType="begin"/>
            </w:r>
            <w:r w:rsidR="00DE40BF" w:rsidRPr="00940D44">
              <w:instrText xml:space="preserve"> </w:instrText>
            </w:r>
            <w:r w:rsidR="00DE40BF" w:rsidRPr="00940D44">
              <w:rPr>
                <w:bCs/>
                <w:noProof/>
                <w:sz w:val="20"/>
                <w:szCs w:val="20"/>
              </w:rPr>
              <w:instrText>Marijke.Wouters@mil.be</w:instrText>
            </w:r>
            <w:r w:rsidR="00DE40BF" w:rsidRPr="00940D44">
              <w:instrText xml:space="preserve"> </w:instrText>
            </w:r>
            <w:r w:rsidR="00DE40BF">
              <w:fldChar w:fldCharType="end"/>
            </w:r>
          </w:p>
        </w:tc>
        <w:tc>
          <w:tcPr>
            <w:tcW w:w="1018" w:type="pct"/>
            <w:vMerge w:val="restart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005EDE4" w14:textId="03E29608" w:rsidR="007C0B50" w:rsidRPr="00E3236A" w:rsidRDefault="00000000" w:rsidP="00540597">
            <w:pPr>
              <w:spacing w:after="0"/>
              <w:jc w:val="center"/>
              <w:rPr>
                <w:noProof/>
                <w:sz w:val="18"/>
                <w:lang w:val="nl-BE"/>
              </w:rPr>
            </w:pPr>
            <w:r>
              <w:rPr>
                <w:noProof/>
                <w:sz w:val="18"/>
              </w:rPr>
              <w:pict w14:anchorId="5B126BBE">
                <v:shapetype id="_x0000_t75" coordsize="21600,21600" o:spt="75" o:preferrelative="t" path="m@4@5l@4@11@9@11@9@5xe" filled="f" stroked="f">
                  <v:stroke joinstyle="miter"/>
                  <v:formulas>
                    <v:f eqn="if lineDrawn pixelLineWidth 0"/>
                    <v:f eqn="sum @0 1 0"/>
                    <v:f eqn="sum 0 0 @1"/>
                    <v:f eqn="prod @2 1 2"/>
                    <v:f eqn="prod @3 21600 pixelWidth"/>
                    <v:f eqn="prod @3 21600 pixelHeight"/>
                    <v:f eqn="sum @0 0 1"/>
                    <v:f eqn="prod @6 1 2"/>
                    <v:f eqn="prod @7 21600 pixelWidth"/>
                    <v:f eqn="sum @8 21600 0"/>
                    <v:f eqn="prod @7 21600 pixelHeight"/>
                    <v:f eqn="sum @10 21600 0"/>
                  </v:formulas>
                  <v:path o:extrusionok="f" gradientshapeok="t" o:connecttype="rect"/>
                  <o:lock v:ext="edit" aspectratio="t"/>
                </v:shapetype>
                <v:shape id="_x0000_i1025" type="#_x0000_t75" alt="Microsoft Office Signature Line..." style="width:98.5pt;height:65.4pt">
                  <v:imagedata r:id="rId14" o:title=""/>
                  <o:lock v:ext="edit" ungrouping="t" rotation="t" cropping="t" verticies="t" text="t" grouping="t"/>
                  <o:signatureline v:ext="edit" id="{20225AE9-99CB-419F-9293-9421BFB84395}" provid="{00000000-0000-0000-0000-000000000000}" issignatureline="t"/>
                </v:shape>
              </w:pict>
            </w:r>
          </w:p>
        </w:tc>
        <w:tc>
          <w:tcPr>
            <w:tcW w:w="1206" w:type="pct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141CEB8" w14:textId="2C5E5FB5" w:rsidR="007C0B50" w:rsidRPr="00BE7117" w:rsidRDefault="007C0B50" w:rsidP="00C95226">
            <w:pPr>
              <w:tabs>
                <w:tab w:val="right" w:pos="2730"/>
              </w:tabs>
              <w:spacing w:after="0"/>
              <w:rPr>
                <w:sz w:val="18"/>
                <w:lang w:val="fr-BE"/>
              </w:rPr>
            </w:pPr>
          </w:p>
        </w:tc>
      </w:tr>
      <w:tr w:rsidR="007C0B50" w:rsidRPr="00EA0DF4" w14:paraId="064055BD" w14:textId="77777777" w:rsidTr="003543C0">
        <w:trPr>
          <w:trHeight w:val="573"/>
        </w:trPr>
        <w:tc>
          <w:tcPr>
            <w:tcW w:w="645" w:type="pct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FE09FF" w14:textId="2FB1BFA2" w:rsidR="007C0B50" w:rsidRPr="007B7BD8" w:rsidRDefault="007C0B50" w:rsidP="007C0B50">
            <w:pPr>
              <w:tabs>
                <w:tab w:val="left" w:pos="1107"/>
              </w:tabs>
              <w:spacing w:after="0"/>
              <w:jc w:val="left"/>
              <w:rPr>
                <w:sz w:val="18"/>
                <w:szCs w:val="18"/>
              </w:rPr>
            </w:pPr>
          </w:p>
        </w:tc>
        <w:tc>
          <w:tcPr>
            <w:tcW w:w="2130" w:type="pct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9ADD1BD" w14:textId="31607A10" w:rsidR="0083475C" w:rsidRPr="00940D44" w:rsidRDefault="00E0660A" w:rsidP="0083475C">
            <w:pPr>
              <w:tabs>
                <w:tab w:val="left" w:pos="461"/>
              </w:tabs>
              <w:spacing w:after="0"/>
              <w:jc w:val="left"/>
              <w:rPr>
                <w:noProof/>
              </w:rPr>
            </w:pPr>
            <w:r w:rsidRPr="00E3236A">
              <w:rPr>
                <w:rFonts w:ascii="Wingdings" w:eastAsia="Wingdings" w:hAnsi="Wingdings" w:cs="Wingdings"/>
              </w:rPr>
              <w:t xml:space="preserve">!   </w:t>
            </w:r>
            <w:r w:rsidR="00940D44" w:rsidRPr="00940D44">
              <w:rPr>
                <w:noProof/>
              </w:rPr>
              <w:t>Auteur</w:t>
            </w:r>
          </w:p>
          <w:p w14:paraId="7A0F7D5C" w14:textId="5DF18C47" w:rsidR="007C0B50" w:rsidRPr="00940D44" w:rsidRDefault="0083475C" w:rsidP="0083475C">
            <w:pPr>
              <w:tabs>
                <w:tab w:val="left" w:pos="461"/>
              </w:tabs>
              <w:spacing w:after="0"/>
              <w:jc w:val="left"/>
              <w:rPr>
                <w:color w:val="808080" w:themeColor="background1" w:themeShade="80"/>
                <w:sz w:val="20"/>
                <w:szCs w:val="20"/>
              </w:rPr>
            </w:pPr>
            <w:r w:rsidRPr="00940D44">
              <w:tab/>
            </w:r>
            <w:hyperlink r:id="rId15" w:history="1">
              <w:r w:rsidR="00703A08" w:rsidRPr="004F466D">
                <w:rPr>
                  <w:rStyle w:val="Hyperlink"/>
                </w:rPr>
                <w:t>Thierry.deppe@mil.be</w:t>
              </w:r>
            </w:hyperlink>
            <w:r w:rsidR="00703A08">
              <w:t xml:space="preserve"> </w:t>
            </w:r>
            <w:r w:rsidR="00DE40BF">
              <w:fldChar w:fldCharType="begin"/>
            </w:r>
            <w:r w:rsidR="00DE40BF" w:rsidRPr="00940D44">
              <w:instrText xml:space="preserve"> </w:instrText>
            </w:r>
            <w:r w:rsidR="00DE40BF" w:rsidRPr="00940D44">
              <w:rPr>
                <w:bCs/>
                <w:noProof/>
                <w:sz w:val="20"/>
                <w:szCs w:val="20"/>
              </w:rPr>
              <w:instrText>Marijke.Wouters@mil.be</w:instrText>
            </w:r>
            <w:r w:rsidR="00DE40BF" w:rsidRPr="00940D44">
              <w:instrText xml:space="preserve"> </w:instrText>
            </w:r>
            <w:r w:rsidR="00DE40BF">
              <w:fldChar w:fldCharType="end"/>
            </w:r>
            <w:r w:rsidR="00DE40BF">
              <w:fldChar w:fldCharType="begin"/>
            </w:r>
            <w:r w:rsidR="00DE40BF" w:rsidRPr="00940D44">
              <w:instrText xml:space="preserve"> </w:instrText>
            </w:r>
            <w:r w:rsidR="00DE40BF" w:rsidRPr="00940D44">
              <w:rPr>
                <w:bCs/>
                <w:noProof/>
                <w:sz w:val="20"/>
                <w:szCs w:val="20"/>
              </w:rPr>
              <w:instrText>Marijke.Wouters@mil.be</w:instrText>
            </w:r>
            <w:r w:rsidR="00DE40BF" w:rsidRPr="00940D44">
              <w:instrText xml:space="preserve"> </w:instrText>
            </w:r>
            <w:r w:rsidR="00DE40BF">
              <w:fldChar w:fldCharType="end"/>
            </w:r>
            <w:r w:rsidR="00DE40BF">
              <w:fldChar w:fldCharType="begin"/>
            </w:r>
            <w:r w:rsidR="00DE40BF" w:rsidRPr="00940D44">
              <w:instrText xml:space="preserve"> </w:instrText>
            </w:r>
            <w:r w:rsidR="00DE40BF" w:rsidRPr="00940D44">
              <w:rPr>
                <w:bCs/>
                <w:noProof/>
                <w:sz w:val="20"/>
                <w:szCs w:val="20"/>
              </w:rPr>
              <w:instrText>Marijke.Wouters@mil.be</w:instrText>
            </w:r>
            <w:r w:rsidR="00DE40BF" w:rsidRPr="00940D44">
              <w:instrText xml:space="preserve"> </w:instrText>
            </w:r>
            <w:r w:rsidR="00DE40BF">
              <w:fldChar w:fldCharType="end"/>
            </w:r>
            <w:r w:rsidR="00DE40BF">
              <w:fldChar w:fldCharType="begin"/>
            </w:r>
            <w:r w:rsidR="00DE40BF" w:rsidRPr="00940D44">
              <w:instrText xml:space="preserve"> </w:instrText>
            </w:r>
            <w:r w:rsidR="00DE40BF" w:rsidRPr="00940D44">
              <w:rPr>
                <w:bCs/>
                <w:noProof/>
                <w:sz w:val="20"/>
                <w:szCs w:val="20"/>
              </w:rPr>
              <w:instrText>Marijke.Wouters@mil.be</w:instrText>
            </w:r>
            <w:r w:rsidR="00DE40BF" w:rsidRPr="00940D44">
              <w:instrText xml:space="preserve"> </w:instrText>
            </w:r>
            <w:r w:rsidR="00DE40BF">
              <w:fldChar w:fldCharType="end"/>
            </w:r>
          </w:p>
        </w:tc>
        <w:tc>
          <w:tcPr>
            <w:tcW w:w="1018" w:type="pct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F49213E" w14:textId="77777777" w:rsidR="007C0B50" w:rsidRPr="00940D44" w:rsidRDefault="007C0B50" w:rsidP="00C95226">
            <w:pPr>
              <w:spacing w:after="0"/>
              <w:jc w:val="center"/>
              <w:rPr>
                <w:sz w:val="18"/>
              </w:rPr>
            </w:pPr>
          </w:p>
        </w:tc>
        <w:tc>
          <w:tcPr>
            <w:tcW w:w="1206" w:type="pct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38D13DF" w14:textId="3CA2BF2F" w:rsidR="007C0B50" w:rsidRPr="00940D44" w:rsidRDefault="007C0B50" w:rsidP="00C95226">
            <w:pPr>
              <w:tabs>
                <w:tab w:val="right" w:pos="2730"/>
              </w:tabs>
              <w:spacing w:after="0"/>
              <w:rPr>
                <w:color w:val="808080" w:themeColor="background1" w:themeShade="80"/>
                <w:sz w:val="20"/>
                <w:szCs w:val="20"/>
              </w:rPr>
            </w:pPr>
          </w:p>
        </w:tc>
      </w:tr>
      <w:bookmarkStart w:id="0" w:name="addressee" w:displacedByCustomXml="next"/>
      <w:sdt>
        <w:sdtPr>
          <w:rPr>
            <w:lang w:val="fr-BE"/>
          </w:rPr>
          <w:alias w:val="addressees"/>
          <w:tag w:val="addressees"/>
          <w:id w:val="2067987055"/>
          <w:lock w:val="sdtLocked"/>
          <w:placeholder>
            <w:docPart w:val="DefaultPlaceholder_-1854013440"/>
          </w:placeholder>
        </w:sdtPr>
        <w:sdtContent>
          <w:tr w:rsidR="009150E2" w:rsidRPr="001C6F2E" w14:paraId="6BF3F382" w14:textId="77777777" w:rsidTr="003543C0">
            <w:tc>
              <w:tcPr>
                <w:tcW w:w="5000" w:type="pct"/>
                <w:gridSpan w:val="4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  <w:shd w:val="clear" w:color="auto" w:fill="auto"/>
              </w:tcPr>
              <w:p w14:paraId="70C90C90" w14:textId="60BB2965" w:rsidR="009150E2" w:rsidRPr="00C603C7" w:rsidRDefault="00B52F0F" w:rsidP="00517C46">
                <w:pPr>
                  <w:tabs>
                    <w:tab w:val="right" w:pos="2730"/>
                  </w:tabs>
                  <w:spacing w:after="0"/>
                  <w:jc w:val="left"/>
                  <w:rPr>
                    <w:lang w:val="fr-BE"/>
                  </w:rPr>
                </w:pPr>
                <w:r w:rsidRPr="00517C46">
                  <w:t xml:space="preserve">Liste des récipiendaires : Voir </w:t>
                </w:r>
                <w:hyperlink w:anchor="Annexe_Z" w:history="1">
                  <w:r w:rsidR="00703A08" w:rsidRPr="004853E2">
                    <w:rPr>
                      <w:rStyle w:val="Hyperlink"/>
                    </w:rPr>
                    <w:t>Ann Z</w:t>
                  </w:r>
                </w:hyperlink>
                <w:r w:rsidR="009150E2" w:rsidRPr="00517C46">
                  <w:rPr>
                    <w:rStyle w:val="Hyperlink"/>
                    <w:sz w:val="20"/>
                    <w:szCs w:val="20"/>
                  </w:rPr>
                  <w:t xml:space="preserve"> </w:t>
                </w:r>
              </w:p>
            </w:tc>
          </w:tr>
        </w:sdtContent>
      </w:sdt>
      <w:bookmarkEnd w:id="0" w:displacedByCustomXml="prev"/>
      <w:tr w:rsidR="009150E2" w:rsidRPr="001C6F2E" w14:paraId="3290600D" w14:textId="77777777" w:rsidTr="003543C0">
        <w:sdt>
          <w:sdtPr>
            <w:rPr>
              <w:rFonts w:ascii="Calibri" w:eastAsia="Calibri" w:hAnsi="Calibri" w:cs="Times New Roman"/>
              <w:sz w:val="24"/>
              <w:szCs w:val="24"/>
              <w:lang w:val="fr-BE"/>
            </w:rPr>
            <w:alias w:val="Title"/>
            <w:tag w:val="Onderwerp van de nota (korte titel)"/>
            <w:id w:val="-1637020799"/>
            <w:lock w:val="sdtLocked"/>
            <w:placeholder>
              <w:docPart w:val="D4874C2644A046E4B5FC18603708A24E"/>
            </w:placeholder>
    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    <w:text/>
          </w:sdtPr>
          <w:sdtContent>
            <w:tc>
              <w:tcPr>
                <w:tcW w:w="5000" w:type="pct"/>
                <w:gridSpan w:val="4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  <w:shd w:val="clear" w:color="auto" w:fill="DEEAF6" w:themeFill="accent1" w:themeFillTint="33"/>
                <w:tcMar>
                  <w:top w:w="85" w:type="dxa"/>
                  <w:bottom w:w="85" w:type="dxa"/>
                </w:tcMar>
              </w:tcPr>
              <w:p w14:paraId="5AB37B5C" w14:textId="32091CAA" w:rsidR="009150E2" w:rsidRPr="00C603C7" w:rsidRDefault="00C91CA6" w:rsidP="009150E2">
                <w:pPr>
                  <w:tabs>
                    <w:tab w:val="left" w:pos="1126"/>
                  </w:tabs>
                  <w:spacing w:after="0"/>
                  <w:rPr>
                    <w:sz w:val="24"/>
                    <w:szCs w:val="24"/>
                    <w:lang w:val="fr-BE"/>
                  </w:rPr>
                </w:pPr>
                <w:r>
                  <w:rPr>
                    <w:rFonts w:ascii="Calibri" w:eastAsia="Calibri" w:hAnsi="Calibri" w:cs="Times New Roman"/>
                    <w:sz w:val="24"/>
                    <w:szCs w:val="24"/>
                    <w:lang w:val="fr-BE"/>
                  </w:rPr>
                  <w:t xml:space="preserve">CR Viste des lieux de travail </w:t>
                </w:r>
                <w:r w:rsidR="0011567E">
                  <w:rPr>
                    <w:rFonts w:ascii="Calibri" w:eastAsia="Calibri" w:hAnsi="Calibri" w:cs="Times New Roman"/>
                    <w:sz w:val="24"/>
                    <w:szCs w:val="24"/>
                    <w:lang w:val="fr-BE"/>
                  </w:rPr>
                  <w:t xml:space="preserve">DG </w:t>
                </w:r>
                <w:r w:rsidR="00650FFB">
                  <w:rPr>
                    <w:rFonts w:ascii="Calibri" w:eastAsia="Calibri" w:hAnsi="Calibri" w:cs="Times New Roman"/>
                    <w:sz w:val="24"/>
                    <w:szCs w:val="24"/>
                    <w:lang w:val="fr-BE"/>
                  </w:rPr>
                  <w:t>HR</w:t>
                </w:r>
                <w:r>
                  <w:rPr>
                    <w:rFonts w:ascii="Calibri" w:eastAsia="Calibri" w:hAnsi="Calibri" w:cs="Times New Roman"/>
                    <w:sz w:val="24"/>
                    <w:szCs w:val="24"/>
                    <w:lang w:val="fr-BE"/>
                  </w:rPr>
                  <w:t xml:space="preserve"> année 2025</w:t>
                </w:r>
              </w:p>
            </w:tc>
          </w:sdtContent>
        </w:sdt>
      </w:tr>
      <w:tr w:rsidR="009150E2" w:rsidRPr="00256709" w14:paraId="0779B65D" w14:textId="77777777" w:rsidTr="003543C0">
        <w:trPr>
          <w:trHeight w:val="178"/>
        </w:trPr>
        <w:bookmarkStart w:id="1" w:name="Reference" w:displacedByCustomXml="next"/>
        <w:sdt>
          <w:sdtPr>
            <w:rPr>
              <w:color w:val="808080" w:themeColor="background1" w:themeShade="80"/>
              <w:lang w:val="fr-BE"/>
            </w:rPr>
            <w:alias w:val="Reference"/>
            <w:tag w:val="Reference"/>
            <w:id w:val="-642272659"/>
            <w:placeholder>
              <w:docPart w:val="A73D9228ACB34A0FAD789635B86FFC7A"/>
            </w:placeholder>
          </w:sdtPr>
          <w:sdtContent>
            <w:tc>
              <w:tcPr>
                <w:tcW w:w="5000" w:type="pct"/>
                <w:gridSpan w:val="4"/>
                <w:tcBorders>
                  <w:top w:val="single" w:sz="4" w:space="0" w:color="auto"/>
                  <w:left w:val="single" w:sz="6" w:space="0" w:color="auto"/>
                  <w:bottom w:val="single" w:sz="6" w:space="0" w:color="auto"/>
                  <w:right w:val="single" w:sz="6" w:space="0" w:color="auto"/>
                </w:tcBorders>
              </w:tcPr>
              <w:p w14:paraId="67C18E37" w14:textId="4B1A1954" w:rsidR="009150E2" w:rsidRPr="00517C46" w:rsidRDefault="00517C46" w:rsidP="00517C46">
                <w:pPr>
                  <w:tabs>
                    <w:tab w:val="left" w:pos="741"/>
                  </w:tabs>
                  <w:spacing w:after="0" w:line="240" w:lineRule="auto"/>
                  <w:rPr>
                    <w:color w:val="808080" w:themeColor="background1" w:themeShade="80"/>
                    <w:lang w:val="nl-BE"/>
                  </w:rPr>
                </w:pPr>
                <w:r w:rsidRPr="00517C46">
                  <w:t xml:space="preserve">Référence : voir </w:t>
                </w:r>
                <w:hyperlink w:anchor="Annexe_Y" w:history="1">
                  <w:r w:rsidR="00C91CA6" w:rsidRPr="004853E2">
                    <w:rPr>
                      <w:rStyle w:val="Hyperlink"/>
                    </w:rPr>
                    <w:t>Ann Y</w:t>
                  </w:r>
                </w:hyperlink>
              </w:p>
            </w:tc>
          </w:sdtContent>
        </w:sdt>
        <w:bookmarkEnd w:id="1" w:displacedByCustomXml="prev"/>
      </w:tr>
      <w:tr w:rsidR="009150E2" w:rsidRPr="001C6F2E" w14:paraId="15D4074C" w14:textId="77777777" w:rsidTr="27AF559C">
        <w:trPr>
          <w:trHeight w:val="177"/>
        </w:trPr>
        <w:sdt>
          <w:sdtPr>
            <w:rPr>
              <w:lang w:val="fr-BE"/>
            </w:rPr>
            <w:alias w:val="Subject"/>
            <w:tag w:val="Summary"/>
            <w:id w:val="1839653368"/>
            <w:placeholder>
              <w:docPart w:val="7F8E2309162F45B68950C9D49E4CE945"/>
            </w:placeholder>
      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      <w:text/>
          </w:sdtPr>
          <w:sdtContent>
            <w:tc>
              <w:tcPr>
                <w:tcW w:w="5000" w:type="pct"/>
                <w:gridSpan w:val="4"/>
                <w:tcBorders>
                  <w:top w:val="single" w:sz="6" w:space="0" w:color="auto"/>
                  <w:bottom w:val="single" w:sz="6" w:space="0" w:color="auto"/>
                </w:tcBorders>
                <w:tcMar>
                  <w:top w:w="113" w:type="dxa"/>
                  <w:bottom w:w="113" w:type="dxa"/>
                </w:tcMar>
              </w:tcPr>
              <w:p w14:paraId="58F3A37E" w14:textId="42CE5CCF" w:rsidR="009150E2" w:rsidRPr="00C603C7" w:rsidRDefault="001E0C18" w:rsidP="00224AB6">
                <w:pPr>
                  <w:tabs>
                    <w:tab w:val="left" w:pos="1723"/>
                  </w:tabs>
                  <w:spacing w:after="120" w:line="240" w:lineRule="auto"/>
                  <w:rPr>
                    <w:lang w:val="fr-BE"/>
                  </w:rPr>
                </w:pPr>
                <w:r>
                  <w:rPr>
                    <w:lang w:val="fr-BE"/>
                  </w:rPr>
                  <w:t>CR reprenant les remarques de la visite des lieux de travail dans le cadre de la législation bien-être au trail pour l’année 2025</w:t>
                </w:r>
              </w:p>
            </w:tc>
          </w:sdtContent>
        </w:sdt>
      </w:tr>
    </w:tbl>
    <w:p w14:paraId="4865589B" w14:textId="5CD5C1F5" w:rsidR="00256709" w:rsidRPr="00C603C7" w:rsidRDefault="00256709" w:rsidP="008650EB">
      <w:pPr>
        <w:pStyle w:val="Body1"/>
        <w:rPr>
          <w:strike/>
          <w:noProof/>
        </w:rPr>
      </w:pPr>
      <w:bookmarkStart w:id="2" w:name="Annexes"/>
      <w:r w:rsidRPr="00FE1F89">
        <w:rPr>
          <w:noProof/>
        </w:rPr>
        <w:t xml:space="preserve">Conformément aux références, </w:t>
      </w:r>
      <w:r w:rsidR="001E0C18">
        <w:rPr>
          <w:noProof/>
        </w:rPr>
        <w:t>SLPPT08</w:t>
      </w:r>
      <w:r w:rsidRPr="00FE1F89">
        <w:rPr>
          <w:noProof/>
        </w:rPr>
        <w:t xml:space="preserve"> effectue une tournée annuelle de sécurité au travail et de médecine du travail dans les unités et détachements en présence des syndicats. </w:t>
      </w:r>
    </w:p>
    <w:p w14:paraId="73050314" w14:textId="565E038E" w:rsidR="00256709" w:rsidRPr="00C603C7" w:rsidRDefault="008650EB" w:rsidP="00256709">
      <w:pPr>
        <w:pStyle w:val="Body1"/>
        <w:numPr>
          <w:ilvl w:val="0"/>
          <w:numId w:val="1"/>
        </w:numPr>
      </w:pPr>
      <w:r>
        <w:rPr>
          <w:noProof/>
        </w:rPr>
        <w:t xml:space="preserve">La visite annuelle de </w:t>
      </w:r>
      <w:r w:rsidR="002D7B6C" w:rsidRPr="00AB71ED">
        <w:t xml:space="preserve">la sécurité au travail et de la médecine du travail </w:t>
      </w:r>
      <w:r w:rsidR="00256709" w:rsidRPr="00F51C46">
        <w:rPr>
          <w:noProof/>
        </w:rPr>
        <w:t>a eu lieu dans votre unité.</w:t>
      </w:r>
    </w:p>
    <w:p w14:paraId="4C4795FF" w14:textId="5E52E1C9" w:rsidR="00931A37" w:rsidRPr="00C603C7" w:rsidRDefault="00256709" w:rsidP="003C3D59">
      <w:pPr>
        <w:pStyle w:val="Body1"/>
        <w:numPr>
          <w:ilvl w:val="0"/>
          <w:numId w:val="1"/>
        </w:numPr>
      </w:pPr>
      <w:r w:rsidRPr="00F51C46">
        <w:t xml:space="preserve">Veuillez trouver à l'annexe A le rapport avec les constatations et les opinions formulées. </w:t>
      </w:r>
    </w:p>
    <w:p w14:paraId="1E500B9D" w14:textId="0B05718C" w:rsidR="00331BBC" w:rsidRPr="00C603C7" w:rsidRDefault="00F522FD" w:rsidP="00256709">
      <w:pPr>
        <w:pStyle w:val="Body1"/>
        <w:numPr>
          <w:ilvl w:val="0"/>
          <w:numId w:val="1"/>
        </w:numPr>
      </w:pPr>
      <w:r>
        <w:t xml:space="preserve">Visite de synthèse générale : </w:t>
      </w:r>
      <w:r w:rsidR="001E0C18">
        <w:t>Voir Ann A onglet « visite administrative » synthèse</w:t>
      </w:r>
    </w:p>
    <w:p w14:paraId="361AB44B" w14:textId="0DF999EB" w:rsidR="00FA37C9" w:rsidRPr="00C603C7" w:rsidRDefault="001C6F2E" w:rsidP="00331BBC">
      <w:pPr>
        <w:pStyle w:val="Body1"/>
        <w:numPr>
          <w:ilvl w:val="0"/>
          <w:numId w:val="1"/>
        </w:numPr>
      </w:pPr>
      <w:r>
        <w:t xml:space="preserve">On demande au </w:t>
      </w:r>
      <w:r w:rsidR="001E0C18">
        <w:t>Cdt</w:t>
      </w:r>
      <w:r>
        <w:t xml:space="preserve"> de l'unité : </w:t>
      </w:r>
    </w:p>
    <w:p w14:paraId="73E82311" w14:textId="046431F0" w:rsidR="00526620" w:rsidRPr="00C603C7" w:rsidRDefault="00FA37C9" w:rsidP="00FA37C9">
      <w:pPr>
        <w:pStyle w:val="Body2"/>
      </w:pPr>
      <w:r w:rsidRPr="00FA37C9">
        <w:t xml:space="preserve">Prendre les mesures appropriées pour remédier aux propos formulés sur la base du plan d'action. </w:t>
      </w:r>
    </w:p>
    <w:p w14:paraId="7E5DDC1F" w14:textId="659F84EA" w:rsidR="00FA37C9" w:rsidRPr="00C603C7" w:rsidRDefault="00AE1570" w:rsidP="00FA37C9">
      <w:pPr>
        <w:pStyle w:val="Body2"/>
      </w:pPr>
      <w:r>
        <w:t>Communiquer les points critiques et les commentaires généraux au KwGpg lors de la prochaine réunion du Comité sur la base de l'annexe B.</w:t>
      </w:r>
    </w:p>
    <w:p w14:paraId="0DD51805" w14:textId="77777777" w:rsidR="00256709" w:rsidRPr="00C603C7" w:rsidRDefault="00256709" w:rsidP="00256709">
      <w:pPr>
        <w:pStyle w:val="Body1"/>
        <w:numPr>
          <w:ilvl w:val="0"/>
          <w:numId w:val="1"/>
        </w:numPr>
        <w:tabs>
          <w:tab w:val="right" w:pos="10466"/>
        </w:tabs>
      </w:pPr>
      <w:r w:rsidRPr="00E3236A">
        <w:t>Liste des pièces jointes :</w:t>
      </w:r>
      <w:r w:rsidRPr="00E3236A">
        <w:tab/>
        <w:t>(</w:t>
      </w:r>
      <w:hyperlink w:anchor="_top" w:history="1">
        <w:r w:rsidRPr="00E3236A">
          <w:rPr>
            <w:rStyle w:val="Hyperlink"/>
          </w:rPr>
          <w:t>Retour au début</w:t>
        </w:r>
      </w:hyperlink>
      <w:r w:rsidRPr="00E3236A">
        <w:t>)</w:t>
      </w:r>
    </w:p>
    <w:tbl>
      <w:tblPr>
        <w:tblStyle w:val="TableGrid"/>
        <w:tblW w:w="5095" w:type="dxa"/>
        <w:tblInd w:w="429" w:type="dxa"/>
        <w:tblLook w:val="04A0" w:firstRow="1" w:lastRow="0" w:firstColumn="1" w:lastColumn="0" w:noHBand="0" w:noVBand="1"/>
      </w:tblPr>
      <w:tblGrid>
        <w:gridCol w:w="3370"/>
        <w:gridCol w:w="1725"/>
      </w:tblGrid>
      <w:tr w:rsidR="00256709" w:rsidRPr="00256709" w14:paraId="40BECCB5" w14:textId="77777777" w:rsidTr="00CB0674">
        <w:tc>
          <w:tcPr>
            <w:tcW w:w="3677" w:type="dxa"/>
            <w:tcMar>
              <w:left w:w="0" w:type="dxa"/>
            </w:tcMar>
          </w:tcPr>
          <w:p w14:paraId="43071FAE" w14:textId="5A3FBBF0" w:rsidR="00256709" w:rsidRPr="00C603C7" w:rsidRDefault="00256709" w:rsidP="00881712">
            <w:pPr>
              <w:pStyle w:val="zAnnList"/>
              <w:rPr>
                <w:lang w:val="fr-BE"/>
              </w:rPr>
            </w:pPr>
          </w:p>
        </w:tc>
        <w:tc>
          <w:tcPr>
            <w:tcW w:w="1418" w:type="dxa"/>
          </w:tcPr>
          <w:p w14:paraId="035721F8" w14:textId="47C29CDA" w:rsidR="00256709" w:rsidRPr="00E3236A" w:rsidRDefault="00650FFB" w:rsidP="00881712">
            <w:pPr>
              <w:rPr>
                <w:lang w:val="nl-BE"/>
              </w:rPr>
            </w:pPr>
            <w:r>
              <w:rPr>
                <w:lang w:val="nl-BE"/>
              </w:rPr>
              <w:object w:dxaOrig="1509" w:dyaOrig="987" w14:anchorId="10082DBE">
                <v:shape id="_x0000_i1035" type="#_x0000_t75" style="width:75.45pt;height:49.35pt" o:ole="">
                  <v:imagedata r:id="rId16" o:title=""/>
                </v:shape>
                <o:OLEObject Type="Embed" ProgID="Excel.Sheet.12" ShapeID="_x0000_i1035" DrawAspect="Icon" ObjectID="_1811836438" r:id="rId17"/>
              </w:object>
            </w:r>
          </w:p>
        </w:tc>
      </w:tr>
      <w:tr w:rsidR="007E2709" w:rsidRPr="00256709" w14:paraId="0D4DF4E0" w14:textId="77777777" w:rsidTr="00CB0674">
        <w:tc>
          <w:tcPr>
            <w:tcW w:w="3677" w:type="dxa"/>
            <w:tcMar>
              <w:left w:w="0" w:type="dxa"/>
            </w:tcMar>
          </w:tcPr>
          <w:p w14:paraId="3118ACB8" w14:textId="77777777" w:rsidR="007E2709" w:rsidRPr="00E3236A" w:rsidRDefault="007E2709" w:rsidP="00881712">
            <w:pPr>
              <w:pStyle w:val="zAnnList"/>
              <w:rPr>
                <w:lang w:val="nl-BE"/>
              </w:rPr>
            </w:pPr>
          </w:p>
        </w:tc>
        <w:tc>
          <w:tcPr>
            <w:tcW w:w="1418" w:type="dxa"/>
          </w:tcPr>
          <w:p w14:paraId="1AA6D534" w14:textId="2E2DB35F" w:rsidR="007E2709" w:rsidRPr="00E3236A" w:rsidRDefault="00CB0674" w:rsidP="00881712">
            <w:pPr>
              <w:rPr>
                <w:lang w:val="nl-BE"/>
              </w:rPr>
            </w:pPr>
            <w:r>
              <w:object w:dxaOrig="1041" w:dyaOrig="674" w14:anchorId="2A4721A0">
                <v:shape id="_x0000_i1027" type="#_x0000_t75" style="width:52.2pt;height:33.6pt" o:ole="">
                  <v:imagedata r:id="rId18" o:title=""/>
                </v:shape>
                <o:OLEObject Type="Embed" ProgID="PowerPoint.Show.12" ShapeID="_x0000_i1027" DrawAspect="Icon" ObjectID="_1811836439" r:id="rId19"/>
              </w:object>
            </w:r>
          </w:p>
        </w:tc>
      </w:tr>
      <w:tr w:rsidR="00256709" w:rsidRPr="00E3236A" w14:paraId="50D99AF0" w14:textId="77777777" w:rsidTr="00CB0674">
        <w:tc>
          <w:tcPr>
            <w:tcW w:w="3677" w:type="dxa"/>
            <w:tcMar>
              <w:left w:w="0" w:type="dxa"/>
            </w:tcMar>
          </w:tcPr>
          <w:p w14:paraId="72C01CA2" w14:textId="77777777" w:rsidR="00256709" w:rsidRPr="00E3236A" w:rsidRDefault="00000000" w:rsidP="00881712">
            <w:pPr>
              <w:pStyle w:val="zAnnList"/>
              <w:numPr>
                <w:ilvl w:val="0"/>
                <w:numId w:val="18"/>
              </w:numPr>
              <w:ind w:left="983" w:hanging="983"/>
              <w:rPr>
                <w:lang w:val="nl-BE"/>
              </w:rPr>
            </w:pPr>
            <w:hyperlink w:anchor="Annexe_Y" w:history="1">
              <w:r w:rsidR="00256709" w:rsidRPr="00E3236A">
                <w:rPr>
                  <w:rStyle w:val="Hyperlink"/>
                </w:rPr>
                <w:t>Liste des références</w:t>
              </w:r>
            </w:hyperlink>
          </w:p>
        </w:tc>
        <w:tc>
          <w:tcPr>
            <w:tcW w:w="1418" w:type="dxa"/>
          </w:tcPr>
          <w:p w14:paraId="4F176DBC" w14:textId="77777777" w:rsidR="00256709" w:rsidRPr="00E3236A" w:rsidRDefault="00256709" w:rsidP="00881712">
            <w:pPr>
              <w:rPr>
                <w:lang w:val="nl-BE"/>
              </w:rPr>
            </w:pPr>
          </w:p>
        </w:tc>
      </w:tr>
      <w:tr w:rsidR="00256709" w:rsidRPr="00E3236A" w14:paraId="03E823EF" w14:textId="77777777" w:rsidTr="00CB0674">
        <w:tc>
          <w:tcPr>
            <w:tcW w:w="3677" w:type="dxa"/>
            <w:tcMar>
              <w:left w:w="0" w:type="dxa"/>
            </w:tcMar>
          </w:tcPr>
          <w:p w14:paraId="4719DAA1" w14:textId="77777777" w:rsidR="00256709" w:rsidRPr="00E3236A" w:rsidRDefault="00000000" w:rsidP="00881712">
            <w:pPr>
              <w:pStyle w:val="zAnnList"/>
              <w:rPr>
                <w:lang w:val="nl-BE"/>
              </w:rPr>
            </w:pPr>
            <w:hyperlink w:anchor="Annexe_Z" w:history="1">
              <w:r w:rsidR="00256709" w:rsidRPr="00E3236A">
                <w:rPr>
                  <w:rStyle w:val="Hyperlink"/>
                </w:rPr>
                <w:t>Liste des récipiendaires</w:t>
              </w:r>
            </w:hyperlink>
          </w:p>
        </w:tc>
        <w:tc>
          <w:tcPr>
            <w:tcW w:w="1418" w:type="dxa"/>
          </w:tcPr>
          <w:p w14:paraId="45E52C7A" w14:textId="77777777" w:rsidR="00256709" w:rsidRPr="00E3236A" w:rsidRDefault="00256709" w:rsidP="00881712">
            <w:pPr>
              <w:rPr>
                <w:lang w:val="nl-BE"/>
              </w:rPr>
            </w:pPr>
          </w:p>
        </w:tc>
      </w:tr>
    </w:tbl>
    <w:bookmarkEnd w:id="2"/>
    <w:p w14:paraId="3A71EC22" w14:textId="3F7CB443" w:rsidR="0047482D" w:rsidRPr="00E3236A" w:rsidRDefault="0047482D" w:rsidP="0047482D">
      <w:pPr>
        <w:rPr>
          <w:lang w:val="nl-BE"/>
        </w:rPr>
      </w:pPr>
      <w:r w:rsidRPr="00E3236A">
        <w:t> </w:t>
      </w:r>
    </w:p>
    <w:p w14:paraId="613586D3" w14:textId="4642BECE" w:rsidR="009250BF" w:rsidRPr="00E3236A" w:rsidRDefault="009250BF" w:rsidP="009250BF">
      <w:pPr>
        <w:pStyle w:val="SignatureLines"/>
        <w:ind w:firstLine="0"/>
        <w:rPr>
          <w:lang w:val="nl-BE"/>
        </w:rPr>
      </w:pPr>
    </w:p>
    <w:p w14:paraId="67705611" w14:textId="2F8DF8B9" w:rsidR="001E0C18" w:rsidRDefault="001E0C18" w:rsidP="005864C9">
      <w:pPr>
        <w:pStyle w:val="SignatureLines"/>
        <w:ind w:left="0" w:firstLine="0"/>
        <w:jc w:val="both"/>
        <w:rPr>
          <w:rFonts w:asciiTheme="minorHAnsi" w:hAnsiTheme="minorHAnsi" w:cstheme="minorHAnsi"/>
          <w:noProof/>
          <w:sz w:val="22"/>
          <w:szCs w:val="22"/>
        </w:rPr>
      </w:pPr>
    </w:p>
    <w:p w14:paraId="6C24DAF2" w14:textId="7FB83BC2" w:rsidR="005864C9" w:rsidRDefault="005864C9" w:rsidP="001E0C18">
      <w:pPr>
        <w:pStyle w:val="SignatureLines"/>
        <w:ind w:firstLine="0"/>
      </w:pPr>
    </w:p>
    <w:p w14:paraId="13C5C27A" w14:textId="474AB0B3" w:rsidR="005864C9" w:rsidRPr="001E0C18" w:rsidRDefault="005864C9" w:rsidP="001E0C18">
      <w:pPr>
        <w:pStyle w:val="SignatureLines"/>
        <w:ind w:firstLine="0"/>
        <w:sectPr w:rsidR="005864C9" w:rsidRPr="001E0C18" w:rsidSect="00DC4344">
          <w:headerReference w:type="even" r:id="rId20"/>
          <w:headerReference w:type="default" r:id="rId21"/>
          <w:footerReference w:type="even" r:id="rId22"/>
          <w:footerReference w:type="default" r:id="rId23"/>
          <w:headerReference w:type="first" r:id="rId24"/>
          <w:footerReference w:type="first" r:id="rId25"/>
          <w:pgSz w:w="11906" w:h="16838"/>
          <w:pgMar w:top="709" w:right="720" w:bottom="720" w:left="720" w:header="284" w:footer="454" w:gutter="0"/>
          <w:cols w:space="708"/>
          <w:titlePg/>
          <w:docGrid w:linePitch="360"/>
        </w:sectPr>
      </w:pPr>
    </w:p>
    <w:p w14:paraId="6A993801" w14:textId="1FC510AE" w:rsidR="005B52E7" w:rsidRPr="00C603C7" w:rsidRDefault="00A84FFD" w:rsidP="00A84FFD">
      <w:pPr>
        <w:pStyle w:val="zAnnTitle"/>
        <w:rPr>
          <w:lang w:val="fr-BE"/>
        </w:rPr>
      </w:pPr>
      <w:bookmarkStart w:id="3" w:name="Annexe_A"/>
      <w:r w:rsidRPr="00256709">
        <w:lastRenderedPageBreak/>
        <w:tab/>
      </w:r>
      <w:bookmarkEnd w:id="3"/>
      <w:r w:rsidR="002C2DCC" w:rsidRPr="002C2DCC">
        <w:rPr>
          <w:u w:val="single"/>
        </w:rPr>
        <w:t>Rapport de la tournée annuelle de la sécurité et de la médecine du travail EENHEID</w:t>
      </w:r>
      <w:r w:rsidRPr="00A03202">
        <w:tab/>
      </w:r>
      <w:r w:rsidR="001D0E81" w:rsidRPr="00A03202">
        <w:rPr>
          <w:sz w:val="22"/>
          <w:szCs w:val="22"/>
        </w:rPr>
        <w:t>(</w:t>
      </w:r>
      <w:hyperlink w:anchor="_top" w:history="1">
        <w:r w:rsidR="001D0E81" w:rsidRPr="00A03202">
          <w:rPr>
            <w:rStyle w:val="Hyperlink"/>
            <w:sz w:val="22"/>
            <w:szCs w:val="22"/>
            <w:u w:val="none"/>
          </w:rPr>
          <w:t>Retour au début</w:t>
        </w:r>
      </w:hyperlink>
      <w:r w:rsidR="001D0E81" w:rsidRPr="00A03202">
        <w:rPr>
          <w:sz w:val="22"/>
          <w:szCs w:val="22"/>
        </w:rPr>
        <w:t>)</w:t>
      </w:r>
    </w:p>
    <w:p w14:paraId="2DE6071E" w14:textId="694EA32E" w:rsidR="005B52E7" w:rsidRPr="004753D8" w:rsidRDefault="004753D8" w:rsidP="004753D8">
      <w:pPr>
        <w:spacing w:after="160" w:line="259" w:lineRule="auto"/>
        <w:jc w:val="left"/>
        <w:rPr>
          <w:sz w:val="26"/>
          <w:szCs w:val="26"/>
          <w:lang w:val="fr-BE"/>
        </w:rPr>
      </w:pPr>
      <w:r>
        <w:rPr>
          <w:sz w:val="26"/>
          <w:szCs w:val="26"/>
          <w:lang w:val="fr-BE"/>
        </w:rPr>
        <w:t>N.B. Le Med AMT n’a pas participé à la visite</w:t>
      </w:r>
    </w:p>
    <w:p w14:paraId="5D0D624A" w14:textId="5522F9E1" w:rsidR="00256709" w:rsidRPr="00C603C7" w:rsidRDefault="00256709" w:rsidP="00256709">
      <w:pPr>
        <w:tabs>
          <w:tab w:val="center" w:pos="5233"/>
        </w:tabs>
        <w:rPr>
          <w:lang w:val="fr-BE"/>
        </w:rPr>
        <w:sectPr w:rsidR="00256709" w:rsidRPr="00C603C7" w:rsidSect="0062549D">
          <w:headerReference w:type="default" r:id="rId26"/>
          <w:headerReference w:type="first" r:id="rId27"/>
          <w:pgSz w:w="11906" w:h="16838"/>
          <w:pgMar w:top="709" w:right="720" w:bottom="720" w:left="720" w:header="284" w:footer="454" w:gutter="0"/>
          <w:pgNumType w:start="1"/>
          <w:cols w:space="708"/>
          <w:docGrid w:linePitch="360"/>
        </w:sectPr>
      </w:pPr>
      <w:r>
        <w:tab/>
      </w:r>
    </w:p>
    <w:p w14:paraId="16FB33D7" w14:textId="6738015D" w:rsidR="00DC4344" w:rsidRPr="00C603C7" w:rsidRDefault="00DC4344">
      <w:pPr>
        <w:spacing w:after="160" w:line="259" w:lineRule="auto"/>
        <w:jc w:val="left"/>
        <w:rPr>
          <w:lang w:val="fr-BE"/>
        </w:rPr>
      </w:pPr>
    </w:p>
    <w:tbl>
      <w:tblPr>
        <w:tblStyle w:val="TableGrid"/>
        <w:tblW w:w="0" w:type="auto"/>
        <w:tblCellMar>
          <w:top w:w="28" w:type="dxa"/>
          <w:bottom w:w="28" w:type="dxa"/>
        </w:tblCellMar>
        <w:tblLook w:val="04A0" w:firstRow="1" w:lastRow="0" w:firstColumn="1" w:lastColumn="0" w:noHBand="0" w:noVBand="1"/>
      </w:tblPr>
      <w:tblGrid>
        <w:gridCol w:w="10456"/>
      </w:tblGrid>
      <w:tr w:rsidR="002C2DB2" w:rsidRPr="00BE7117" w14:paraId="25C46F14" w14:textId="77777777" w:rsidTr="00C95226">
        <w:tc>
          <w:tcPr>
            <w:tcW w:w="10456" w:type="dxa"/>
            <w:vAlign w:val="center"/>
          </w:tcPr>
          <w:p w14:paraId="7B41C8E2" w14:textId="543FB9B1" w:rsidR="002C2DB2" w:rsidRPr="00BE7117" w:rsidRDefault="002C2DB2" w:rsidP="00327DFD">
            <w:pPr>
              <w:tabs>
                <w:tab w:val="center" w:pos="5096"/>
                <w:tab w:val="right" w:pos="10067"/>
              </w:tabs>
              <w:jc w:val="left"/>
              <w:rPr>
                <w:lang w:val="fr-BE"/>
              </w:rPr>
            </w:pPr>
            <w:r w:rsidRPr="00256709">
              <w:br w:type="page"/>
            </w:r>
            <w:r w:rsidRPr="00256709">
              <w:tab/>
            </w:r>
            <w:bookmarkStart w:id="4" w:name="Annexe_Y"/>
            <w:r w:rsidRPr="00011823">
              <w:rPr>
                <w:rStyle w:val="zAnnTitleChar"/>
              </w:rPr>
              <w:t>Pouvoirs</w:t>
            </w:r>
            <w:bookmarkEnd w:id="4"/>
            <w:r>
              <w:tab/>
              <w:t>(</w:t>
            </w:r>
            <w:hyperlink w:anchor="_top" w:history="1">
              <w:r w:rsidRPr="00D20D8F">
                <w:rPr>
                  <w:rStyle w:val="Hyperlink"/>
                </w:rPr>
                <w:t>Retour au début</w:t>
              </w:r>
            </w:hyperlink>
            <w:r>
              <w:t>)</w:t>
            </w:r>
          </w:p>
        </w:tc>
      </w:tr>
      <w:tr w:rsidR="00256709" w:rsidRPr="001C6F2E" w14:paraId="66181628" w14:textId="77777777" w:rsidTr="002C2DB2">
        <w:trPr>
          <w:trHeight w:val="451"/>
        </w:trPr>
        <w:tc>
          <w:tcPr>
            <w:tcW w:w="10456" w:type="dxa"/>
            <w:tcBorders>
              <w:bottom w:val="dotted" w:sz="4" w:space="0" w:color="auto"/>
            </w:tcBorders>
            <w:vAlign w:val="center"/>
          </w:tcPr>
          <w:p w14:paraId="453A3BE2" w14:textId="4DFC50AE" w:rsidR="00256709" w:rsidRPr="00C603C7" w:rsidRDefault="00256709" w:rsidP="00256709">
            <w:pPr>
              <w:pStyle w:val="Body1"/>
              <w:numPr>
                <w:ilvl w:val="0"/>
                <w:numId w:val="13"/>
              </w:numPr>
            </w:pPr>
            <w:r>
              <w:t>Art. II.1-6. du Codex sur le bien-être au travail</w:t>
            </w:r>
          </w:p>
        </w:tc>
      </w:tr>
      <w:tr w:rsidR="00E63540" w:rsidRPr="001C6F2E" w14:paraId="34EF18E3" w14:textId="77777777" w:rsidTr="00171681">
        <w:trPr>
          <w:trHeight w:val="451"/>
        </w:trPr>
        <w:tc>
          <w:tcPr>
            <w:tcW w:w="10456" w:type="dxa"/>
            <w:tcBorders>
              <w:top w:val="dotted" w:sz="4" w:space="0" w:color="auto"/>
              <w:bottom w:val="dotted" w:sz="4" w:space="0" w:color="auto"/>
            </w:tcBorders>
            <w:vAlign w:val="center"/>
          </w:tcPr>
          <w:p w14:paraId="18BD6597" w14:textId="77B2E2CB" w:rsidR="00E63540" w:rsidRPr="00C603C7" w:rsidRDefault="00E63540" w:rsidP="004753D8">
            <w:pPr>
              <w:pStyle w:val="Body1"/>
              <w:numPr>
                <w:ilvl w:val="0"/>
                <w:numId w:val="0"/>
              </w:numPr>
            </w:pPr>
          </w:p>
        </w:tc>
      </w:tr>
      <w:tr w:rsidR="00E63540" w:rsidRPr="001C6F2E" w14:paraId="59A8B076" w14:textId="77777777" w:rsidTr="002C2DB2">
        <w:trPr>
          <w:trHeight w:val="451"/>
        </w:trPr>
        <w:tc>
          <w:tcPr>
            <w:tcW w:w="10456" w:type="dxa"/>
            <w:tcBorders>
              <w:top w:val="dotted" w:sz="4" w:space="0" w:color="auto"/>
            </w:tcBorders>
            <w:vAlign w:val="center"/>
          </w:tcPr>
          <w:p w14:paraId="0A1EC643" w14:textId="04D34441" w:rsidR="00E63540" w:rsidRPr="00C603C7" w:rsidRDefault="00E63540" w:rsidP="004753D8">
            <w:pPr>
              <w:pStyle w:val="Body1"/>
              <w:numPr>
                <w:ilvl w:val="0"/>
                <w:numId w:val="0"/>
              </w:numPr>
              <w:ind w:left="425" w:hanging="425"/>
            </w:pPr>
          </w:p>
        </w:tc>
      </w:tr>
    </w:tbl>
    <w:p w14:paraId="05AE5B91" w14:textId="749811F3" w:rsidR="002C2DB2" w:rsidRPr="00C603C7" w:rsidRDefault="002C2DB2">
      <w:pPr>
        <w:spacing w:after="160" w:line="259" w:lineRule="auto"/>
        <w:jc w:val="left"/>
        <w:rPr>
          <w:lang w:val="fr-BE"/>
        </w:rPr>
      </w:pPr>
    </w:p>
    <w:p w14:paraId="4A47C1C9" w14:textId="77777777" w:rsidR="00011823" w:rsidRPr="00C603C7" w:rsidRDefault="00011823">
      <w:pPr>
        <w:spacing w:after="160" w:line="259" w:lineRule="auto"/>
        <w:jc w:val="left"/>
        <w:rPr>
          <w:lang w:val="fr-BE"/>
        </w:rPr>
        <w:sectPr w:rsidR="00011823" w:rsidRPr="00C603C7" w:rsidSect="0062549D">
          <w:headerReference w:type="default" r:id="rId28"/>
          <w:headerReference w:type="first" r:id="rId29"/>
          <w:pgSz w:w="11906" w:h="16838"/>
          <w:pgMar w:top="709" w:right="720" w:bottom="720" w:left="720" w:header="284" w:footer="454" w:gutter="0"/>
          <w:pgNumType w:start="1"/>
          <w:cols w:space="708"/>
          <w:docGrid w:linePitch="360"/>
        </w:sectPr>
      </w:pPr>
    </w:p>
    <w:p w14:paraId="08F58820" w14:textId="065A1E44" w:rsidR="00011823" w:rsidRPr="00C603C7" w:rsidRDefault="00011823">
      <w:pPr>
        <w:spacing w:after="160" w:line="259" w:lineRule="auto"/>
        <w:jc w:val="left"/>
        <w:rPr>
          <w:lang w:val="fr-BE"/>
        </w:rPr>
      </w:pPr>
    </w:p>
    <w:tbl>
      <w:tblPr>
        <w:tblStyle w:val="TableGrid"/>
        <w:tblW w:w="0" w:type="auto"/>
        <w:tblCellMar>
          <w:top w:w="28" w:type="dxa"/>
          <w:bottom w:w="28" w:type="dxa"/>
        </w:tblCellMar>
        <w:tblLook w:val="04A0" w:firstRow="1" w:lastRow="0" w:firstColumn="1" w:lastColumn="0" w:noHBand="0" w:noVBand="1"/>
      </w:tblPr>
      <w:tblGrid>
        <w:gridCol w:w="1555"/>
        <w:gridCol w:w="8901"/>
      </w:tblGrid>
      <w:tr w:rsidR="00BB7222" w:rsidRPr="00BE7117" w14:paraId="644FD907" w14:textId="77777777" w:rsidTr="00BB7222">
        <w:tc>
          <w:tcPr>
            <w:tcW w:w="10456" w:type="dxa"/>
            <w:gridSpan w:val="2"/>
            <w:vAlign w:val="center"/>
          </w:tcPr>
          <w:p w14:paraId="158D2EFA" w14:textId="3C806834" w:rsidR="00BB7222" w:rsidRPr="00BE7117" w:rsidRDefault="00BB7222" w:rsidP="00AF71CF">
            <w:pPr>
              <w:tabs>
                <w:tab w:val="center" w:pos="5096"/>
                <w:tab w:val="right" w:pos="10067"/>
              </w:tabs>
              <w:jc w:val="left"/>
              <w:rPr>
                <w:lang w:val="fr-BE"/>
              </w:rPr>
            </w:pPr>
            <w:r w:rsidRPr="00940D44">
              <w:br w:type="page"/>
            </w:r>
            <w:r w:rsidRPr="00940D44">
              <w:tab/>
            </w:r>
            <w:bookmarkStart w:id="5" w:name="Annexe_Z"/>
            <w:bookmarkEnd w:id="5"/>
            <w:r w:rsidR="00AF71CF">
              <w:rPr>
                <w:rStyle w:val="zAnnTitleChar"/>
              </w:rPr>
              <w:t>Destinataires</w:t>
            </w:r>
            <w:r w:rsidR="00D20D8F">
              <w:tab/>
              <w:t>(</w:t>
            </w:r>
            <w:hyperlink w:anchor="_top" w:history="1">
              <w:r w:rsidR="00D20D8F" w:rsidRPr="00D20D8F">
                <w:rPr>
                  <w:rStyle w:val="Hyperlink"/>
                </w:rPr>
                <w:t>Retour au début</w:t>
              </w:r>
            </w:hyperlink>
            <w:r w:rsidR="00D20D8F">
              <w:t>)</w:t>
            </w:r>
          </w:p>
        </w:tc>
      </w:tr>
      <w:tr w:rsidR="00256709" w:rsidRPr="00650FFB" w14:paraId="755765F3" w14:textId="77777777" w:rsidTr="00BB7222">
        <w:trPr>
          <w:trHeight w:val="451"/>
        </w:trPr>
        <w:tc>
          <w:tcPr>
            <w:tcW w:w="1555" w:type="dxa"/>
            <w:vMerge w:val="restart"/>
            <w:vAlign w:val="center"/>
          </w:tcPr>
          <w:p w14:paraId="18438059" w14:textId="77777777" w:rsidR="00256709" w:rsidRPr="00BE7117" w:rsidRDefault="00256709" w:rsidP="00256709">
            <w:pPr>
              <w:jc w:val="left"/>
              <w:rPr>
                <w:lang w:val="fr-BE"/>
              </w:rPr>
            </w:pPr>
            <w:r>
              <w:t>Action</w:t>
            </w:r>
          </w:p>
          <w:p w14:paraId="6645C1D3" w14:textId="7942F1CF" w:rsidR="00256709" w:rsidRPr="00BE7117" w:rsidRDefault="00256709" w:rsidP="00256709">
            <w:pPr>
              <w:jc w:val="left"/>
              <w:rPr>
                <w:lang w:val="fr-BE"/>
              </w:rPr>
            </w:pPr>
          </w:p>
        </w:tc>
        <w:tc>
          <w:tcPr>
            <w:tcW w:w="8901" w:type="dxa"/>
            <w:tcBorders>
              <w:bottom w:val="dotted" w:sz="4" w:space="0" w:color="auto"/>
            </w:tcBorders>
            <w:vAlign w:val="center"/>
          </w:tcPr>
          <w:p w14:paraId="61B1996A" w14:textId="3FDFB859" w:rsidR="00256709" w:rsidRPr="0011567E" w:rsidRDefault="00940D44" w:rsidP="00256709">
            <w:pPr>
              <w:jc w:val="left"/>
              <w:rPr>
                <w:lang w:val="en-US"/>
              </w:rPr>
            </w:pPr>
            <w:r w:rsidRPr="00B36CCC">
              <w:rPr>
                <w:lang w:val="en-US"/>
              </w:rPr>
              <w:t>C</w:t>
            </w:r>
            <w:r w:rsidR="00CE5436" w:rsidRPr="00B36CCC">
              <w:rPr>
                <w:lang w:val="en-US"/>
              </w:rPr>
              <w:t xml:space="preserve">O </w:t>
            </w:r>
            <w:r w:rsidR="0011567E">
              <w:rPr>
                <w:lang w:val="en-US"/>
              </w:rPr>
              <w:t xml:space="preserve">DG </w:t>
            </w:r>
            <w:r w:rsidR="00650FFB">
              <w:rPr>
                <w:lang w:val="en-US"/>
              </w:rPr>
              <w:t>HR (COL HARRY Gérard)</w:t>
            </w:r>
          </w:p>
        </w:tc>
      </w:tr>
      <w:tr w:rsidR="00256709" w:rsidRPr="00BE7117" w14:paraId="73D32B4A" w14:textId="77777777" w:rsidTr="00BB7222">
        <w:trPr>
          <w:trHeight w:val="451"/>
        </w:trPr>
        <w:tc>
          <w:tcPr>
            <w:tcW w:w="1555" w:type="dxa"/>
            <w:vMerge/>
            <w:vAlign w:val="center"/>
          </w:tcPr>
          <w:p w14:paraId="7CD16011" w14:textId="77777777" w:rsidR="00256709" w:rsidRPr="00256709" w:rsidRDefault="00256709" w:rsidP="00256709">
            <w:pPr>
              <w:jc w:val="left"/>
              <w:rPr>
                <w:lang w:val="en-GB"/>
              </w:rPr>
            </w:pPr>
          </w:p>
        </w:tc>
        <w:tc>
          <w:tcPr>
            <w:tcW w:w="8901" w:type="dxa"/>
            <w:tcBorders>
              <w:top w:val="dotted" w:sz="4" w:space="0" w:color="auto"/>
            </w:tcBorders>
            <w:vAlign w:val="center"/>
          </w:tcPr>
          <w:p w14:paraId="075F7333" w14:textId="7849248D" w:rsidR="00256709" w:rsidRPr="00170459" w:rsidRDefault="00CE5436" w:rsidP="00256709">
            <w:pPr>
              <w:jc w:val="left"/>
              <w:rPr>
                <w:lang w:val="fr-BE"/>
              </w:rPr>
            </w:pPr>
            <w:r>
              <w:rPr>
                <w:lang w:val="fr-BE"/>
              </w:rPr>
              <w:t>Comd</w:t>
            </w:r>
            <w:r w:rsidR="0011567E">
              <w:rPr>
                <w:lang w:val="fr-BE"/>
              </w:rPr>
              <w:t xml:space="preserve"> U DG </w:t>
            </w:r>
            <w:r w:rsidR="00650FFB">
              <w:rPr>
                <w:lang w:val="fr-BE"/>
              </w:rPr>
              <w:t>HR</w:t>
            </w:r>
          </w:p>
        </w:tc>
      </w:tr>
      <w:tr w:rsidR="00256709" w:rsidRPr="00650FFB" w14:paraId="1BC761F9" w14:textId="77777777" w:rsidTr="00E06BDD">
        <w:tc>
          <w:tcPr>
            <w:tcW w:w="1555" w:type="dxa"/>
            <w:vMerge w:val="restart"/>
            <w:vAlign w:val="center"/>
          </w:tcPr>
          <w:p w14:paraId="29B15CB6" w14:textId="77777777" w:rsidR="00256709" w:rsidRPr="00BE7117" w:rsidRDefault="00256709" w:rsidP="00256709">
            <w:pPr>
              <w:jc w:val="left"/>
              <w:rPr>
                <w:lang w:val="fr-BE"/>
              </w:rPr>
            </w:pPr>
            <w:r>
              <w:t>Info</w:t>
            </w:r>
          </w:p>
          <w:p w14:paraId="34EF1171" w14:textId="07B57649" w:rsidR="00256709" w:rsidRPr="00BE7117" w:rsidRDefault="00256709" w:rsidP="00256709">
            <w:pPr>
              <w:jc w:val="left"/>
              <w:rPr>
                <w:lang w:val="fr-BE"/>
              </w:rPr>
            </w:pPr>
          </w:p>
        </w:tc>
        <w:tc>
          <w:tcPr>
            <w:tcW w:w="8901" w:type="dxa"/>
            <w:tcBorders>
              <w:bottom w:val="dotted" w:sz="4" w:space="0" w:color="auto"/>
            </w:tcBorders>
            <w:vAlign w:val="center"/>
          </w:tcPr>
          <w:p w14:paraId="527CE0C2" w14:textId="70E07AB8" w:rsidR="00256709" w:rsidRPr="00650FFB" w:rsidRDefault="00CE5436" w:rsidP="00256709">
            <w:pPr>
              <w:jc w:val="left"/>
              <w:rPr>
                <w:lang w:val="fr-BE"/>
              </w:rPr>
            </w:pPr>
            <w:r w:rsidRPr="00650FFB">
              <w:rPr>
                <w:lang w:val="fr-BE"/>
              </w:rPr>
              <w:t xml:space="preserve">AsPrev </w:t>
            </w:r>
            <w:r w:rsidR="00650FFB" w:rsidRPr="00650FFB">
              <w:rPr>
                <w:lang w:val="fr-BE"/>
              </w:rPr>
              <w:t>DG HR</w:t>
            </w:r>
            <w:r w:rsidR="00B36CCC" w:rsidRPr="00650FFB">
              <w:rPr>
                <w:lang w:val="fr-BE"/>
              </w:rPr>
              <w:t xml:space="preserve"> (</w:t>
            </w:r>
            <w:r w:rsidR="00650FFB" w:rsidRPr="00650FFB">
              <w:rPr>
                <w:lang w:val="fr-BE"/>
              </w:rPr>
              <w:t>Mme DE GRANDE Miranda</w:t>
            </w:r>
            <w:r w:rsidR="00B36CCC" w:rsidRPr="00650FFB">
              <w:rPr>
                <w:lang w:val="fr-BE"/>
              </w:rPr>
              <w:t>)</w:t>
            </w:r>
          </w:p>
        </w:tc>
      </w:tr>
      <w:tr w:rsidR="00256709" w:rsidRPr="00BE7117" w14:paraId="6393B94B" w14:textId="77777777" w:rsidTr="00256709">
        <w:tc>
          <w:tcPr>
            <w:tcW w:w="1555" w:type="dxa"/>
            <w:vMerge/>
            <w:vAlign w:val="center"/>
          </w:tcPr>
          <w:p w14:paraId="561D8AE6" w14:textId="1E7C6C9A" w:rsidR="00256709" w:rsidRPr="00650FFB" w:rsidRDefault="00256709" w:rsidP="00256709">
            <w:pPr>
              <w:jc w:val="left"/>
              <w:rPr>
                <w:lang w:val="fr-BE"/>
              </w:rPr>
            </w:pPr>
          </w:p>
        </w:tc>
        <w:tc>
          <w:tcPr>
            <w:tcW w:w="8901" w:type="dxa"/>
            <w:tcBorders>
              <w:top w:val="dotted" w:sz="4" w:space="0" w:color="auto"/>
              <w:bottom w:val="dotted" w:sz="4" w:space="0" w:color="auto"/>
            </w:tcBorders>
            <w:vAlign w:val="center"/>
          </w:tcPr>
          <w:p w14:paraId="46667498" w14:textId="6DFB8820" w:rsidR="00256709" w:rsidRDefault="00CE5436" w:rsidP="00256709">
            <w:pPr>
              <w:jc w:val="left"/>
              <w:rPr>
                <w:lang w:val="fr-BE"/>
              </w:rPr>
            </w:pPr>
            <w:r>
              <w:rPr>
                <w:lang w:val="fr-BE"/>
              </w:rPr>
              <w:t>SLPPT 08</w:t>
            </w:r>
          </w:p>
        </w:tc>
      </w:tr>
      <w:tr w:rsidR="00256709" w:rsidRPr="00BE7117" w14:paraId="49FD239C" w14:textId="77777777" w:rsidTr="00256709">
        <w:tc>
          <w:tcPr>
            <w:tcW w:w="1555" w:type="dxa"/>
            <w:vMerge/>
            <w:vAlign w:val="center"/>
          </w:tcPr>
          <w:p w14:paraId="164A19A1" w14:textId="77777777" w:rsidR="00256709" w:rsidRDefault="00256709" w:rsidP="00256709">
            <w:pPr>
              <w:jc w:val="left"/>
              <w:rPr>
                <w:lang w:val="fr-BE"/>
              </w:rPr>
            </w:pPr>
          </w:p>
        </w:tc>
        <w:tc>
          <w:tcPr>
            <w:tcW w:w="8901" w:type="dxa"/>
            <w:tcBorders>
              <w:top w:val="dotted" w:sz="4" w:space="0" w:color="auto"/>
              <w:bottom w:val="dotted" w:sz="4" w:space="0" w:color="auto"/>
            </w:tcBorders>
            <w:vAlign w:val="center"/>
          </w:tcPr>
          <w:p w14:paraId="33C5E55E" w14:textId="563A60FD" w:rsidR="00256709" w:rsidRPr="00256709" w:rsidRDefault="00256709" w:rsidP="00256709">
            <w:pPr>
              <w:jc w:val="left"/>
              <w:rPr>
                <w:lang w:val="fr-BE"/>
              </w:rPr>
            </w:pPr>
            <w:r>
              <w:t xml:space="preserve">Président BOC </w:t>
            </w:r>
            <w:r w:rsidR="00CE5436">
              <w:t>08</w:t>
            </w:r>
          </w:p>
        </w:tc>
      </w:tr>
      <w:tr w:rsidR="00EB0063" w:rsidRPr="00BE7117" w14:paraId="2346224E" w14:textId="77777777" w:rsidTr="00256709">
        <w:tc>
          <w:tcPr>
            <w:tcW w:w="1555" w:type="dxa"/>
            <w:vMerge/>
            <w:vAlign w:val="center"/>
          </w:tcPr>
          <w:p w14:paraId="02A796CD" w14:textId="77777777" w:rsidR="00EB0063" w:rsidRDefault="00EB0063" w:rsidP="00256709">
            <w:pPr>
              <w:jc w:val="left"/>
              <w:rPr>
                <w:lang w:val="fr-BE"/>
              </w:rPr>
            </w:pPr>
          </w:p>
        </w:tc>
        <w:tc>
          <w:tcPr>
            <w:tcW w:w="8901" w:type="dxa"/>
            <w:tcBorders>
              <w:top w:val="dotted" w:sz="4" w:space="0" w:color="auto"/>
              <w:bottom w:val="dotted" w:sz="4" w:space="0" w:color="auto"/>
            </w:tcBorders>
            <w:vAlign w:val="center"/>
          </w:tcPr>
          <w:p w14:paraId="7250DD49" w14:textId="6DBA0981" w:rsidR="00EB0063" w:rsidRDefault="00EB0063" w:rsidP="00256709">
            <w:pPr>
              <w:jc w:val="left"/>
            </w:pPr>
            <w:r>
              <w:t>SRT BOC 08</w:t>
            </w:r>
          </w:p>
        </w:tc>
      </w:tr>
      <w:tr w:rsidR="00256709" w:rsidRPr="001C6F2E" w14:paraId="6D55F94E" w14:textId="77777777" w:rsidTr="00E06BDD">
        <w:tc>
          <w:tcPr>
            <w:tcW w:w="1555" w:type="dxa"/>
            <w:vMerge/>
            <w:vAlign w:val="center"/>
          </w:tcPr>
          <w:p w14:paraId="56DA5E9E" w14:textId="77777777" w:rsidR="00256709" w:rsidRDefault="00256709" w:rsidP="00256709">
            <w:pPr>
              <w:jc w:val="left"/>
              <w:rPr>
                <w:lang w:val="fr-BE"/>
              </w:rPr>
            </w:pPr>
          </w:p>
        </w:tc>
        <w:tc>
          <w:tcPr>
            <w:tcW w:w="8901" w:type="dxa"/>
            <w:tcBorders>
              <w:top w:val="dotted" w:sz="4" w:space="0" w:color="auto"/>
            </w:tcBorders>
            <w:vAlign w:val="center"/>
          </w:tcPr>
          <w:p w14:paraId="126CA72C" w14:textId="5B7102B9" w:rsidR="00256709" w:rsidRPr="00C603C7" w:rsidRDefault="008B0BD8" w:rsidP="00256709">
            <w:pPr>
              <w:jc w:val="left"/>
              <w:rPr>
                <w:lang w:val="fr-BE"/>
              </w:rPr>
            </w:pPr>
            <w:r>
              <w:t xml:space="preserve">Les syndicats représentatifs (via la lettre BOC </w:t>
            </w:r>
            <w:r w:rsidR="00CE5436">
              <w:t>08</w:t>
            </w:r>
            <w:r>
              <w:t>)</w:t>
            </w:r>
          </w:p>
        </w:tc>
      </w:tr>
    </w:tbl>
    <w:p w14:paraId="68EF4F8D" w14:textId="662FED4F" w:rsidR="00BE7117" w:rsidRPr="00C603C7" w:rsidRDefault="00BE7117" w:rsidP="00FD6FB3">
      <w:pPr>
        <w:pStyle w:val="Body1"/>
        <w:numPr>
          <w:ilvl w:val="0"/>
          <w:numId w:val="0"/>
        </w:numPr>
      </w:pPr>
    </w:p>
    <w:sectPr w:rsidR="00BE7117" w:rsidRPr="00C603C7" w:rsidSect="0062549D">
      <w:headerReference w:type="default" r:id="rId30"/>
      <w:headerReference w:type="first" r:id="rId31"/>
      <w:pgSz w:w="11906" w:h="16838"/>
      <w:pgMar w:top="709" w:right="720" w:bottom="720" w:left="720" w:header="284" w:footer="454" w:gutter="0"/>
      <w:pgNumType w:start="1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14B7E97F" w14:textId="77777777" w:rsidR="00340A99" w:rsidRDefault="00340A99" w:rsidP="00B1269D">
      <w:pPr>
        <w:spacing w:after="0" w:line="240" w:lineRule="auto"/>
      </w:pPr>
      <w:r>
        <w:separator/>
      </w:r>
    </w:p>
  </w:endnote>
  <w:endnote w:type="continuationSeparator" w:id="0">
    <w:p w14:paraId="0E25D538" w14:textId="77777777" w:rsidR="00340A99" w:rsidRDefault="00340A99" w:rsidP="00B1269D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Webdings">
    <w:panose1 w:val="05030102010509060703"/>
    <w:charset w:val="02"/>
    <w:family w:val="roman"/>
    <w:pitch w:val="variable"/>
    <w:sig w:usb0="00000000" w:usb1="10000000" w:usb2="00000000" w:usb3="00000000" w:csb0="80000000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011EDA4" w14:textId="77777777" w:rsidR="007C5D6C" w:rsidRDefault="007C5D6C">
    <w:pPr>
      <w:pStyle w:val="Footer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1A4FEBDF" w14:textId="77777777" w:rsidR="007C5D6C" w:rsidRDefault="007C5D6C">
    <w:pPr>
      <w:pStyle w:val="Footer"/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DDF46D2" w14:textId="77777777" w:rsidR="007C5D6C" w:rsidRDefault="007C5D6C">
    <w:pPr>
      <w:pStyle w:val="Footer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40D73B79" w14:textId="77777777" w:rsidR="00340A99" w:rsidRDefault="00340A99" w:rsidP="00B1269D">
      <w:pPr>
        <w:spacing w:after="0" w:line="240" w:lineRule="auto"/>
      </w:pPr>
      <w:r>
        <w:separator/>
      </w:r>
    </w:p>
  </w:footnote>
  <w:footnote w:type="continuationSeparator" w:id="0">
    <w:p w14:paraId="63AB00BC" w14:textId="77777777" w:rsidR="00340A99" w:rsidRDefault="00340A99" w:rsidP="00B1269D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5BDB085" w14:textId="77777777" w:rsidR="007C5D6C" w:rsidRDefault="007C5D6C">
    <w:pPr>
      <w:pStyle w:val="Header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37A8104" w14:textId="609DBAD3" w:rsidR="0062549D" w:rsidRDefault="005B52E7" w:rsidP="005B52E7">
    <w:pPr>
      <w:pStyle w:val="Header"/>
      <w:tabs>
        <w:tab w:val="clear" w:pos="4513"/>
        <w:tab w:val="clear" w:pos="9026"/>
        <w:tab w:val="center" w:pos="5245"/>
        <w:tab w:val="right" w:pos="10466"/>
      </w:tabs>
      <w:jc w:val="left"/>
      <w:rPr>
        <w:noProof/>
        <w:lang w:val="en-US"/>
      </w:rPr>
    </w:pPr>
    <w:r w:rsidRPr="005B52E7">
      <w:rPr>
        <w:noProof/>
      </w:rPr>
      <w:tab/>
    </w:r>
    <w:r w:rsidRPr="005B52E7">
      <w:rPr>
        <w:noProof/>
      </w:rPr>
      <w:tab/>
    </w:r>
    <w:r w:rsidR="0062549D" w:rsidRPr="00821DC6">
      <w:rPr>
        <w:noProof/>
      </w:rPr>
      <w:t xml:space="preserve">DocID : </w:t>
    </w:r>
    <w:r w:rsidR="0062549D">
      <w:rPr>
        <w:noProof/>
        <w:sz w:val="20"/>
        <w:szCs w:val="20"/>
      </w:rPr>
      <w:t>24-00139291</w:t>
    </w:r>
  </w:p>
  <w:p w14:paraId="219CB781" w14:textId="2268AD1B" w:rsidR="00DC4344" w:rsidRPr="00DC4344" w:rsidRDefault="0062549D" w:rsidP="005B52E7">
    <w:pPr>
      <w:pStyle w:val="Header"/>
      <w:tabs>
        <w:tab w:val="clear" w:pos="4513"/>
        <w:tab w:val="clear" w:pos="9026"/>
        <w:tab w:val="center" w:pos="5245"/>
        <w:tab w:val="right" w:pos="10466"/>
      </w:tabs>
      <w:jc w:val="left"/>
    </w:pPr>
    <w:r>
      <w:rPr>
        <w:noProof/>
      </w:rPr>
      <w:tab/>
    </w:r>
    <w:r>
      <w:rPr>
        <w:noProof/>
      </w:rPr>
      <w:tab/>
    </w:r>
    <w:r w:rsidR="005B52E7" w:rsidRPr="00B916E4">
      <w:t>-</w:t>
    </w:r>
    <w:r w:rsidR="005B52E7" w:rsidRPr="00B916E4">
      <w:fldChar w:fldCharType="begin"/>
    </w:r>
    <w:r w:rsidR="005B52E7" w:rsidRPr="00B916E4">
      <w:instrText xml:space="preserve"> PAGE  \* Arabic  \* MERGEFORMAT </w:instrText>
    </w:r>
    <w:r w:rsidR="005B52E7" w:rsidRPr="00B916E4">
      <w:fldChar w:fldCharType="separate"/>
    </w:r>
    <w:r w:rsidR="007417AD">
      <w:rPr>
        <w:noProof/>
      </w:rPr>
      <w:t>2</w:t>
    </w:r>
    <w:r w:rsidR="005B52E7" w:rsidRPr="00B916E4">
      <w:fldChar w:fldCharType="end"/>
    </w:r>
    <w:r w:rsidR="005B52E7" w:rsidRPr="00B916E4">
      <w:t>/</w:t>
    </w:r>
    <w:fldSimple w:instr=" SECTIONPAGES   \* MERGEFORMAT ">
      <w:r w:rsidR="00703A08">
        <w:rPr>
          <w:noProof/>
        </w:rPr>
        <w:t>1</w:t>
      </w:r>
    </w:fldSimple>
    <w:r w:rsidR="005B52E7" w:rsidRPr="00B916E4">
      <w:t>-</w:t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0AD006D" w14:textId="77777777" w:rsidR="007C5D6C" w:rsidRDefault="007C5D6C">
    <w:pPr>
      <w:pStyle w:val="Header"/>
    </w:pPr>
  </w:p>
</w:hdr>
</file>

<file path=word/header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FEBAD3A" w14:textId="62889D9E" w:rsidR="0062549D" w:rsidRDefault="0062549D" w:rsidP="0062549D">
    <w:pPr>
      <w:pStyle w:val="Header"/>
      <w:tabs>
        <w:tab w:val="clear" w:pos="4513"/>
        <w:tab w:val="clear" w:pos="9026"/>
        <w:tab w:val="center" w:pos="5245"/>
        <w:tab w:val="right" w:pos="10466"/>
      </w:tabs>
      <w:jc w:val="left"/>
      <w:rPr>
        <w:noProof/>
        <w:sz w:val="20"/>
        <w:szCs w:val="20"/>
        <w:lang w:val="en-US"/>
      </w:rPr>
    </w:pPr>
    <w:r w:rsidRPr="005B52E7">
      <w:rPr>
        <w:noProof/>
      </w:rPr>
      <w:tab/>
    </w:r>
    <w:r w:rsidR="007C62BC">
      <w:rPr>
        <w:noProof/>
        <w:u w:val="single"/>
      </w:rPr>
      <w:t>USAGE INTERNE</w:t>
    </w:r>
    <w:r w:rsidRPr="005B52E7">
      <w:rPr>
        <w:noProof/>
      </w:rPr>
      <w:tab/>
    </w:r>
    <w:r w:rsidRPr="00821DC6">
      <w:rPr>
        <w:noProof/>
      </w:rPr>
      <w:t xml:space="preserve">DocID : </w:t>
    </w:r>
    <w:r w:rsidR="007C5D6C" w:rsidRPr="007C5D6C">
      <w:rPr>
        <w:noProof/>
        <w:sz w:val="20"/>
        <w:szCs w:val="20"/>
      </w:rPr>
      <w:t>25-00101667</w:t>
    </w:r>
  </w:p>
  <w:p w14:paraId="1F616988" w14:textId="253C99D7" w:rsidR="0062549D" w:rsidRDefault="0062549D" w:rsidP="0062549D">
    <w:pPr>
      <w:pStyle w:val="Header"/>
      <w:tabs>
        <w:tab w:val="clear" w:pos="4513"/>
        <w:tab w:val="clear" w:pos="9026"/>
        <w:tab w:val="center" w:pos="5245"/>
        <w:tab w:val="right" w:pos="10466"/>
      </w:tabs>
      <w:jc w:val="left"/>
      <w:rPr>
        <w:noProof/>
        <w:lang w:val="en-US"/>
      </w:rPr>
    </w:pPr>
    <w:r>
      <w:rPr>
        <w:noProof/>
        <w:sz w:val="20"/>
        <w:szCs w:val="20"/>
      </w:rPr>
      <w:tab/>
    </w:r>
    <w:r>
      <w:rPr>
        <w:noProof/>
        <w:sz w:val="20"/>
        <w:szCs w:val="20"/>
      </w:rPr>
      <w:tab/>
    </w:r>
    <w:r w:rsidRPr="00256709">
      <w:rPr>
        <w:noProof/>
      </w:rPr>
      <w:t>Ann A</w:t>
    </w:r>
  </w:p>
  <w:p w14:paraId="2EBCF8D7" w14:textId="630BE776" w:rsidR="0062549D" w:rsidRPr="00256709" w:rsidRDefault="0062549D" w:rsidP="0062549D">
    <w:pPr>
      <w:pStyle w:val="Header"/>
      <w:tabs>
        <w:tab w:val="clear" w:pos="4513"/>
        <w:tab w:val="clear" w:pos="9026"/>
        <w:tab w:val="center" w:pos="5245"/>
        <w:tab w:val="right" w:pos="10466"/>
      </w:tabs>
      <w:jc w:val="left"/>
      <w:rPr>
        <w:lang w:val="en-GB"/>
      </w:rPr>
    </w:pPr>
    <w:r>
      <w:rPr>
        <w:noProof/>
      </w:rPr>
      <w:tab/>
    </w:r>
    <w:r w:rsidRPr="005B52E7">
      <w:rPr>
        <w:noProof/>
      </w:rPr>
      <w:tab/>
    </w:r>
    <w:r w:rsidRPr="00256709">
      <w:t>-</w:t>
    </w:r>
    <w:r>
      <w:fldChar w:fldCharType="begin"/>
    </w:r>
    <w:r w:rsidRPr="00256709">
      <w:instrText xml:space="preserve"> PAGE  \* Arabic  \* MERGEFORMAT </w:instrText>
    </w:r>
    <w:r>
      <w:fldChar w:fldCharType="separate"/>
    </w:r>
    <w:r w:rsidR="005A1EA8" w:rsidRPr="00256709">
      <w:rPr>
        <w:noProof/>
      </w:rPr>
      <w:t>1</w:t>
    </w:r>
    <w:r>
      <w:fldChar w:fldCharType="end"/>
    </w:r>
    <w:r w:rsidRPr="00256709">
      <w:t>/</w:t>
    </w:r>
    <w:r w:rsidR="00256709">
      <w:fldChar w:fldCharType="begin"/>
    </w:r>
    <w:r w:rsidR="00256709" w:rsidRPr="00256709">
      <w:instrText xml:space="preserve"> SECTIONPAGES   \* MERGEFORMAT </w:instrText>
    </w:r>
    <w:r w:rsidR="00256709">
      <w:fldChar w:fldCharType="separate"/>
    </w:r>
    <w:r w:rsidR="007C5D6C">
      <w:rPr>
        <w:noProof/>
      </w:rPr>
      <w:t>1</w:t>
    </w:r>
    <w:r w:rsidR="00256709">
      <w:rPr>
        <w:noProof/>
      </w:rPr>
      <w:fldChar w:fldCharType="end"/>
    </w:r>
    <w:r w:rsidRPr="00256709">
      <w:t>-</w:t>
    </w:r>
  </w:p>
</w:hdr>
</file>

<file path=word/header5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6F6D9FF8" w14:textId="77777777" w:rsidR="005B52E7" w:rsidRDefault="005B52E7" w:rsidP="005B52E7">
    <w:pPr>
      <w:pStyle w:val="Header"/>
      <w:tabs>
        <w:tab w:val="clear" w:pos="4513"/>
        <w:tab w:val="clear" w:pos="9026"/>
        <w:tab w:val="center" w:pos="5245"/>
        <w:tab w:val="right" w:pos="10466"/>
      </w:tabs>
      <w:jc w:val="left"/>
      <w:rPr>
        <w:noProof/>
        <w:u w:val="single"/>
        <w:lang w:val="en-US"/>
      </w:rPr>
    </w:pPr>
    <w:r w:rsidRPr="005B52E7">
      <w:rPr>
        <w:noProof/>
      </w:rPr>
      <w:tab/>
    </w:r>
  </w:p>
  <w:p w14:paraId="7F8E80A6" w14:textId="3C25B426" w:rsidR="005B52E7" w:rsidRDefault="005B52E7" w:rsidP="005B52E7">
    <w:pPr>
      <w:pStyle w:val="Header"/>
      <w:tabs>
        <w:tab w:val="clear" w:pos="4513"/>
        <w:tab w:val="clear" w:pos="9026"/>
        <w:tab w:val="center" w:pos="5245"/>
        <w:tab w:val="right" w:pos="10466"/>
      </w:tabs>
      <w:jc w:val="left"/>
      <w:rPr>
        <w:noProof/>
        <w:sz w:val="20"/>
        <w:szCs w:val="20"/>
        <w:lang w:val="en-US"/>
      </w:rPr>
    </w:pPr>
    <w:r>
      <w:rPr>
        <w:noProof/>
      </w:rPr>
      <w:tab/>
    </w:r>
    <w:r>
      <w:rPr>
        <w:noProof/>
      </w:rPr>
      <w:tab/>
    </w:r>
    <w:r w:rsidRPr="00821DC6">
      <w:rPr>
        <w:noProof/>
      </w:rPr>
      <w:t xml:space="preserve">DocID : </w:t>
    </w:r>
    <w:r>
      <w:rPr>
        <w:noProof/>
        <w:sz w:val="20"/>
        <w:szCs w:val="20"/>
      </w:rPr>
      <w:t>24-00139291</w:t>
    </w:r>
  </w:p>
  <w:p w14:paraId="0D7CE827" w14:textId="146BCD75" w:rsidR="005B52E7" w:rsidRDefault="005B52E7" w:rsidP="005B52E7">
    <w:pPr>
      <w:pStyle w:val="Header"/>
      <w:tabs>
        <w:tab w:val="clear" w:pos="4513"/>
        <w:tab w:val="clear" w:pos="9026"/>
        <w:tab w:val="center" w:pos="5245"/>
        <w:tab w:val="right" w:pos="10466"/>
      </w:tabs>
      <w:jc w:val="left"/>
      <w:rPr>
        <w:noProof/>
        <w:lang w:val="en-US"/>
      </w:rPr>
    </w:pPr>
    <w:r>
      <w:rPr>
        <w:noProof/>
        <w:sz w:val="20"/>
        <w:szCs w:val="20"/>
      </w:rPr>
      <w:tab/>
    </w:r>
    <w:r>
      <w:rPr>
        <w:noProof/>
        <w:sz w:val="20"/>
        <w:szCs w:val="20"/>
      </w:rPr>
      <w:tab/>
    </w:r>
    <w:r>
      <w:rPr>
        <w:noProof/>
      </w:rPr>
      <w:t xml:space="preserve">Ann A </w:t>
    </w:r>
  </w:p>
  <w:p w14:paraId="5802DB8C" w14:textId="5D7592F9" w:rsidR="005B52E7" w:rsidRPr="005B52E7" w:rsidRDefault="005B52E7" w:rsidP="005B52E7">
    <w:pPr>
      <w:pStyle w:val="Header"/>
      <w:tabs>
        <w:tab w:val="clear" w:pos="4513"/>
        <w:tab w:val="clear" w:pos="9026"/>
        <w:tab w:val="center" w:pos="5245"/>
        <w:tab w:val="right" w:pos="10466"/>
      </w:tabs>
      <w:jc w:val="left"/>
    </w:pPr>
    <w:r>
      <w:rPr>
        <w:noProof/>
      </w:rPr>
      <w:tab/>
    </w:r>
    <w:r w:rsidRPr="005B52E7">
      <w:rPr>
        <w:noProof/>
      </w:rPr>
      <w:tab/>
    </w:r>
    <w:r w:rsidRPr="005B52E7">
      <w:t>-</w:t>
    </w:r>
    <w:r>
      <w:fldChar w:fldCharType="begin"/>
    </w:r>
    <w:r>
      <w:instrText xml:space="preserve"> PAGE  \* Arabic  \* MERGEFORMAT </w:instrText>
    </w:r>
    <w:r>
      <w:fldChar w:fldCharType="separate"/>
    </w:r>
    <w:r w:rsidR="0062549D">
      <w:rPr>
        <w:noProof/>
      </w:rPr>
      <w:t>1</w:t>
    </w:r>
    <w:r>
      <w:fldChar w:fldCharType="end"/>
    </w:r>
    <w:r w:rsidRPr="005B52E7">
      <w:t>/</w:t>
    </w:r>
    <w:fldSimple w:instr=" SECTIONPAGES   \* MERGEFORMAT ">
      <w:r w:rsidR="0062549D">
        <w:rPr>
          <w:noProof/>
        </w:rPr>
        <w:t>1</w:t>
      </w:r>
    </w:fldSimple>
    <w:r w:rsidRPr="005B52E7">
      <w:t>-</w:t>
    </w:r>
  </w:p>
</w:hdr>
</file>

<file path=word/header6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76809ED3" w14:textId="0C3747EE" w:rsidR="0062549D" w:rsidRPr="00C603C7" w:rsidRDefault="0062549D" w:rsidP="0062549D">
    <w:pPr>
      <w:pStyle w:val="Header"/>
      <w:tabs>
        <w:tab w:val="clear" w:pos="4513"/>
        <w:tab w:val="clear" w:pos="9026"/>
        <w:tab w:val="center" w:pos="5245"/>
        <w:tab w:val="right" w:pos="10466"/>
      </w:tabs>
      <w:jc w:val="left"/>
      <w:rPr>
        <w:noProof/>
        <w:sz w:val="20"/>
        <w:szCs w:val="20"/>
        <w:lang w:val="fr-BE"/>
      </w:rPr>
    </w:pPr>
    <w:r w:rsidRPr="005B52E7">
      <w:rPr>
        <w:noProof/>
      </w:rPr>
      <w:tab/>
    </w:r>
    <w:r w:rsidR="007C62BC">
      <w:rPr>
        <w:noProof/>
        <w:u w:val="single"/>
      </w:rPr>
      <w:t>USAGE INTERNE</w:t>
    </w:r>
    <w:r w:rsidRPr="005B52E7">
      <w:rPr>
        <w:noProof/>
      </w:rPr>
      <w:tab/>
    </w:r>
    <w:r w:rsidRPr="00821DC6">
      <w:rPr>
        <w:noProof/>
      </w:rPr>
      <w:t xml:space="preserve">DocID : </w:t>
    </w:r>
    <w:r w:rsidR="007C5D6C" w:rsidRPr="007C5D6C">
      <w:rPr>
        <w:noProof/>
        <w:sz w:val="20"/>
        <w:szCs w:val="20"/>
      </w:rPr>
      <w:t>25-00101667</w:t>
    </w:r>
  </w:p>
  <w:p w14:paraId="3F59F186" w14:textId="4A6E5BE2" w:rsidR="0062549D" w:rsidRPr="00C603C7" w:rsidRDefault="0062549D" w:rsidP="0062549D">
    <w:pPr>
      <w:pStyle w:val="Header"/>
      <w:tabs>
        <w:tab w:val="clear" w:pos="4513"/>
        <w:tab w:val="clear" w:pos="9026"/>
        <w:tab w:val="center" w:pos="5245"/>
        <w:tab w:val="right" w:pos="10466"/>
      </w:tabs>
      <w:jc w:val="left"/>
      <w:rPr>
        <w:noProof/>
        <w:lang w:val="fr-BE"/>
      </w:rPr>
    </w:pPr>
    <w:r>
      <w:rPr>
        <w:noProof/>
        <w:sz w:val="20"/>
        <w:szCs w:val="20"/>
      </w:rPr>
      <w:tab/>
    </w:r>
    <w:r>
      <w:rPr>
        <w:noProof/>
        <w:sz w:val="20"/>
        <w:szCs w:val="20"/>
      </w:rPr>
      <w:tab/>
    </w:r>
    <w:r>
      <w:rPr>
        <w:noProof/>
      </w:rPr>
      <w:t>Ann Y</w:t>
    </w:r>
  </w:p>
  <w:p w14:paraId="789378AB" w14:textId="62E77CE1" w:rsidR="0062549D" w:rsidRPr="00DC4344" w:rsidRDefault="0062549D" w:rsidP="0062549D">
    <w:pPr>
      <w:pStyle w:val="Header"/>
      <w:tabs>
        <w:tab w:val="clear" w:pos="4513"/>
        <w:tab w:val="clear" w:pos="9026"/>
        <w:tab w:val="center" w:pos="5245"/>
        <w:tab w:val="right" w:pos="10466"/>
      </w:tabs>
      <w:jc w:val="left"/>
    </w:pPr>
    <w:r>
      <w:rPr>
        <w:noProof/>
      </w:rPr>
      <w:tab/>
    </w:r>
    <w:r w:rsidRPr="005B52E7">
      <w:rPr>
        <w:noProof/>
      </w:rPr>
      <w:tab/>
    </w:r>
    <w:r w:rsidRPr="005B52E7">
      <w:t>-</w:t>
    </w:r>
    <w:r>
      <w:fldChar w:fldCharType="begin"/>
    </w:r>
    <w:r>
      <w:instrText xml:space="preserve"> PAGE  \* Arabic  \* MERGEFORMAT </w:instrText>
    </w:r>
    <w:r>
      <w:fldChar w:fldCharType="separate"/>
    </w:r>
    <w:r w:rsidR="005A1EA8">
      <w:rPr>
        <w:noProof/>
      </w:rPr>
      <w:t>1</w:t>
    </w:r>
    <w:r>
      <w:fldChar w:fldCharType="end"/>
    </w:r>
    <w:r w:rsidRPr="005B52E7">
      <w:t>/</w:t>
    </w:r>
    <w:fldSimple w:instr=" SECTIONPAGES   \* MERGEFORMAT ">
      <w:r w:rsidR="007C5D6C">
        <w:rPr>
          <w:noProof/>
        </w:rPr>
        <w:t>1</w:t>
      </w:r>
    </w:fldSimple>
    <w:r w:rsidRPr="005B52E7">
      <w:t>-</w:t>
    </w:r>
  </w:p>
</w:hdr>
</file>

<file path=word/header7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0C56CEA" w14:textId="77777777" w:rsidR="00011823" w:rsidRDefault="00011823" w:rsidP="005B52E7">
    <w:pPr>
      <w:pStyle w:val="Header"/>
      <w:tabs>
        <w:tab w:val="clear" w:pos="4513"/>
        <w:tab w:val="clear" w:pos="9026"/>
        <w:tab w:val="center" w:pos="5245"/>
        <w:tab w:val="right" w:pos="10466"/>
      </w:tabs>
      <w:jc w:val="left"/>
      <w:rPr>
        <w:noProof/>
        <w:u w:val="single"/>
        <w:lang w:val="en-US"/>
      </w:rPr>
    </w:pPr>
    <w:r w:rsidRPr="005B52E7">
      <w:rPr>
        <w:noProof/>
      </w:rPr>
      <w:tab/>
    </w:r>
  </w:p>
  <w:p w14:paraId="70F025CC" w14:textId="77777777" w:rsidR="00011823" w:rsidRDefault="00011823" w:rsidP="005B52E7">
    <w:pPr>
      <w:pStyle w:val="Header"/>
      <w:tabs>
        <w:tab w:val="clear" w:pos="4513"/>
        <w:tab w:val="clear" w:pos="9026"/>
        <w:tab w:val="center" w:pos="5245"/>
        <w:tab w:val="right" w:pos="10466"/>
      </w:tabs>
      <w:jc w:val="left"/>
      <w:rPr>
        <w:noProof/>
        <w:sz w:val="20"/>
        <w:szCs w:val="20"/>
        <w:lang w:val="en-US"/>
      </w:rPr>
    </w:pPr>
    <w:r>
      <w:rPr>
        <w:noProof/>
      </w:rPr>
      <w:tab/>
    </w:r>
    <w:r>
      <w:rPr>
        <w:noProof/>
      </w:rPr>
      <w:tab/>
    </w:r>
    <w:r w:rsidRPr="00011823">
      <w:rPr>
        <w:noProof/>
      </w:rPr>
      <w:t xml:space="preserve">DocID : </w:t>
    </w:r>
    <w:r>
      <w:rPr>
        <w:noProof/>
        <w:sz w:val="20"/>
        <w:szCs w:val="20"/>
      </w:rPr>
      <w:t>24-00139291</w:t>
    </w:r>
  </w:p>
  <w:p w14:paraId="47E6E650" w14:textId="61EEDD59" w:rsidR="00011823" w:rsidRDefault="00011823" w:rsidP="005B52E7">
    <w:pPr>
      <w:pStyle w:val="Header"/>
      <w:tabs>
        <w:tab w:val="clear" w:pos="4513"/>
        <w:tab w:val="clear" w:pos="9026"/>
        <w:tab w:val="center" w:pos="5245"/>
        <w:tab w:val="right" w:pos="10466"/>
      </w:tabs>
      <w:jc w:val="left"/>
      <w:rPr>
        <w:noProof/>
        <w:lang w:val="en-US"/>
      </w:rPr>
    </w:pPr>
    <w:r>
      <w:rPr>
        <w:noProof/>
        <w:sz w:val="20"/>
        <w:szCs w:val="20"/>
      </w:rPr>
      <w:tab/>
    </w:r>
    <w:r>
      <w:rPr>
        <w:noProof/>
        <w:sz w:val="20"/>
        <w:szCs w:val="20"/>
      </w:rPr>
      <w:tab/>
    </w:r>
    <w:r>
      <w:rPr>
        <w:noProof/>
      </w:rPr>
      <w:t xml:space="preserve">Ann Y </w:t>
    </w:r>
  </w:p>
  <w:p w14:paraId="001E77CA" w14:textId="3A82D8BF" w:rsidR="00011823" w:rsidRPr="005B52E7" w:rsidRDefault="00011823" w:rsidP="001D0E81">
    <w:pPr>
      <w:pStyle w:val="Header"/>
      <w:tabs>
        <w:tab w:val="clear" w:pos="4513"/>
        <w:tab w:val="clear" w:pos="9026"/>
        <w:tab w:val="center" w:pos="5245"/>
        <w:tab w:val="right" w:pos="10466"/>
      </w:tabs>
      <w:jc w:val="left"/>
    </w:pPr>
    <w:r>
      <w:rPr>
        <w:noProof/>
      </w:rPr>
      <w:tab/>
    </w:r>
    <w:r w:rsidR="001D0E81">
      <w:rPr>
        <w:noProof/>
      </w:rPr>
      <w:tab/>
    </w:r>
    <w:r w:rsidRPr="005B52E7">
      <w:t>-</w:t>
    </w:r>
    <w:r>
      <w:fldChar w:fldCharType="begin"/>
    </w:r>
    <w:r>
      <w:instrText xml:space="preserve"> PAGE  \* Arabic  \* MERGEFORMAT </w:instrText>
    </w:r>
    <w:r>
      <w:fldChar w:fldCharType="separate"/>
    </w:r>
    <w:r w:rsidR="0062549D">
      <w:rPr>
        <w:noProof/>
      </w:rPr>
      <w:t>1</w:t>
    </w:r>
    <w:r>
      <w:fldChar w:fldCharType="end"/>
    </w:r>
    <w:r w:rsidRPr="005B52E7">
      <w:t>/</w:t>
    </w:r>
    <w:fldSimple w:instr=" SECTIONPAGES   \* MERGEFORMAT ">
      <w:r w:rsidR="0062549D">
        <w:rPr>
          <w:noProof/>
        </w:rPr>
        <w:t>1</w:t>
      </w:r>
    </w:fldSimple>
    <w:r w:rsidRPr="005B52E7">
      <w:t>-</w:t>
    </w:r>
  </w:p>
</w:hdr>
</file>

<file path=word/header8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29EF27CB" w14:textId="7E6B2908" w:rsidR="0062549D" w:rsidRDefault="0062549D" w:rsidP="0062549D">
    <w:pPr>
      <w:pStyle w:val="Header"/>
      <w:tabs>
        <w:tab w:val="clear" w:pos="4513"/>
        <w:tab w:val="clear" w:pos="9026"/>
        <w:tab w:val="center" w:pos="5245"/>
        <w:tab w:val="right" w:pos="10466"/>
      </w:tabs>
      <w:jc w:val="left"/>
      <w:rPr>
        <w:noProof/>
        <w:sz w:val="20"/>
        <w:szCs w:val="20"/>
        <w:lang w:val="en-US"/>
      </w:rPr>
    </w:pPr>
    <w:r w:rsidRPr="005B52E7">
      <w:rPr>
        <w:noProof/>
      </w:rPr>
      <w:tab/>
    </w:r>
    <w:r w:rsidR="007C62BC">
      <w:rPr>
        <w:noProof/>
        <w:u w:val="single"/>
      </w:rPr>
      <w:t>USAGE INTERNE</w:t>
    </w:r>
    <w:r w:rsidRPr="005B52E7">
      <w:rPr>
        <w:noProof/>
      </w:rPr>
      <w:tab/>
    </w:r>
    <w:r w:rsidRPr="00821DC6">
      <w:rPr>
        <w:noProof/>
      </w:rPr>
      <w:t xml:space="preserve">DocID : </w:t>
    </w:r>
    <w:r w:rsidR="007C5D6C" w:rsidRPr="007C5D6C">
      <w:rPr>
        <w:noProof/>
        <w:sz w:val="20"/>
        <w:szCs w:val="20"/>
      </w:rPr>
      <w:t>25-00101667</w:t>
    </w:r>
  </w:p>
  <w:p w14:paraId="56D6656B" w14:textId="03B47B32" w:rsidR="0062549D" w:rsidRDefault="0062549D" w:rsidP="0062549D">
    <w:pPr>
      <w:pStyle w:val="Header"/>
      <w:tabs>
        <w:tab w:val="clear" w:pos="4513"/>
        <w:tab w:val="clear" w:pos="9026"/>
        <w:tab w:val="center" w:pos="5245"/>
        <w:tab w:val="right" w:pos="10466"/>
      </w:tabs>
      <w:jc w:val="left"/>
      <w:rPr>
        <w:noProof/>
        <w:lang w:val="en-US"/>
      </w:rPr>
    </w:pPr>
    <w:r>
      <w:rPr>
        <w:noProof/>
        <w:sz w:val="20"/>
        <w:szCs w:val="20"/>
      </w:rPr>
      <w:tab/>
    </w:r>
    <w:r>
      <w:rPr>
        <w:noProof/>
        <w:sz w:val="20"/>
        <w:szCs w:val="20"/>
      </w:rPr>
      <w:tab/>
    </w:r>
    <w:r>
      <w:rPr>
        <w:noProof/>
      </w:rPr>
      <w:t>Ann Z</w:t>
    </w:r>
  </w:p>
  <w:p w14:paraId="79FDAF6E" w14:textId="422962FA" w:rsidR="0062549D" w:rsidRPr="00DC4344" w:rsidRDefault="0062549D" w:rsidP="0062549D">
    <w:pPr>
      <w:pStyle w:val="Header"/>
      <w:tabs>
        <w:tab w:val="clear" w:pos="4513"/>
        <w:tab w:val="clear" w:pos="9026"/>
        <w:tab w:val="center" w:pos="5245"/>
        <w:tab w:val="right" w:pos="10466"/>
      </w:tabs>
      <w:jc w:val="left"/>
    </w:pPr>
    <w:r>
      <w:rPr>
        <w:noProof/>
      </w:rPr>
      <w:tab/>
    </w:r>
    <w:r w:rsidRPr="005B52E7">
      <w:rPr>
        <w:noProof/>
      </w:rPr>
      <w:tab/>
    </w:r>
    <w:r w:rsidRPr="005B52E7">
      <w:t>-</w:t>
    </w:r>
    <w:r>
      <w:fldChar w:fldCharType="begin"/>
    </w:r>
    <w:r>
      <w:instrText xml:space="preserve"> PAGE  \* Arabic  \* MERGEFORMAT </w:instrText>
    </w:r>
    <w:r>
      <w:fldChar w:fldCharType="separate"/>
    </w:r>
    <w:r w:rsidR="005A1EA8">
      <w:rPr>
        <w:noProof/>
      </w:rPr>
      <w:t>1</w:t>
    </w:r>
    <w:r>
      <w:fldChar w:fldCharType="end"/>
    </w:r>
    <w:r w:rsidRPr="005B52E7">
      <w:t>/</w:t>
    </w:r>
    <w:fldSimple w:instr=" SECTIONPAGES   \* MERGEFORMAT ">
      <w:r w:rsidR="007C5D6C">
        <w:rPr>
          <w:noProof/>
        </w:rPr>
        <w:t>1</w:t>
      </w:r>
    </w:fldSimple>
    <w:r w:rsidRPr="005B52E7">
      <w:t>-</w:t>
    </w:r>
  </w:p>
</w:hdr>
</file>

<file path=word/header9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AD0318B" w14:textId="77777777" w:rsidR="00011823" w:rsidRDefault="00011823" w:rsidP="005B52E7">
    <w:pPr>
      <w:pStyle w:val="Header"/>
      <w:tabs>
        <w:tab w:val="clear" w:pos="4513"/>
        <w:tab w:val="clear" w:pos="9026"/>
        <w:tab w:val="center" w:pos="5245"/>
        <w:tab w:val="right" w:pos="10466"/>
      </w:tabs>
      <w:jc w:val="left"/>
      <w:rPr>
        <w:noProof/>
        <w:u w:val="single"/>
        <w:lang w:val="en-US"/>
      </w:rPr>
    </w:pPr>
    <w:r w:rsidRPr="005B52E7">
      <w:rPr>
        <w:noProof/>
      </w:rPr>
      <w:tab/>
    </w:r>
  </w:p>
  <w:p w14:paraId="00098C7F" w14:textId="77777777" w:rsidR="00011823" w:rsidRDefault="00011823" w:rsidP="005B52E7">
    <w:pPr>
      <w:pStyle w:val="Header"/>
      <w:tabs>
        <w:tab w:val="clear" w:pos="4513"/>
        <w:tab w:val="clear" w:pos="9026"/>
        <w:tab w:val="center" w:pos="5245"/>
        <w:tab w:val="right" w:pos="10466"/>
      </w:tabs>
      <w:jc w:val="left"/>
      <w:rPr>
        <w:noProof/>
        <w:sz w:val="20"/>
        <w:szCs w:val="20"/>
        <w:lang w:val="en-US"/>
      </w:rPr>
    </w:pPr>
    <w:r>
      <w:rPr>
        <w:noProof/>
      </w:rPr>
      <w:tab/>
    </w:r>
    <w:r>
      <w:rPr>
        <w:noProof/>
      </w:rPr>
      <w:tab/>
    </w:r>
    <w:r w:rsidRPr="00011823">
      <w:rPr>
        <w:noProof/>
      </w:rPr>
      <w:t xml:space="preserve">DocID : </w:t>
    </w:r>
    <w:r>
      <w:rPr>
        <w:noProof/>
        <w:sz w:val="20"/>
        <w:szCs w:val="20"/>
      </w:rPr>
      <w:t>24-00139291</w:t>
    </w:r>
  </w:p>
  <w:p w14:paraId="095FA64D" w14:textId="77777777" w:rsidR="00011823" w:rsidRDefault="00011823" w:rsidP="005B52E7">
    <w:pPr>
      <w:pStyle w:val="Header"/>
      <w:tabs>
        <w:tab w:val="clear" w:pos="4513"/>
        <w:tab w:val="clear" w:pos="9026"/>
        <w:tab w:val="center" w:pos="5245"/>
        <w:tab w:val="right" w:pos="10466"/>
      </w:tabs>
      <w:jc w:val="left"/>
      <w:rPr>
        <w:noProof/>
        <w:lang w:val="en-US"/>
      </w:rPr>
    </w:pPr>
    <w:r>
      <w:rPr>
        <w:noProof/>
        <w:sz w:val="20"/>
        <w:szCs w:val="20"/>
      </w:rPr>
      <w:tab/>
    </w:r>
    <w:r>
      <w:rPr>
        <w:noProof/>
        <w:sz w:val="20"/>
        <w:szCs w:val="20"/>
      </w:rPr>
      <w:tab/>
    </w:r>
    <w:r>
      <w:rPr>
        <w:noProof/>
      </w:rPr>
      <w:t xml:space="preserve">Ann Z </w:t>
    </w:r>
  </w:p>
  <w:p w14:paraId="357B9A5D" w14:textId="320F0D13" w:rsidR="00011823" w:rsidRPr="005B52E7" w:rsidRDefault="00011823" w:rsidP="005B52E7">
    <w:pPr>
      <w:pStyle w:val="Header"/>
      <w:tabs>
        <w:tab w:val="clear" w:pos="4513"/>
        <w:tab w:val="clear" w:pos="9026"/>
        <w:tab w:val="center" w:pos="5245"/>
        <w:tab w:val="right" w:pos="10466"/>
      </w:tabs>
      <w:jc w:val="left"/>
    </w:pPr>
    <w:r>
      <w:rPr>
        <w:noProof/>
      </w:rPr>
      <w:tab/>
    </w:r>
    <w:r w:rsidRPr="005B52E7">
      <w:rPr>
        <w:noProof/>
      </w:rPr>
      <w:tab/>
    </w:r>
    <w:r w:rsidRPr="005B52E7">
      <w:t>-</w:t>
    </w:r>
    <w:r>
      <w:fldChar w:fldCharType="begin"/>
    </w:r>
    <w:r>
      <w:instrText xml:space="preserve"> PAGE  \* Arabic  \* MERGEFORMAT </w:instrText>
    </w:r>
    <w:r>
      <w:fldChar w:fldCharType="separate"/>
    </w:r>
    <w:r w:rsidR="0062549D">
      <w:rPr>
        <w:noProof/>
      </w:rPr>
      <w:t>1</w:t>
    </w:r>
    <w:r>
      <w:fldChar w:fldCharType="end"/>
    </w:r>
    <w:r w:rsidRPr="005B52E7">
      <w:t>/</w:t>
    </w:r>
    <w:fldSimple w:instr=" SECTIONPAGES   \* MERGEFORMAT ">
      <w:r w:rsidR="0062549D">
        <w:rPr>
          <w:noProof/>
        </w:rPr>
        <w:t>1</w:t>
      </w:r>
    </w:fldSimple>
    <w:r w:rsidRPr="005B52E7">
      <w:t>-</w: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0EF3394C"/>
    <w:multiLevelType w:val="hybridMultilevel"/>
    <w:tmpl w:val="533A449C"/>
    <w:lvl w:ilvl="0" w:tplc="D69EF854">
      <w:start w:val="1"/>
      <w:numFmt w:val="lowerLetter"/>
      <w:lvlText w:val="%1."/>
      <w:lvlJc w:val="left"/>
      <w:pPr>
        <w:ind w:left="720" w:hanging="360"/>
      </w:pPr>
      <w:rPr>
        <w:rFonts w:ascii="Calibri" w:hAnsi="Calibri" w:hint="default"/>
        <w:color w:val="auto"/>
        <w:sz w:val="22"/>
      </w:rPr>
    </w:lvl>
    <w:lvl w:ilvl="1" w:tplc="080C0019" w:tentative="1">
      <w:start w:val="1"/>
      <w:numFmt w:val="lowerLetter"/>
      <w:lvlText w:val="%2."/>
      <w:lvlJc w:val="left"/>
      <w:pPr>
        <w:ind w:left="1440" w:hanging="360"/>
      </w:pPr>
    </w:lvl>
    <w:lvl w:ilvl="2" w:tplc="080C001B" w:tentative="1">
      <w:start w:val="1"/>
      <w:numFmt w:val="lowerRoman"/>
      <w:lvlText w:val="%3."/>
      <w:lvlJc w:val="right"/>
      <w:pPr>
        <w:ind w:left="2160" w:hanging="180"/>
      </w:pPr>
    </w:lvl>
    <w:lvl w:ilvl="3" w:tplc="080C000F" w:tentative="1">
      <w:start w:val="1"/>
      <w:numFmt w:val="decimal"/>
      <w:lvlText w:val="%4."/>
      <w:lvlJc w:val="left"/>
      <w:pPr>
        <w:ind w:left="2880" w:hanging="360"/>
      </w:pPr>
    </w:lvl>
    <w:lvl w:ilvl="4" w:tplc="080C0019" w:tentative="1">
      <w:start w:val="1"/>
      <w:numFmt w:val="lowerLetter"/>
      <w:lvlText w:val="%5."/>
      <w:lvlJc w:val="left"/>
      <w:pPr>
        <w:ind w:left="3600" w:hanging="360"/>
      </w:pPr>
    </w:lvl>
    <w:lvl w:ilvl="5" w:tplc="080C001B" w:tentative="1">
      <w:start w:val="1"/>
      <w:numFmt w:val="lowerRoman"/>
      <w:lvlText w:val="%6."/>
      <w:lvlJc w:val="right"/>
      <w:pPr>
        <w:ind w:left="4320" w:hanging="180"/>
      </w:pPr>
    </w:lvl>
    <w:lvl w:ilvl="6" w:tplc="080C000F" w:tentative="1">
      <w:start w:val="1"/>
      <w:numFmt w:val="decimal"/>
      <w:lvlText w:val="%7."/>
      <w:lvlJc w:val="left"/>
      <w:pPr>
        <w:ind w:left="5040" w:hanging="360"/>
      </w:pPr>
    </w:lvl>
    <w:lvl w:ilvl="7" w:tplc="080C0019" w:tentative="1">
      <w:start w:val="1"/>
      <w:numFmt w:val="lowerLetter"/>
      <w:lvlText w:val="%8."/>
      <w:lvlJc w:val="left"/>
      <w:pPr>
        <w:ind w:left="5760" w:hanging="360"/>
      </w:pPr>
    </w:lvl>
    <w:lvl w:ilvl="8" w:tplc="080C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2CB8591C"/>
    <w:multiLevelType w:val="hybridMultilevel"/>
    <w:tmpl w:val="C3868C46"/>
    <w:lvl w:ilvl="0" w:tplc="FF90F788">
      <w:start w:val="1"/>
      <w:numFmt w:val="upperLetter"/>
      <w:pStyle w:val="zAnnList"/>
      <w:lvlText w:val="Bijlage %1:"/>
      <w:lvlJc w:val="left"/>
      <w:pPr>
        <w:ind w:left="360" w:hanging="360"/>
      </w:pPr>
      <w:rPr>
        <w:rFonts w:hint="default"/>
      </w:rPr>
    </w:lvl>
    <w:lvl w:ilvl="1" w:tplc="080C0019" w:tentative="1">
      <w:start w:val="1"/>
      <w:numFmt w:val="lowerLetter"/>
      <w:lvlText w:val="%2."/>
      <w:lvlJc w:val="left"/>
      <w:pPr>
        <w:ind w:left="1440" w:hanging="360"/>
      </w:pPr>
    </w:lvl>
    <w:lvl w:ilvl="2" w:tplc="080C001B" w:tentative="1">
      <w:start w:val="1"/>
      <w:numFmt w:val="lowerRoman"/>
      <w:lvlText w:val="%3."/>
      <w:lvlJc w:val="right"/>
      <w:pPr>
        <w:ind w:left="2160" w:hanging="180"/>
      </w:pPr>
    </w:lvl>
    <w:lvl w:ilvl="3" w:tplc="080C000F" w:tentative="1">
      <w:start w:val="1"/>
      <w:numFmt w:val="decimal"/>
      <w:lvlText w:val="%4."/>
      <w:lvlJc w:val="left"/>
      <w:pPr>
        <w:ind w:left="2880" w:hanging="360"/>
      </w:pPr>
    </w:lvl>
    <w:lvl w:ilvl="4" w:tplc="080C0019" w:tentative="1">
      <w:start w:val="1"/>
      <w:numFmt w:val="lowerLetter"/>
      <w:lvlText w:val="%5."/>
      <w:lvlJc w:val="left"/>
      <w:pPr>
        <w:ind w:left="3600" w:hanging="360"/>
      </w:pPr>
    </w:lvl>
    <w:lvl w:ilvl="5" w:tplc="080C001B" w:tentative="1">
      <w:start w:val="1"/>
      <w:numFmt w:val="lowerRoman"/>
      <w:lvlText w:val="%6."/>
      <w:lvlJc w:val="right"/>
      <w:pPr>
        <w:ind w:left="4320" w:hanging="180"/>
      </w:pPr>
    </w:lvl>
    <w:lvl w:ilvl="6" w:tplc="080C000F" w:tentative="1">
      <w:start w:val="1"/>
      <w:numFmt w:val="decimal"/>
      <w:lvlText w:val="%7."/>
      <w:lvlJc w:val="left"/>
      <w:pPr>
        <w:ind w:left="5040" w:hanging="360"/>
      </w:pPr>
    </w:lvl>
    <w:lvl w:ilvl="7" w:tplc="080C0019" w:tentative="1">
      <w:start w:val="1"/>
      <w:numFmt w:val="lowerLetter"/>
      <w:lvlText w:val="%8."/>
      <w:lvlJc w:val="left"/>
      <w:pPr>
        <w:ind w:left="5760" w:hanging="360"/>
      </w:pPr>
    </w:lvl>
    <w:lvl w:ilvl="8" w:tplc="080C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" w15:restartNumberingAfterBreak="0">
    <w:nsid w:val="37271550"/>
    <w:multiLevelType w:val="multilevel"/>
    <w:tmpl w:val="7326F120"/>
    <w:lvl w:ilvl="0">
      <w:start w:val="1"/>
      <w:numFmt w:val="decimal"/>
      <w:pStyle w:val="Body1"/>
      <w:lvlText w:val="%1."/>
      <w:lvlJc w:val="left"/>
      <w:pPr>
        <w:ind w:left="425" w:hanging="425"/>
      </w:pPr>
      <w:rPr>
        <w:rFonts w:hint="default"/>
        <w:strike w:val="0"/>
      </w:rPr>
    </w:lvl>
    <w:lvl w:ilvl="1">
      <w:start w:val="1"/>
      <w:numFmt w:val="lowerLetter"/>
      <w:pStyle w:val="Body2"/>
      <w:lvlText w:val="%2."/>
      <w:lvlJc w:val="left"/>
      <w:pPr>
        <w:ind w:left="851" w:hanging="426"/>
      </w:pPr>
      <w:rPr>
        <w:rFonts w:hint="default"/>
      </w:rPr>
    </w:lvl>
    <w:lvl w:ilvl="2">
      <w:start w:val="1"/>
      <w:numFmt w:val="decimal"/>
      <w:pStyle w:val="Body3"/>
      <w:lvlText w:val="(%3)"/>
      <w:lvlJc w:val="left"/>
      <w:pPr>
        <w:ind w:left="1276" w:hanging="425"/>
      </w:pPr>
      <w:rPr>
        <w:rFonts w:hint="default"/>
      </w:rPr>
    </w:lvl>
    <w:lvl w:ilvl="3">
      <w:start w:val="1"/>
      <w:numFmt w:val="lowerLetter"/>
      <w:pStyle w:val="Body4"/>
      <w:lvlText w:val="(%4)"/>
      <w:lvlJc w:val="left"/>
      <w:pPr>
        <w:ind w:left="1701" w:hanging="425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3" w15:restartNumberingAfterBreak="0">
    <w:nsid w:val="43031709"/>
    <w:multiLevelType w:val="hybridMultilevel"/>
    <w:tmpl w:val="D0B2E3CE"/>
    <w:lvl w:ilvl="0" w:tplc="4A865178">
      <w:start w:val="1"/>
      <w:numFmt w:val="bullet"/>
      <w:lvlText w:val="-"/>
      <w:lvlJc w:val="left"/>
      <w:pPr>
        <w:ind w:left="360" w:hanging="360"/>
      </w:pPr>
      <w:rPr>
        <w:rFonts w:ascii="Calibri" w:hAnsi="Calibri" w:hint="default"/>
      </w:rPr>
    </w:lvl>
    <w:lvl w:ilvl="1" w:tplc="080C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80C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80C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80C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80C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80C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80C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80C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4" w15:restartNumberingAfterBreak="0">
    <w:nsid w:val="49417896"/>
    <w:multiLevelType w:val="hybridMultilevel"/>
    <w:tmpl w:val="E6280992"/>
    <w:lvl w:ilvl="0" w:tplc="4A865178">
      <w:start w:val="1"/>
      <w:numFmt w:val="bullet"/>
      <w:lvlText w:val="-"/>
      <w:lvlJc w:val="left"/>
      <w:pPr>
        <w:ind w:left="2061" w:hanging="360"/>
      </w:pPr>
      <w:rPr>
        <w:rFonts w:ascii="Calibri" w:hAnsi="Calibri" w:hint="default"/>
      </w:rPr>
    </w:lvl>
    <w:lvl w:ilvl="1" w:tplc="080C0003" w:tentative="1">
      <w:start w:val="1"/>
      <w:numFmt w:val="bullet"/>
      <w:lvlText w:val="o"/>
      <w:lvlJc w:val="left"/>
      <w:pPr>
        <w:ind w:left="2781" w:hanging="360"/>
      </w:pPr>
      <w:rPr>
        <w:rFonts w:ascii="Courier New" w:hAnsi="Courier New" w:cs="Courier New" w:hint="default"/>
      </w:rPr>
    </w:lvl>
    <w:lvl w:ilvl="2" w:tplc="080C0005" w:tentative="1">
      <w:start w:val="1"/>
      <w:numFmt w:val="bullet"/>
      <w:lvlText w:val=""/>
      <w:lvlJc w:val="left"/>
      <w:pPr>
        <w:ind w:left="3501" w:hanging="360"/>
      </w:pPr>
      <w:rPr>
        <w:rFonts w:ascii="Wingdings" w:hAnsi="Wingdings" w:hint="default"/>
      </w:rPr>
    </w:lvl>
    <w:lvl w:ilvl="3" w:tplc="080C0001" w:tentative="1">
      <w:start w:val="1"/>
      <w:numFmt w:val="bullet"/>
      <w:lvlText w:val=""/>
      <w:lvlJc w:val="left"/>
      <w:pPr>
        <w:ind w:left="4221" w:hanging="360"/>
      </w:pPr>
      <w:rPr>
        <w:rFonts w:ascii="Symbol" w:hAnsi="Symbol" w:hint="default"/>
      </w:rPr>
    </w:lvl>
    <w:lvl w:ilvl="4" w:tplc="080C0003" w:tentative="1">
      <w:start w:val="1"/>
      <w:numFmt w:val="bullet"/>
      <w:lvlText w:val="o"/>
      <w:lvlJc w:val="left"/>
      <w:pPr>
        <w:ind w:left="4941" w:hanging="360"/>
      </w:pPr>
      <w:rPr>
        <w:rFonts w:ascii="Courier New" w:hAnsi="Courier New" w:cs="Courier New" w:hint="default"/>
      </w:rPr>
    </w:lvl>
    <w:lvl w:ilvl="5" w:tplc="080C0005" w:tentative="1">
      <w:start w:val="1"/>
      <w:numFmt w:val="bullet"/>
      <w:lvlText w:val=""/>
      <w:lvlJc w:val="left"/>
      <w:pPr>
        <w:ind w:left="5661" w:hanging="360"/>
      </w:pPr>
      <w:rPr>
        <w:rFonts w:ascii="Wingdings" w:hAnsi="Wingdings" w:hint="default"/>
      </w:rPr>
    </w:lvl>
    <w:lvl w:ilvl="6" w:tplc="080C0001" w:tentative="1">
      <w:start w:val="1"/>
      <w:numFmt w:val="bullet"/>
      <w:lvlText w:val=""/>
      <w:lvlJc w:val="left"/>
      <w:pPr>
        <w:ind w:left="6381" w:hanging="360"/>
      </w:pPr>
      <w:rPr>
        <w:rFonts w:ascii="Symbol" w:hAnsi="Symbol" w:hint="default"/>
      </w:rPr>
    </w:lvl>
    <w:lvl w:ilvl="7" w:tplc="080C0003" w:tentative="1">
      <w:start w:val="1"/>
      <w:numFmt w:val="bullet"/>
      <w:lvlText w:val="o"/>
      <w:lvlJc w:val="left"/>
      <w:pPr>
        <w:ind w:left="7101" w:hanging="360"/>
      </w:pPr>
      <w:rPr>
        <w:rFonts w:ascii="Courier New" w:hAnsi="Courier New" w:cs="Courier New" w:hint="default"/>
      </w:rPr>
    </w:lvl>
    <w:lvl w:ilvl="8" w:tplc="080C0005" w:tentative="1">
      <w:start w:val="1"/>
      <w:numFmt w:val="bullet"/>
      <w:lvlText w:val=""/>
      <w:lvlJc w:val="left"/>
      <w:pPr>
        <w:ind w:left="7821" w:hanging="360"/>
      </w:pPr>
      <w:rPr>
        <w:rFonts w:ascii="Wingdings" w:hAnsi="Wingdings" w:hint="default"/>
      </w:rPr>
    </w:lvl>
  </w:abstractNum>
  <w:abstractNum w:abstractNumId="5" w15:restartNumberingAfterBreak="0">
    <w:nsid w:val="51C1101C"/>
    <w:multiLevelType w:val="hybridMultilevel"/>
    <w:tmpl w:val="BD3AD12E"/>
    <w:lvl w:ilvl="0" w:tplc="E0A8109E">
      <w:start w:val="1"/>
      <w:numFmt w:val="lowerLetter"/>
      <w:lvlText w:val="%1."/>
      <w:lvlJc w:val="left"/>
      <w:pPr>
        <w:ind w:left="786" w:hanging="360"/>
      </w:pPr>
      <w:rPr>
        <w:rFonts w:ascii="Calibri" w:hAnsi="Calibri" w:hint="default"/>
        <w:b w:val="0"/>
        <w:bCs w:val="0"/>
        <w:i w:val="0"/>
        <w:iCs w:val="0"/>
        <w:caps w:val="0"/>
        <w:smallCaps w:val="0"/>
        <w:strike w:val="0"/>
        <w:dstrike w:val="0"/>
        <w:outline w:val="0"/>
        <w:shadow w:val="0"/>
        <w:emboss w:val="0"/>
        <w:imprint w:val="0"/>
        <w:noProof w:val="0"/>
        <w:snapToGrid w:val="0"/>
        <w:vanish w:val="0"/>
        <w:color w:val="auto"/>
        <w:spacing w:val="0"/>
        <w:w w:val="0"/>
        <w:kern w:val="0"/>
        <w:position w:val="0"/>
        <w:sz w:val="22"/>
        <w:szCs w:val="0"/>
        <w:u w:val="none" w:color="000000"/>
        <w:effect w:val="none"/>
        <w:bdr w:val="none" w:sz="0" w:space="0" w:color="000000"/>
        <w:shd w:val="clear" w:color="000000" w:fill="000000"/>
        <w:vertAlign w:val="baseline"/>
        <w:em w:val="none"/>
        <w:lang w:val="x-none" w:eastAsia="x-none" w:bidi="x-none"/>
        <w:specVanish w:val="0"/>
        <w14:glow w14:rad="0">
          <w14:srgbClr w14:val="000000"/>
        </w14:glow>
        <w14:shadow w14:blurRad="0" w14:dist="0" w14:dir="0" w14:sx="0" w14:sy="0" w14:kx="0" w14:ky="0" w14:algn="none">
          <w14:srgbClr w14:val="000000"/>
        </w14:shadow>
        <w14:reflection w14:blurRad="0" w14:stA="0" w14:stPos="0" w14:endA="0" w14:endPos="0" w14:dist="0" w14:dir="0" w14:fadeDir="0" w14:sx="0" w14:sy="0" w14:kx="0" w14:ky="0" w14:algn="none"/>
        <w14:textOutline w14:w="0" w14:cap="rnd" w14:cmpd="sng" w14:algn="ctr">
          <w14:noFill/>
          <w14:prstDash w14:val="solid"/>
          <w14:bevel/>
        </w14:textOutline>
        <w14:scene3d>
          <w14:camera w14:prst="orthographicFront"/>
          <w14:lightRig w14:rig="threePt" w14:dir="t">
            <w14:rot w14:lat="0" w14:lon="0" w14:rev="0"/>
          </w14:lightRig>
        </w14:scene3d>
        <w14:props3d w14:extrusionH="0" w14:contourW="0" w14:prstMaterial="none"/>
        <w14:ligatures w14:val="none"/>
        <w14:numForm w14:val="default"/>
        <w14:numSpacing w14:val="default"/>
        <w14:stylisticSets/>
        <w14:cntxtAlts w14:val="0"/>
      </w:rPr>
    </w:lvl>
    <w:lvl w:ilvl="1" w:tplc="080C0019">
      <w:start w:val="1"/>
      <w:numFmt w:val="lowerLetter"/>
      <w:lvlText w:val="%2."/>
      <w:lvlJc w:val="left"/>
      <w:pPr>
        <w:ind w:left="1865" w:hanging="360"/>
      </w:pPr>
    </w:lvl>
    <w:lvl w:ilvl="2" w:tplc="080C001B" w:tentative="1">
      <w:start w:val="1"/>
      <w:numFmt w:val="lowerRoman"/>
      <w:lvlText w:val="%3."/>
      <w:lvlJc w:val="right"/>
      <w:pPr>
        <w:ind w:left="2585" w:hanging="180"/>
      </w:pPr>
    </w:lvl>
    <w:lvl w:ilvl="3" w:tplc="080C000F" w:tentative="1">
      <w:start w:val="1"/>
      <w:numFmt w:val="decimal"/>
      <w:lvlText w:val="%4."/>
      <w:lvlJc w:val="left"/>
      <w:pPr>
        <w:ind w:left="3305" w:hanging="360"/>
      </w:pPr>
    </w:lvl>
    <w:lvl w:ilvl="4" w:tplc="080C0019" w:tentative="1">
      <w:start w:val="1"/>
      <w:numFmt w:val="lowerLetter"/>
      <w:lvlText w:val="%5."/>
      <w:lvlJc w:val="left"/>
      <w:pPr>
        <w:ind w:left="4025" w:hanging="360"/>
      </w:pPr>
    </w:lvl>
    <w:lvl w:ilvl="5" w:tplc="080C001B" w:tentative="1">
      <w:start w:val="1"/>
      <w:numFmt w:val="lowerRoman"/>
      <w:lvlText w:val="%6."/>
      <w:lvlJc w:val="right"/>
      <w:pPr>
        <w:ind w:left="4745" w:hanging="180"/>
      </w:pPr>
    </w:lvl>
    <w:lvl w:ilvl="6" w:tplc="080C000F" w:tentative="1">
      <w:start w:val="1"/>
      <w:numFmt w:val="decimal"/>
      <w:lvlText w:val="%7."/>
      <w:lvlJc w:val="left"/>
      <w:pPr>
        <w:ind w:left="5465" w:hanging="360"/>
      </w:pPr>
    </w:lvl>
    <w:lvl w:ilvl="7" w:tplc="080C0019" w:tentative="1">
      <w:start w:val="1"/>
      <w:numFmt w:val="lowerLetter"/>
      <w:lvlText w:val="%8."/>
      <w:lvlJc w:val="left"/>
      <w:pPr>
        <w:ind w:left="6185" w:hanging="360"/>
      </w:pPr>
    </w:lvl>
    <w:lvl w:ilvl="8" w:tplc="080C001B" w:tentative="1">
      <w:start w:val="1"/>
      <w:numFmt w:val="lowerRoman"/>
      <w:lvlText w:val="%9."/>
      <w:lvlJc w:val="right"/>
      <w:pPr>
        <w:ind w:left="6905" w:hanging="180"/>
      </w:pPr>
    </w:lvl>
  </w:abstractNum>
  <w:abstractNum w:abstractNumId="6" w15:restartNumberingAfterBreak="0">
    <w:nsid w:val="55055B1C"/>
    <w:multiLevelType w:val="hybridMultilevel"/>
    <w:tmpl w:val="0D3E5228"/>
    <w:lvl w:ilvl="0" w:tplc="8176FF82">
      <w:start w:val="1"/>
      <w:numFmt w:val="decimal"/>
      <w:lvlText w:val="(%1)"/>
      <w:lvlJc w:val="left"/>
      <w:pPr>
        <w:ind w:left="785" w:hanging="360"/>
      </w:pPr>
      <w:rPr>
        <w:rFonts w:hint="default"/>
      </w:rPr>
    </w:lvl>
    <w:lvl w:ilvl="1" w:tplc="080C0019" w:tentative="1">
      <w:start w:val="1"/>
      <w:numFmt w:val="lowerLetter"/>
      <w:lvlText w:val="%2."/>
      <w:lvlJc w:val="left"/>
      <w:pPr>
        <w:ind w:left="1505" w:hanging="360"/>
      </w:pPr>
    </w:lvl>
    <w:lvl w:ilvl="2" w:tplc="080C001B" w:tentative="1">
      <w:start w:val="1"/>
      <w:numFmt w:val="lowerRoman"/>
      <w:lvlText w:val="%3."/>
      <w:lvlJc w:val="right"/>
      <w:pPr>
        <w:ind w:left="2225" w:hanging="180"/>
      </w:pPr>
    </w:lvl>
    <w:lvl w:ilvl="3" w:tplc="080C000F" w:tentative="1">
      <w:start w:val="1"/>
      <w:numFmt w:val="decimal"/>
      <w:lvlText w:val="%4."/>
      <w:lvlJc w:val="left"/>
      <w:pPr>
        <w:ind w:left="2945" w:hanging="360"/>
      </w:pPr>
    </w:lvl>
    <w:lvl w:ilvl="4" w:tplc="080C0019" w:tentative="1">
      <w:start w:val="1"/>
      <w:numFmt w:val="lowerLetter"/>
      <w:lvlText w:val="%5."/>
      <w:lvlJc w:val="left"/>
      <w:pPr>
        <w:ind w:left="3665" w:hanging="360"/>
      </w:pPr>
    </w:lvl>
    <w:lvl w:ilvl="5" w:tplc="080C001B" w:tentative="1">
      <w:start w:val="1"/>
      <w:numFmt w:val="lowerRoman"/>
      <w:lvlText w:val="%6."/>
      <w:lvlJc w:val="right"/>
      <w:pPr>
        <w:ind w:left="4385" w:hanging="180"/>
      </w:pPr>
    </w:lvl>
    <w:lvl w:ilvl="6" w:tplc="080C000F" w:tentative="1">
      <w:start w:val="1"/>
      <w:numFmt w:val="decimal"/>
      <w:lvlText w:val="%7."/>
      <w:lvlJc w:val="left"/>
      <w:pPr>
        <w:ind w:left="5105" w:hanging="360"/>
      </w:pPr>
    </w:lvl>
    <w:lvl w:ilvl="7" w:tplc="080C0019" w:tentative="1">
      <w:start w:val="1"/>
      <w:numFmt w:val="lowerLetter"/>
      <w:lvlText w:val="%8."/>
      <w:lvlJc w:val="left"/>
      <w:pPr>
        <w:ind w:left="5825" w:hanging="360"/>
      </w:pPr>
    </w:lvl>
    <w:lvl w:ilvl="8" w:tplc="080C001B" w:tentative="1">
      <w:start w:val="1"/>
      <w:numFmt w:val="lowerRoman"/>
      <w:lvlText w:val="%9."/>
      <w:lvlJc w:val="right"/>
      <w:pPr>
        <w:ind w:left="6545" w:hanging="180"/>
      </w:pPr>
    </w:lvl>
  </w:abstractNum>
  <w:abstractNum w:abstractNumId="7" w15:restartNumberingAfterBreak="0">
    <w:nsid w:val="557D6831"/>
    <w:multiLevelType w:val="hybridMultilevel"/>
    <w:tmpl w:val="BA26E5CE"/>
    <w:lvl w:ilvl="0" w:tplc="E070CFC8">
      <w:start w:val="1"/>
      <w:numFmt w:val="decimal"/>
      <w:pStyle w:val="zAppList"/>
      <w:lvlText w:val="App %1:"/>
      <w:lvlJc w:val="left"/>
      <w:pPr>
        <w:ind w:left="1145" w:hanging="360"/>
      </w:pPr>
      <w:rPr>
        <w:rFonts w:hint="default"/>
      </w:rPr>
    </w:lvl>
    <w:lvl w:ilvl="1" w:tplc="080C0019" w:tentative="1">
      <w:start w:val="1"/>
      <w:numFmt w:val="lowerLetter"/>
      <w:lvlText w:val="%2."/>
      <w:lvlJc w:val="left"/>
      <w:pPr>
        <w:ind w:left="1865" w:hanging="360"/>
      </w:pPr>
    </w:lvl>
    <w:lvl w:ilvl="2" w:tplc="080C001B" w:tentative="1">
      <w:start w:val="1"/>
      <w:numFmt w:val="lowerRoman"/>
      <w:lvlText w:val="%3."/>
      <w:lvlJc w:val="right"/>
      <w:pPr>
        <w:ind w:left="2585" w:hanging="180"/>
      </w:pPr>
    </w:lvl>
    <w:lvl w:ilvl="3" w:tplc="080C000F" w:tentative="1">
      <w:start w:val="1"/>
      <w:numFmt w:val="decimal"/>
      <w:lvlText w:val="%4."/>
      <w:lvlJc w:val="left"/>
      <w:pPr>
        <w:ind w:left="3305" w:hanging="360"/>
      </w:pPr>
    </w:lvl>
    <w:lvl w:ilvl="4" w:tplc="080C0019" w:tentative="1">
      <w:start w:val="1"/>
      <w:numFmt w:val="lowerLetter"/>
      <w:lvlText w:val="%5."/>
      <w:lvlJc w:val="left"/>
      <w:pPr>
        <w:ind w:left="4025" w:hanging="360"/>
      </w:pPr>
    </w:lvl>
    <w:lvl w:ilvl="5" w:tplc="080C001B" w:tentative="1">
      <w:start w:val="1"/>
      <w:numFmt w:val="lowerRoman"/>
      <w:lvlText w:val="%6."/>
      <w:lvlJc w:val="right"/>
      <w:pPr>
        <w:ind w:left="4745" w:hanging="180"/>
      </w:pPr>
    </w:lvl>
    <w:lvl w:ilvl="6" w:tplc="080C000F" w:tentative="1">
      <w:start w:val="1"/>
      <w:numFmt w:val="decimal"/>
      <w:lvlText w:val="%7."/>
      <w:lvlJc w:val="left"/>
      <w:pPr>
        <w:ind w:left="5465" w:hanging="360"/>
      </w:pPr>
    </w:lvl>
    <w:lvl w:ilvl="7" w:tplc="080C0019" w:tentative="1">
      <w:start w:val="1"/>
      <w:numFmt w:val="lowerLetter"/>
      <w:lvlText w:val="%8."/>
      <w:lvlJc w:val="left"/>
      <w:pPr>
        <w:ind w:left="6185" w:hanging="360"/>
      </w:pPr>
    </w:lvl>
    <w:lvl w:ilvl="8" w:tplc="080C001B" w:tentative="1">
      <w:start w:val="1"/>
      <w:numFmt w:val="lowerRoman"/>
      <w:lvlText w:val="%9."/>
      <w:lvlJc w:val="right"/>
      <w:pPr>
        <w:ind w:left="6905" w:hanging="180"/>
      </w:pPr>
    </w:lvl>
  </w:abstractNum>
  <w:abstractNum w:abstractNumId="8" w15:restartNumberingAfterBreak="0">
    <w:nsid w:val="68253338"/>
    <w:multiLevelType w:val="hybridMultilevel"/>
    <w:tmpl w:val="CF7C423C"/>
    <w:lvl w:ilvl="0" w:tplc="4A865178">
      <w:start w:val="1"/>
      <w:numFmt w:val="bullet"/>
      <w:lvlText w:val="-"/>
      <w:lvlJc w:val="left"/>
      <w:pPr>
        <w:ind w:left="786" w:hanging="360"/>
      </w:pPr>
      <w:rPr>
        <w:rFonts w:ascii="Calibri" w:hAnsi="Calibri" w:hint="default"/>
        <w:b w:val="0"/>
        <w:bCs w:val="0"/>
        <w:i w:val="0"/>
        <w:iCs w:val="0"/>
        <w:caps w:val="0"/>
        <w:smallCaps w:val="0"/>
        <w:strike w:val="0"/>
        <w:dstrike w:val="0"/>
        <w:outline w:val="0"/>
        <w:shadow w:val="0"/>
        <w:emboss w:val="0"/>
        <w:imprint w:val="0"/>
        <w:noProof w:val="0"/>
        <w:snapToGrid w:val="0"/>
        <w:vanish w:val="0"/>
        <w:color w:val="000000"/>
        <w:spacing w:val="0"/>
        <w:w w:val="0"/>
        <w:kern w:val="0"/>
        <w:position w:val="0"/>
        <w:sz w:val="0"/>
        <w:szCs w:val="0"/>
        <w:u w:val="none" w:color="000000"/>
        <w:effect w:val="none"/>
        <w:bdr w:val="none" w:sz="0" w:space="0" w:color="000000"/>
        <w:shd w:val="clear" w:color="000000" w:fill="000000"/>
        <w:vertAlign w:val="baseline"/>
        <w:em w:val="none"/>
        <w:lang w:val="x-none" w:eastAsia="x-none" w:bidi="x-none"/>
        <w:specVanish w:val="0"/>
        <w14:glow w14:rad="0">
          <w14:srgbClr w14:val="000000"/>
        </w14:glow>
        <w14:shadow w14:blurRad="0" w14:dist="0" w14:dir="0" w14:sx="0" w14:sy="0" w14:kx="0" w14:ky="0" w14:algn="none">
          <w14:srgbClr w14:val="000000"/>
        </w14:shadow>
        <w14:reflection w14:blurRad="0" w14:stA="0" w14:stPos="0" w14:endA="0" w14:endPos="0" w14:dist="0" w14:dir="0" w14:fadeDir="0" w14:sx="0" w14:sy="0" w14:kx="0" w14:ky="0" w14:algn="none"/>
        <w14:textOutline w14:w="0" w14:cap="rnd" w14:cmpd="sng" w14:algn="ctr">
          <w14:noFill/>
          <w14:prstDash w14:val="solid"/>
          <w14:bevel/>
        </w14:textOutline>
        <w14:scene3d>
          <w14:camera w14:prst="orthographicFront"/>
          <w14:lightRig w14:rig="threePt" w14:dir="t">
            <w14:rot w14:lat="0" w14:lon="0" w14:rev="0"/>
          </w14:lightRig>
        </w14:scene3d>
        <w14:props3d w14:extrusionH="0" w14:contourW="0" w14:prstMaterial="none"/>
        <w14:ligatures w14:val="none"/>
        <w14:numForm w14:val="default"/>
        <w14:numSpacing w14:val="default"/>
        <w14:stylisticSets/>
        <w14:cntxtAlts w14:val="0"/>
      </w:rPr>
    </w:lvl>
    <w:lvl w:ilvl="1" w:tplc="080C0019" w:tentative="1">
      <w:start w:val="1"/>
      <w:numFmt w:val="lowerLetter"/>
      <w:lvlText w:val="%2."/>
      <w:lvlJc w:val="left"/>
      <w:pPr>
        <w:ind w:left="1865" w:hanging="360"/>
      </w:pPr>
    </w:lvl>
    <w:lvl w:ilvl="2" w:tplc="080C001B" w:tentative="1">
      <w:start w:val="1"/>
      <w:numFmt w:val="lowerRoman"/>
      <w:lvlText w:val="%3."/>
      <w:lvlJc w:val="right"/>
      <w:pPr>
        <w:ind w:left="2585" w:hanging="180"/>
      </w:pPr>
    </w:lvl>
    <w:lvl w:ilvl="3" w:tplc="080C000F" w:tentative="1">
      <w:start w:val="1"/>
      <w:numFmt w:val="decimal"/>
      <w:lvlText w:val="%4."/>
      <w:lvlJc w:val="left"/>
      <w:pPr>
        <w:ind w:left="3305" w:hanging="360"/>
      </w:pPr>
    </w:lvl>
    <w:lvl w:ilvl="4" w:tplc="080C0019" w:tentative="1">
      <w:start w:val="1"/>
      <w:numFmt w:val="lowerLetter"/>
      <w:lvlText w:val="%5."/>
      <w:lvlJc w:val="left"/>
      <w:pPr>
        <w:ind w:left="4025" w:hanging="360"/>
      </w:pPr>
    </w:lvl>
    <w:lvl w:ilvl="5" w:tplc="080C001B" w:tentative="1">
      <w:start w:val="1"/>
      <w:numFmt w:val="lowerRoman"/>
      <w:lvlText w:val="%6."/>
      <w:lvlJc w:val="right"/>
      <w:pPr>
        <w:ind w:left="4745" w:hanging="180"/>
      </w:pPr>
    </w:lvl>
    <w:lvl w:ilvl="6" w:tplc="080C000F" w:tentative="1">
      <w:start w:val="1"/>
      <w:numFmt w:val="decimal"/>
      <w:lvlText w:val="%7."/>
      <w:lvlJc w:val="left"/>
      <w:pPr>
        <w:ind w:left="5465" w:hanging="360"/>
      </w:pPr>
    </w:lvl>
    <w:lvl w:ilvl="7" w:tplc="080C0019" w:tentative="1">
      <w:start w:val="1"/>
      <w:numFmt w:val="lowerLetter"/>
      <w:lvlText w:val="%8."/>
      <w:lvlJc w:val="left"/>
      <w:pPr>
        <w:ind w:left="6185" w:hanging="360"/>
      </w:pPr>
    </w:lvl>
    <w:lvl w:ilvl="8" w:tplc="080C001B" w:tentative="1">
      <w:start w:val="1"/>
      <w:numFmt w:val="lowerRoman"/>
      <w:lvlText w:val="%9."/>
      <w:lvlJc w:val="right"/>
      <w:pPr>
        <w:ind w:left="6905" w:hanging="180"/>
      </w:pPr>
    </w:lvl>
  </w:abstractNum>
  <w:abstractNum w:abstractNumId="9" w15:restartNumberingAfterBreak="0">
    <w:nsid w:val="7C661D9D"/>
    <w:multiLevelType w:val="hybridMultilevel"/>
    <w:tmpl w:val="8556C6E8"/>
    <w:lvl w:ilvl="0" w:tplc="84A64A0A">
      <w:start w:val="1"/>
      <w:numFmt w:val="lowerLetter"/>
      <w:lvlText w:val="(%1)"/>
      <w:lvlJc w:val="left"/>
      <w:pPr>
        <w:ind w:left="1211" w:hanging="360"/>
      </w:pPr>
      <w:rPr>
        <w:rFonts w:hint="default"/>
      </w:rPr>
    </w:lvl>
    <w:lvl w:ilvl="1" w:tplc="080C0019" w:tentative="1">
      <w:start w:val="1"/>
      <w:numFmt w:val="lowerLetter"/>
      <w:lvlText w:val="%2."/>
      <w:lvlJc w:val="left"/>
      <w:pPr>
        <w:ind w:left="1931" w:hanging="360"/>
      </w:pPr>
    </w:lvl>
    <w:lvl w:ilvl="2" w:tplc="080C001B" w:tentative="1">
      <w:start w:val="1"/>
      <w:numFmt w:val="lowerRoman"/>
      <w:lvlText w:val="%3."/>
      <w:lvlJc w:val="right"/>
      <w:pPr>
        <w:ind w:left="2651" w:hanging="180"/>
      </w:pPr>
    </w:lvl>
    <w:lvl w:ilvl="3" w:tplc="080C000F" w:tentative="1">
      <w:start w:val="1"/>
      <w:numFmt w:val="decimal"/>
      <w:lvlText w:val="%4."/>
      <w:lvlJc w:val="left"/>
      <w:pPr>
        <w:ind w:left="3371" w:hanging="360"/>
      </w:pPr>
    </w:lvl>
    <w:lvl w:ilvl="4" w:tplc="080C0019" w:tentative="1">
      <w:start w:val="1"/>
      <w:numFmt w:val="lowerLetter"/>
      <w:lvlText w:val="%5."/>
      <w:lvlJc w:val="left"/>
      <w:pPr>
        <w:ind w:left="4091" w:hanging="360"/>
      </w:pPr>
    </w:lvl>
    <w:lvl w:ilvl="5" w:tplc="080C001B" w:tentative="1">
      <w:start w:val="1"/>
      <w:numFmt w:val="lowerRoman"/>
      <w:lvlText w:val="%6."/>
      <w:lvlJc w:val="right"/>
      <w:pPr>
        <w:ind w:left="4811" w:hanging="180"/>
      </w:pPr>
    </w:lvl>
    <w:lvl w:ilvl="6" w:tplc="080C000F" w:tentative="1">
      <w:start w:val="1"/>
      <w:numFmt w:val="decimal"/>
      <w:lvlText w:val="%7."/>
      <w:lvlJc w:val="left"/>
      <w:pPr>
        <w:ind w:left="5531" w:hanging="360"/>
      </w:pPr>
    </w:lvl>
    <w:lvl w:ilvl="7" w:tplc="080C0019" w:tentative="1">
      <w:start w:val="1"/>
      <w:numFmt w:val="lowerLetter"/>
      <w:lvlText w:val="%8."/>
      <w:lvlJc w:val="left"/>
      <w:pPr>
        <w:ind w:left="6251" w:hanging="360"/>
      </w:pPr>
    </w:lvl>
    <w:lvl w:ilvl="8" w:tplc="080C001B" w:tentative="1">
      <w:start w:val="1"/>
      <w:numFmt w:val="lowerRoman"/>
      <w:lvlText w:val="%9."/>
      <w:lvlJc w:val="right"/>
      <w:pPr>
        <w:ind w:left="6971" w:hanging="180"/>
      </w:pPr>
    </w:lvl>
  </w:abstractNum>
  <w:num w:numId="1" w16cid:durableId="72048972">
    <w:abstractNumId w:val="2"/>
  </w:num>
  <w:num w:numId="2" w16cid:durableId="504440568">
    <w:abstractNumId w:val="0"/>
  </w:num>
  <w:num w:numId="3" w16cid:durableId="1597902048">
    <w:abstractNumId w:val="6"/>
  </w:num>
  <w:num w:numId="4" w16cid:durableId="339620403">
    <w:abstractNumId w:val="9"/>
  </w:num>
  <w:num w:numId="5" w16cid:durableId="2130587417">
    <w:abstractNumId w:val="4"/>
  </w:num>
  <w:num w:numId="6" w16cid:durableId="1576355554">
    <w:abstractNumId w:val="0"/>
    <w:lvlOverride w:ilvl="0">
      <w:startOverride w:val="1"/>
    </w:lvlOverride>
  </w:num>
  <w:num w:numId="7" w16cid:durableId="493109248">
    <w:abstractNumId w:val="5"/>
  </w:num>
  <w:num w:numId="8" w16cid:durableId="757942775">
    <w:abstractNumId w:val="8"/>
  </w:num>
  <w:num w:numId="9" w16cid:durableId="1185704263">
    <w:abstractNumId w:val="2"/>
    <w:lvlOverride w:ilvl="0">
      <w:startOverride w:val="1"/>
    </w:lvlOverride>
  </w:num>
  <w:num w:numId="10" w16cid:durableId="1200826638">
    <w:abstractNumId w:val="1"/>
  </w:num>
  <w:num w:numId="11" w16cid:durableId="2037732306">
    <w:abstractNumId w:val="3"/>
  </w:num>
  <w:num w:numId="12" w16cid:durableId="2022202415">
    <w:abstractNumId w:val="2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3" w16cid:durableId="456027236">
    <w:abstractNumId w:val="2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4" w16cid:durableId="1271159598">
    <w:abstractNumId w:val="2"/>
  </w:num>
  <w:num w:numId="15" w16cid:durableId="1572306933">
    <w:abstractNumId w:val="7"/>
  </w:num>
  <w:num w:numId="16" w16cid:durableId="1725368475">
    <w:abstractNumId w:val="2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7" w16cid:durableId="1693846366">
    <w:abstractNumId w:val="1"/>
    <w:lvlOverride w:ilvl="0">
      <w:startOverride w:val="25"/>
    </w:lvlOverride>
  </w:num>
  <w:num w:numId="18" w16cid:durableId="722948877">
    <w:abstractNumId w:val="1"/>
    <w:lvlOverride w:ilvl="0">
      <w:startOverride w:val="25"/>
    </w:lvlOverride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00"/>
  <w:defaultTabStop w:val="708"/>
  <w:hyphenationZone w:val="425"/>
  <w:characterSpacingControl w:val="doNotCompress"/>
  <w:savePreviewPicture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CC458D"/>
    <w:rsid w:val="00010A52"/>
    <w:rsid w:val="00011823"/>
    <w:rsid w:val="00026D6B"/>
    <w:rsid w:val="00040F62"/>
    <w:rsid w:val="00043E97"/>
    <w:rsid w:val="00046ABD"/>
    <w:rsid w:val="00076C41"/>
    <w:rsid w:val="00083C9F"/>
    <w:rsid w:val="00085617"/>
    <w:rsid w:val="00087476"/>
    <w:rsid w:val="000939A6"/>
    <w:rsid w:val="000A0084"/>
    <w:rsid w:val="000B0E18"/>
    <w:rsid w:val="000E24C8"/>
    <w:rsid w:val="0010076B"/>
    <w:rsid w:val="00101E6C"/>
    <w:rsid w:val="001054AD"/>
    <w:rsid w:val="0011567E"/>
    <w:rsid w:val="00135D4C"/>
    <w:rsid w:val="0014029F"/>
    <w:rsid w:val="001454D4"/>
    <w:rsid w:val="00146CF7"/>
    <w:rsid w:val="00157B59"/>
    <w:rsid w:val="00162530"/>
    <w:rsid w:val="0016350E"/>
    <w:rsid w:val="00163C5B"/>
    <w:rsid w:val="00165975"/>
    <w:rsid w:val="00170459"/>
    <w:rsid w:val="00171681"/>
    <w:rsid w:val="001745CA"/>
    <w:rsid w:val="001759C7"/>
    <w:rsid w:val="00190FBE"/>
    <w:rsid w:val="001A459F"/>
    <w:rsid w:val="001B022F"/>
    <w:rsid w:val="001B5AE5"/>
    <w:rsid w:val="001C18A6"/>
    <w:rsid w:val="001C3CEF"/>
    <w:rsid w:val="001C4CB5"/>
    <w:rsid w:val="001C6F2E"/>
    <w:rsid w:val="001D0E81"/>
    <w:rsid w:val="001D0F16"/>
    <w:rsid w:val="001D57BA"/>
    <w:rsid w:val="001E0C18"/>
    <w:rsid w:val="001E7A39"/>
    <w:rsid w:val="001F4D16"/>
    <w:rsid w:val="00222C56"/>
    <w:rsid w:val="00224AB6"/>
    <w:rsid w:val="00233624"/>
    <w:rsid w:val="00235302"/>
    <w:rsid w:val="002362DF"/>
    <w:rsid w:val="00252596"/>
    <w:rsid w:val="00256709"/>
    <w:rsid w:val="00293592"/>
    <w:rsid w:val="00294A27"/>
    <w:rsid w:val="0029541C"/>
    <w:rsid w:val="002A6097"/>
    <w:rsid w:val="002C2DB2"/>
    <w:rsid w:val="002C2DCC"/>
    <w:rsid w:val="002D34C0"/>
    <w:rsid w:val="002D5D65"/>
    <w:rsid w:val="002D7B6C"/>
    <w:rsid w:val="002E0FD2"/>
    <w:rsid w:val="002E14DB"/>
    <w:rsid w:val="002F2831"/>
    <w:rsid w:val="002F7CE5"/>
    <w:rsid w:val="00306950"/>
    <w:rsid w:val="0030728B"/>
    <w:rsid w:val="00327DFD"/>
    <w:rsid w:val="00331BBC"/>
    <w:rsid w:val="003331C9"/>
    <w:rsid w:val="00340A99"/>
    <w:rsid w:val="003543C0"/>
    <w:rsid w:val="00360D60"/>
    <w:rsid w:val="00360E43"/>
    <w:rsid w:val="00361E8F"/>
    <w:rsid w:val="00375323"/>
    <w:rsid w:val="00384D8F"/>
    <w:rsid w:val="00385989"/>
    <w:rsid w:val="0038721C"/>
    <w:rsid w:val="003A117A"/>
    <w:rsid w:val="003A2C33"/>
    <w:rsid w:val="003A570F"/>
    <w:rsid w:val="003C3D59"/>
    <w:rsid w:val="003D10F9"/>
    <w:rsid w:val="00405114"/>
    <w:rsid w:val="00430332"/>
    <w:rsid w:val="00452CA6"/>
    <w:rsid w:val="00464B5C"/>
    <w:rsid w:val="00471B59"/>
    <w:rsid w:val="0047482D"/>
    <w:rsid w:val="004753D8"/>
    <w:rsid w:val="004853E2"/>
    <w:rsid w:val="00485CD1"/>
    <w:rsid w:val="004D6CA9"/>
    <w:rsid w:val="004E4CF0"/>
    <w:rsid w:val="005019AA"/>
    <w:rsid w:val="00504AC7"/>
    <w:rsid w:val="005072F3"/>
    <w:rsid w:val="0050745C"/>
    <w:rsid w:val="00517C46"/>
    <w:rsid w:val="00526620"/>
    <w:rsid w:val="00533190"/>
    <w:rsid w:val="00540597"/>
    <w:rsid w:val="00551257"/>
    <w:rsid w:val="00581E34"/>
    <w:rsid w:val="005864C9"/>
    <w:rsid w:val="005871E5"/>
    <w:rsid w:val="005A1EA8"/>
    <w:rsid w:val="005B15F5"/>
    <w:rsid w:val="005B52E7"/>
    <w:rsid w:val="005B5C08"/>
    <w:rsid w:val="005B67DC"/>
    <w:rsid w:val="005C19FA"/>
    <w:rsid w:val="005C4031"/>
    <w:rsid w:val="005C73EE"/>
    <w:rsid w:val="005D6434"/>
    <w:rsid w:val="005D6E9B"/>
    <w:rsid w:val="005E5666"/>
    <w:rsid w:val="005F0B69"/>
    <w:rsid w:val="005F23A5"/>
    <w:rsid w:val="005F24D4"/>
    <w:rsid w:val="0061140F"/>
    <w:rsid w:val="00620D9E"/>
    <w:rsid w:val="006226FE"/>
    <w:rsid w:val="0062549D"/>
    <w:rsid w:val="0063166A"/>
    <w:rsid w:val="006335DD"/>
    <w:rsid w:val="00640E2F"/>
    <w:rsid w:val="00650FFB"/>
    <w:rsid w:val="00654683"/>
    <w:rsid w:val="006553D9"/>
    <w:rsid w:val="00660198"/>
    <w:rsid w:val="00685103"/>
    <w:rsid w:val="00687793"/>
    <w:rsid w:val="006B790F"/>
    <w:rsid w:val="006E01BD"/>
    <w:rsid w:val="006E26E0"/>
    <w:rsid w:val="006E7676"/>
    <w:rsid w:val="00703A08"/>
    <w:rsid w:val="00705109"/>
    <w:rsid w:val="0070795F"/>
    <w:rsid w:val="00710FE1"/>
    <w:rsid w:val="007417AD"/>
    <w:rsid w:val="0074491C"/>
    <w:rsid w:val="0075294E"/>
    <w:rsid w:val="0076456F"/>
    <w:rsid w:val="007715B9"/>
    <w:rsid w:val="0077283A"/>
    <w:rsid w:val="007764A6"/>
    <w:rsid w:val="00790979"/>
    <w:rsid w:val="00796562"/>
    <w:rsid w:val="007A3EBE"/>
    <w:rsid w:val="007B1FC9"/>
    <w:rsid w:val="007B7BD8"/>
    <w:rsid w:val="007C0B50"/>
    <w:rsid w:val="007C5D6C"/>
    <w:rsid w:val="007C62BC"/>
    <w:rsid w:val="007E0411"/>
    <w:rsid w:val="007E0480"/>
    <w:rsid w:val="007E2709"/>
    <w:rsid w:val="007E374D"/>
    <w:rsid w:val="007E44C3"/>
    <w:rsid w:val="008042D8"/>
    <w:rsid w:val="00810F73"/>
    <w:rsid w:val="008118F7"/>
    <w:rsid w:val="0081347A"/>
    <w:rsid w:val="00821DC6"/>
    <w:rsid w:val="00826BA6"/>
    <w:rsid w:val="00831699"/>
    <w:rsid w:val="0083475C"/>
    <w:rsid w:val="008407CF"/>
    <w:rsid w:val="0085094F"/>
    <w:rsid w:val="00854E69"/>
    <w:rsid w:val="00855D02"/>
    <w:rsid w:val="008638A5"/>
    <w:rsid w:val="008650EB"/>
    <w:rsid w:val="0086711A"/>
    <w:rsid w:val="00867612"/>
    <w:rsid w:val="00870528"/>
    <w:rsid w:val="008709A6"/>
    <w:rsid w:val="008768B2"/>
    <w:rsid w:val="00885D07"/>
    <w:rsid w:val="00886276"/>
    <w:rsid w:val="00887266"/>
    <w:rsid w:val="00897CBD"/>
    <w:rsid w:val="008B0BD8"/>
    <w:rsid w:val="008B2493"/>
    <w:rsid w:val="008B4883"/>
    <w:rsid w:val="008B54DF"/>
    <w:rsid w:val="008B5FA9"/>
    <w:rsid w:val="008C736C"/>
    <w:rsid w:val="008D586C"/>
    <w:rsid w:val="008E3A83"/>
    <w:rsid w:val="008E3ABE"/>
    <w:rsid w:val="009134C0"/>
    <w:rsid w:val="009150E2"/>
    <w:rsid w:val="009250BF"/>
    <w:rsid w:val="00927CB4"/>
    <w:rsid w:val="00931A37"/>
    <w:rsid w:val="00931BEB"/>
    <w:rsid w:val="00940D44"/>
    <w:rsid w:val="00965484"/>
    <w:rsid w:val="009666BD"/>
    <w:rsid w:val="009759FE"/>
    <w:rsid w:val="00987330"/>
    <w:rsid w:val="00997A7E"/>
    <w:rsid w:val="009B4E03"/>
    <w:rsid w:val="009C1B58"/>
    <w:rsid w:val="009D1B72"/>
    <w:rsid w:val="009F41AF"/>
    <w:rsid w:val="00A027C2"/>
    <w:rsid w:val="00A03202"/>
    <w:rsid w:val="00A1025A"/>
    <w:rsid w:val="00A13B36"/>
    <w:rsid w:val="00A15879"/>
    <w:rsid w:val="00A20F99"/>
    <w:rsid w:val="00A3666B"/>
    <w:rsid w:val="00A43D37"/>
    <w:rsid w:val="00A55D9F"/>
    <w:rsid w:val="00A735AF"/>
    <w:rsid w:val="00A77EBE"/>
    <w:rsid w:val="00A84FFD"/>
    <w:rsid w:val="00A90F29"/>
    <w:rsid w:val="00AA304C"/>
    <w:rsid w:val="00AB5532"/>
    <w:rsid w:val="00AB71ED"/>
    <w:rsid w:val="00AE1570"/>
    <w:rsid w:val="00AE391E"/>
    <w:rsid w:val="00AF71CF"/>
    <w:rsid w:val="00B01E9B"/>
    <w:rsid w:val="00B10EA8"/>
    <w:rsid w:val="00B1269D"/>
    <w:rsid w:val="00B3154B"/>
    <w:rsid w:val="00B36CCC"/>
    <w:rsid w:val="00B44B2F"/>
    <w:rsid w:val="00B52F0F"/>
    <w:rsid w:val="00B57E87"/>
    <w:rsid w:val="00B624EE"/>
    <w:rsid w:val="00B67321"/>
    <w:rsid w:val="00B76E92"/>
    <w:rsid w:val="00B84F50"/>
    <w:rsid w:val="00B96D20"/>
    <w:rsid w:val="00BB3219"/>
    <w:rsid w:val="00BB7222"/>
    <w:rsid w:val="00BC1E98"/>
    <w:rsid w:val="00BD44C6"/>
    <w:rsid w:val="00BE24B9"/>
    <w:rsid w:val="00BE7117"/>
    <w:rsid w:val="00BF373D"/>
    <w:rsid w:val="00BF4CA9"/>
    <w:rsid w:val="00C03CFA"/>
    <w:rsid w:val="00C1471E"/>
    <w:rsid w:val="00C20112"/>
    <w:rsid w:val="00C27CE5"/>
    <w:rsid w:val="00C32B89"/>
    <w:rsid w:val="00C4395C"/>
    <w:rsid w:val="00C5017C"/>
    <w:rsid w:val="00C603C7"/>
    <w:rsid w:val="00C71CFD"/>
    <w:rsid w:val="00C775BE"/>
    <w:rsid w:val="00C85EB8"/>
    <w:rsid w:val="00C91CA6"/>
    <w:rsid w:val="00C92077"/>
    <w:rsid w:val="00C95226"/>
    <w:rsid w:val="00CB0674"/>
    <w:rsid w:val="00CC2E6D"/>
    <w:rsid w:val="00CC458D"/>
    <w:rsid w:val="00CD1116"/>
    <w:rsid w:val="00CE5436"/>
    <w:rsid w:val="00CF1FBE"/>
    <w:rsid w:val="00CF384E"/>
    <w:rsid w:val="00D0127E"/>
    <w:rsid w:val="00D04CD0"/>
    <w:rsid w:val="00D179C9"/>
    <w:rsid w:val="00D20D8F"/>
    <w:rsid w:val="00D421DF"/>
    <w:rsid w:val="00D50683"/>
    <w:rsid w:val="00D575E7"/>
    <w:rsid w:val="00D61025"/>
    <w:rsid w:val="00D62E6A"/>
    <w:rsid w:val="00D71C0E"/>
    <w:rsid w:val="00D80E0E"/>
    <w:rsid w:val="00D93E59"/>
    <w:rsid w:val="00DA0976"/>
    <w:rsid w:val="00DA3137"/>
    <w:rsid w:val="00DB0745"/>
    <w:rsid w:val="00DC4344"/>
    <w:rsid w:val="00DC5239"/>
    <w:rsid w:val="00DC5D31"/>
    <w:rsid w:val="00DE039B"/>
    <w:rsid w:val="00DE1E73"/>
    <w:rsid w:val="00DE3C7C"/>
    <w:rsid w:val="00DE4040"/>
    <w:rsid w:val="00DE40BF"/>
    <w:rsid w:val="00DF23DA"/>
    <w:rsid w:val="00E019EE"/>
    <w:rsid w:val="00E03D88"/>
    <w:rsid w:val="00E0660A"/>
    <w:rsid w:val="00E06BDD"/>
    <w:rsid w:val="00E11978"/>
    <w:rsid w:val="00E3236A"/>
    <w:rsid w:val="00E323F3"/>
    <w:rsid w:val="00E36736"/>
    <w:rsid w:val="00E37A03"/>
    <w:rsid w:val="00E61C74"/>
    <w:rsid w:val="00E63540"/>
    <w:rsid w:val="00E710CE"/>
    <w:rsid w:val="00E72F4D"/>
    <w:rsid w:val="00E901EE"/>
    <w:rsid w:val="00E95D7C"/>
    <w:rsid w:val="00E96506"/>
    <w:rsid w:val="00EA0DF4"/>
    <w:rsid w:val="00EB0063"/>
    <w:rsid w:val="00EB1A28"/>
    <w:rsid w:val="00EB506E"/>
    <w:rsid w:val="00EC233E"/>
    <w:rsid w:val="00EC46CC"/>
    <w:rsid w:val="00EC547D"/>
    <w:rsid w:val="00EC6447"/>
    <w:rsid w:val="00ED5518"/>
    <w:rsid w:val="00EF282D"/>
    <w:rsid w:val="00F14BB0"/>
    <w:rsid w:val="00F24B88"/>
    <w:rsid w:val="00F25459"/>
    <w:rsid w:val="00F41853"/>
    <w:rsid w:val="00F522FD"/>
    <w:rsid w:val="00F64F05"/>
    <w:rsid w:val="00F75930"/>
    <w:rsid w:val="00F85410"/>
    <w:rsid w:val="00F97FDF"/>
    <w:rsid w:val="00FA37C9"/>
    <w:rsid w:val="00FD6FB3"/>
    <w:rsid w:val="00FE1F89"/>
    <w:rsid w:val="00FE64A7"/>
    <w:rsid w:val="00FE6729"/>
    <w:rsid w:val="1906B2C5"/>
    <w:rsid w:val="27AF559C"/>
    <w:rsid w:val="57A1CD55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fr-BE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,"/>
  <w14:docId w14:val="11A0726E"/>
  <w15:chartTrackingRefBased/>
  <w15:docId w15:val="{0A6ED51E-8FA8-4740-BF3E-8A4349168346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HAnsi" w:hAnsiTheme="minorHAnsi" w:cstheme="minorBidi"/>
        <w:sz w:val="22"/>
        <w:szCs w:val="22"/>
        <w:lang w:val="fr-BE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/>
    <w:lsdException w:name="heading 2" w:semiHidden="1" w:uiPriority="9" w:unhideWhenUsed="1"/>
    <w:lsdException w:name="heading 3" w:semiHidden="1" w:uiPriority="9" w:unhideWhenUsed="1" w:qFormat="1"/>
    <w:lsdException w:name="heading 4" w:semiHidden="1" w:uiPriority="9" w:unhideWhenUsed="1"/>
    <w:lsdException w:name="heading 5" w:semiHidden="1" w:uiPriority="9" w:unhideWhenUsed="1"/>
    <w:lsdException w:name="heading 6" w:semiHidden="1" w:uiPriority="9" w:unhideWhenUsed="1"/>
    <w:lsdException w:name="heading 7" w:semiHidden="1" w:uiPriority="9" w:unhideWhenUsed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/>
    <w:lsdException w:name="Emphasis" w:uiPriority="20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/>
    <w:lsdException w:name="Quote" w:uiPriority="29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/>
    <w:lsdException w:name="Subtle Reference" w:uiPriority="31"/>
    <w:lsdException w:name="Intense Reference" w:uiPriority="32"/>
    <w:lsdException w:name="Book Title" w:uiPriority="33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81347A"/>
    <w:pPr>
      <w:spacing w:after="60" w:line="288" w:lineRule="auto"/>
      <w:jc w:val="both"/>
    </w:pPr>
    <w:rPr>
      <w:lang w:val="fr-FR"/>
    </w:rPr>
  </w:style>
  <w:style w:type="paragraph" w:styleId="Heading1">
    <w:name w:val="heading 1"/>
    <w:uiPriority w:val="9"/>
    <w:rsid w:val="00285B63"/>
    <w:pPr>
      <w:keepNext/>
      <w:keepLines/>
      <w:spacing w:before="480" w:after="0"/>
      <w:outlineLvl w:val="0"/>
    </w:pPr>
    <w:rPr>
      <w:rFonts w:asciiTheme="majorHAnsi" w:eastAsiaTheme="majorEastAsia" w:hAnsiTheme="majorHAnsi" w:cstheme="majorBidi"/>
      <w:b/>
      <w:bCs/>
      <w:color w:val="2E74B5" w:themeColor="accent1" w:themeShade="BF"/>
      <w:sz w:val="28"/>
      <w:szCs w:val="28"/>
    </w:rPr>
  </w:style>
  <w:style w:type="paragraph" w:styleId="Heading2">
    <w:name w:val="heading 2"/>
    <w:uiPriority w:val="9"/>
    <w:unhideWhenUsed/>
    <w:rsid w:val="00285B63"/>
    <w:pPr>
      <w:keepNext/>
      <w:keepLines/>
      <w:spacing w:before="200" w:after="0"/>
      <w:outlineLvl w:val="1"/>
    </w:pPr>
    <w:rPr>
      <w:rFonts w:asciiTheme="majorHAnsi" w:eastAsiaTheme="majorEastAsia" w:hAnsiTheme="majorHAnsi" w:cstheme="majorBidi"/>
      <w:b/>
      <w:bCs/>
      <w:color w:val="5B9BD5" w:themeColor="accent1"/>
      <w:sz w:val="26"/>
      <w:szCs w:val="26"/>
    </w:rPr>
  </w:style>
  <w:style w:type="paragraph" w:styleId="Heading3">
    <w:name w:val="heading 3"/>
    <w:uiPriority w:val="9"/>
    <w:unhideWhenUsed/>
    <w:rsid w:val="00285B63"/>
    <w:pPr>
      <w:keepNext/>
      <w:keepLines/>
      <w:spacing w:before="200" w:after="0"/>
      <w:outlineLvl w:val="2"/>
    </w:pPr>
    <w:rPr>
      <w:rFonts w:asciiTheme="majorHAnsi" w:eastAsiaTheme="majorEastAsia" w:hAnsiTheme="majorHAnsi" w:cstheme="majorBidi"/>
      <w:b/>
      <w:bCs/>
      <w:color w:val="5B9BD5" w:themeColor="accent1"/>
    </w:rPr>
  </w:style>
  <w:style w:type="paragraph" w:styleId="Heading4">
    <w:name w:val="heading 4"/>
    <w:uiPriority w:val="9"/>
    <w:unhideWhenUsed/>
    <w:rsid w:val="005F433E"/>
    <w:pPr>
      <w:keepNext/>
      <w:keepLines/>
      <w:spacing w:before="200" w:after="0"/>
      <w:outlineLvl w:val="3"/>
    </w:pPr>
    <w:rPr>
      <w:rFonts w:asciiTheme="majorHAnsi" w:eastAsiaTheme="majorEastAsia" w:hAnsiTheme="majorHAnsi" w:cstheme="majorBidi"/>
      <w:b/>
      <w:bCs/>
      <w:i/>
      <w:iCs/>
      <w:color w:val="5B9BD5" w:themeColor="accent1"/>
    </w:rPr>
  </w:style>
  <w:style w:type="paragraph" w:styleId="Heading5">
    <w:name w:val="heading 5"/>
    <w:uiPriority w:val="9"/>
    <w:unhideWhenUsed/>
    <w:rsid w:val="005F433E"/>
    <w:pPr>
      <w:keepNext/>
      <w:keepLines/>
      <w:spacing w:before="200" w:after="0"/>
      <w:outlineLvl w:val="4"/>
    </w:pPr>
    <w:rPr>
      <w:rFonts w:asciiTheme="majorHAnsi" w:eastAsiaTheme="majorEastAsia" w:hAnsiTheme="majorHAnsi" w:cstheme="majorBidi"/>
      <w:color w:val="1F4D78" w:themeColor="accent1" w:themeShade="7F"/>
    </w:rPr>
  </w:style>
  <w:style w:type="paragraph" w:styleId="Heading6">
    <w:name w:val="heading 6"/>
    <w:uiPriority w:val="9"/>
    <w:unhideWhenUsed/>
    <w:rsid w:val="005F433E"/>
    <w:pPr>
      <w:keepNext/>
      <w:keepLines/>
      <w:spacing w:before="200" w:after="0"/>
      <w:outlineLvl w:val="5"/>
    </w:pPr>
    <w:rPr>
      <w:rFonts w:asciiTheme="majorHAnsi" w:eastAsiaTheme="majorEastAsia" w:hAnsiTheme="majorHAnsi" w:cstheme="majorBidi"/>
      <w:i/>
      <w:iCs/>
      <w:color w:val="1F4D78" w:themeColor="accent1" w:themeShade="7F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ListParagraph">
    <w:name w:val="List Paragraph"/>
    <w:basedOn w:val="Normal"/>
    <w:uiPriority w:val="34"/>
    <w:rsid w:val="00CC458D"/>
    <w:pPr>
      <w:ind w:left="720"/>
      <w:contextualSpacing/>
    </w:pPr>
  </w:style>
  <w:style w:type="paragraph" w:customStyle="1" w:styleId="Body1">
    <w:name w:val="Body1"/>
    <w:basedOn w:val="ListParagraph"/>
    <w:qFormat/>
    <w:rsid w:val="00870528"/>
    <w:pPr>
      <w:numPr>
        <w:numId w:val="14"/>
      </w:numPr>
      <w:spacing w:before="80" w:after="0"/>
    </w:pPr>
    <w:rPr>
      <w:lang w:val="fr-BE"/>
    </w:rPr>
  </w:style>
  <w:style w:type="paragraph" w:customStyle="1" w:styleId="Body2">
    <w:name w:val="Body2"/>
    <w:basedOn w:val="Body1"/>
    <w:qFormat/>
    <w:rsid w:val="00F14BB0"/>
    <w:pPr>
      <w:numPr>
        <w:ilvl w:val="1"/>
      </w:numPr>
      <w:spacing w:after="60"/>
    </w:pPr>
  </w:style>
  <w:style w:type="paragraph" w:customStyle="1" w:styleId="Body3">
    <w:name w:val="Body3"/>
    <w:basedOn w:val="Body2"/>
    <w:qFormat/>
    <w:rsid w:val="00CC458D"/>
    <w:pPr>
      <w:numPr>
        <w:ilvl w:val="2"/>
      </w:numPr>
    </w:pPr>
  </w:style>
  <w:style w:type="paragraph" w:customStyle="1" w:styleId="Body4">
    <w:name w:val="Body4"/>
    <w:basedOn w:val="Body3"/>
    <w:qFormat/>
    <w:rsid w:val="00CC458D"/>
    <w:pPr>
      <w:numPr>
        <w:ilvl w:val="3"/>
      </w:numPr>
    </w:pPr>
  </w:style>
  <w:style w:type="table" w:styleId="TableGrid">
    <w:name w:val="Table Grid"/>
    <w:basedOn w:val="TableNormal"/>
    <w:uiPriority w:val="39"/>
    <w:rsid w:val="00BE7117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Hyperlink">
    <w:name w:val="Hyperlink"/>
    <w:basedOn w:val="DefaultParagraphFont"/>
    <w:uiPriority w:val="99"/>
    <w:unhideWhenUsed/>
    <w:rsid w:val="00BE7117"/>
    <w:rPr>
      <w:color w:val="0563C1" w:themeColor="hyperlink"/>
      <w:u w:val="single"/>
    </w:rPr>
  </w:style>
  <w:style w:type="character" w:styleId="FollowedHyperlink">
    <w:name w:val="FollowedHyperlink"/>
    <w:basedOn w:val="DefaultParagraphFont"/>
    <w:uiPriority w:val="99"/>
    <w:semiHidden/>
    <w:unhideWhenUsed/>
    <w:rsid w:val="00BE7117"/>
    <w:rPr>
      <w:color w:val="954F72" w:themeColor="followedHyperlink"/>
      <w:u w:val="single"/>
    </w:rPr>
  </w:style>
  <w:style w:type="paragraph" w:customStyle="1" w:styleId="zAnnList">
    <w:name w:val="z Ann List"/>
    <w:basedOn w:val="ListParagraph"/>
    <w:qFormat/>
    <w:rsid w:val="00C92077"/>
    <w:pPr>
      <w:numPr>
        <w:numId w:val="10"/>
      </w:numPr>
      <w:ind w:left="983" w:hanging="983"/>
      <w:jc w:val="left"/>
    </w:pPr>
  </w:style>
  <w:style w:type="paragraph" w:styleId="BalloonText">
    <w:name w:val="Balloon Text"/>
    <w:basedOn w:val="Normal"/>
    <w:link w:val="BalloonTextChar"/>
    <w:uiPriority w:val="99"/>
    <w:semiHidden/>
    <w:unhideWhenUsed/>
    <w:rsid w:val="00796562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796562"/>
    <w:rPr>
      <w:rFonts w:ascii="Segoe UI" w:hAnsi="Segoe UI" w:cs="Segoe UI"/>
      <w:sz w:val="18"/>
      <w:szCs w:val="18"/>
      <w:lang w:val="fr-FR"/>
    </w:rPr>
  </w:style>
  <w:style w:type="paragraph" w:styleId="Header">
    <w:name w:val="header"/>
    <w:basedOn w:val="Normal"/>
    <w:link w:val="HeaderChar"/>
    <w:uiPriority w:val="99"/>
    <w:unhideWhenUsed/>
    <w:rsid w:val="00B1269D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HeaderChar">
    <w:name w:val="Header Char"/>
    <w:basedOn w:val="DefaultParagraphFont"/>
    <w:link w:val="Header"/>
    <w:uiPriority w:val="99"/>
    <w:rsid w:val="00B1269D"/>
    <w:rPr>
      <w:lang w:val="fr-FR"/>
    </w:rPr>
  </w:style>
  <w:style w:type="paragraph" w:styleId="Footer">
    <w:name w:val="footer"/>
    <w:basedOn w:val="Normal"/>
    <w:link w:val="FooterChar"/>
    <w:uiPriority w:val="99"/>
    <w:unhideWhenUsed/>
    <w:rsid w:val="00B1269D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FooterChar">
    <w:name w:val="Footer Char"/>
    <w:basedOn w:val="DefaultParagraphFont"/>
    <w:link w:val="Footer"/>
    <w:uiPriority w:val="99"/>
    <w:rsid w:val="00B1269D"/>
    <w:rPr>
      <w:lang w:val="fr-FR"/>
    </w:rPr>
  </w:style>
  <w:style w:type="paragraph" w:customStyle="1" w:styleId="SignatureLines">
    <w:name w:val="Signature Lines"/>
    <w:basedOn w:val="Normal"/>
    <w:uiPriority w:val="99"/>
    <w:rsid w:val="009250BF"/>
    <w:pPr>
      <w:spacing w:after="0" w:line="240" w:lineRule="auto"/>
      <w:ind w:left="4536" w:hanging="425"/>
      <w:jc w:val="center"/>
    </w:pPr>
    <w:rPr>
      <w:rFonts w:ascii="Arial" w:eastAsia="Times New Roman" w:hAnsi="Arial" w:cs="Arial"/>
      <w:sz w:val="20"/>
      <w:szCs w:val="16"/>
      <w:lang w:val="fr-BE"/>
    </w:rPr>
  </w:style>
  <w:style w:type="character" w:styleId="PlaceholderText">
    <w:name w:val="Placeholder Text"/>
    <w:basedOn w:val="DefaultParagraphFont"/>
    <w:uiPriority w:val="99"/>
    <w:semiHidden/>
    <w:rsid w:val="009250BF"/>
    <w:rPr>
      <w:color w:val="808080"/>
    </w:rPr>
  </w:style>
  <w:style w:type="paragraph" w:customStyle="1" w:styleId="zAppList">
    <w:name w:val="z App List"/>
    <w:basedOn w:val="ListParagraph"/>
    <w:qFormat/>
    <w:rsid w:val="005B52E7"/>
    <w:pPr>
      <w:numPr>
        <w:numId w:val="15"/>
      </w:numPr>
    </w:pPr>
  </w:style>
  <w:style w:type="paragraph" w:customStyle="1" w:styleId="zAnnTitle">
    <w:name w:val="z Ann Title"/>
    <w:basedOn w:val="Normal"/>
    <w:next w:val="Body1"/>
    <w:link w:val="zAnnTitleChar"/>
    <w:qFormat/>
    <w:rsid w:val="00A84FFD"/>
    <w:pPr>
      <w:tabs>
        <w:tab w:val="center" w:pos="5245"/>
        <w:tab w:val="right" w:pos="10490"/>
      </w:tabs>
      <w:spacing w:before="240" w:after="360" w:line="259" w:lineRule="auto"/>
      <w:jc w:val="left"/>
    </w:pPr>
    <w:rPr>
      <w:sz w:val="26"/>
      <w:szCs w:val="26"/>
    </w:rPr>
  </w:style>
  <w:style w:type="character" w:customStyle="1" w:styleId="zAnnTitleChar">
    <w:name w:val="z Ann Title Char"/>
    <w:basedOn w:val="DefaultParagraphFont"/>
    <w:link w:val="zAnnTitle"/>
    <w:rsid w:val="00A84FFD"/>
    <w:rPr>
      <w:sz w:val="26"/>
      <w:szCs w:val="26"/>
      <w:lang w:val="fr-FR"/>
    </w:rPr>
  </w:style>
  <w:style w:type="character" w:customStyle="1" w:styleId="zBilingue">
    <w:name w:val="z Bilingue"/>
    <w:basedOn w:val="DefaultParagraphFont"/>
    <w:uiPriority w:val="1"/>
    <w:qFormat/>
    <w:rsid w:val="00D62E6A"/>
    <w:rPr>
      <w:i/>
      <w:color w:val="1F4E79" w:themeColor="accent1" w:themeShade="80"/>
    </w:rPr>
  </w:style>
  <w:style w:type="character" w:styleId="Emphasis">
    <w:name w:val="Emphasis"/>
    <w:basedOn w:val="DefaultParagraphFont"/>
    <w:uiPriority w:val="20"/>
    <w:rsid w:val="00224AB6"/>
    <w:rPr>
      <w:i/>
      <w:iCs/>
    </w:rPr>
  </w:style>
  <w:style w:type="character" w:styleId="CommentReference">
    <w:name w:val="annotation reference"/>
    <w:basedOn w:val="DefaultParagraphFont"/>
    <w:uiPriority w:val="99"/>
    <w:semiHidden/>
    <w:unhideWhenUsed/>
    <w:rsid w:val="000939A6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unhideWhenUsed/>
    <w:rsid w:val="000939A6"/>
    <w:pPr>
      <w:spacing w:line="240" w:lineRule="auto"/>
    </w:pPr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rsid w:val="000939A6"/>
    <w:rPr>
      <w:sz w:val="20"/>
      <w:szCs w:val="20"/>
      <w:lang w:val="fr-FR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0939A6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0939A6"/>
    <w:rPr>
      <w:b/>
      <w:bCs/>
      <w:sz w:val="20"/>
      <w:szCs w:val="20"/>
      <w:lang w:val="fr-FR"/>
    </w:rPr>
  </w:style>
  <w:style w:type="character" w:styleId="UnresolvedMention">
    <w:name w:val="Unresolved Mention"/>
    <w:basedOn w:val="DefaultParagraphFont"/>
    <w:uiPriority w:val="99"/>
    <w:semiHidden/>
    <w:unhideWhenUsed/>
    <w:rsid w:val="00703A08"/>
    <w:rPr>
      <w:color w:val="605E5C"/>
      <w:shd w:val="clear" w:color="auto" w:fill="E1DFDD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8576978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image" Target="media/image1.png"/><Relationship Id="rId18" Type="http://schemas.openxmlformats.org/officeDocument/2006/relationships/image" Target="media/image4.emf"/><Relationship Id="rId26" Type="http://schemas.openxmlformats.org/officeDocument/2006/relationships/header" Target="header4.xml"/><Relationship Id="rId3" Type="http://schemas.openxmlformats.org/officeDocument/2006/relationships/customXml" Target="../customXml/item3.xml"/><Relationship Id="rId21" Type="http://schemas.openxmlformats.org/officeDocument/2006/relationships/header" Target="header2.xml"/><Relationship Id="rId34" Type="http://schemas.openxmlformats.org/officeDocument/2006/relationships/theme" Target="theme/theme1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package" Target="embeddings/Microsoft_Excel_Worksheet.xlsx"/><Relationship Id="rId25" Type="http://schemas.openxmlformats.org/officeDocument/2006/relationships/footer" Target="footer3.xml"/><Relationship Id="rId33" Type="http://schemas.openxmlformats.org/officeDocument/2006/relationships/glossaryDocument" Target="glossary/document.xml"/><Relationship Id="rId2" Type="http://schemas.openxmlformats.org/officeDocument/2006/relationships/customXml" Target="../customXml/item2.xml"/><Relationship Id="rId16" Type="http://schemas.openxmlformats.org/officeDocument/2006/relationships/image" Target="media/image3.emf"/><Relationship Id="rId20" Type="http://schemas.openxmlformats.org/officeDocument/2006/relationships/header" Target="header1.xml"/><Relationship Id="rId29" Type="http://schemas.openxmlformats.org/officeDocument/2006/relationships/header" Target="header7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24" Type="http://schemas.openxmlformats.org/officeDocument/2006/relationships/header" Target="header3.xml"/><Relationship Id="rId32" Type="http://schemas.openxmlformats.org/officeDocument/2006/relationships/fontTable" Target="fontTable.xml"/><Relationship Id="rId5" Type="http://schemas.openxmlformats.org/officeDocument/2006/relationships/customXml" Target="../customXml/item5.xml"/><Relationship Id="rId15" Type="http://schemas.openxmlformats.org/officeDocument/2006/relationships/hyperlink" Target="mailto:Thierry.deppe@mil.be" TargetMode="External"/><Relationship Id="rId23" Type="http://schemas.openxmlformats.org/officeDocument/2006/relationships/footer" Target="footer2.xml"/><Relationship Id="rId28" Type="http://schemas.openxmlformats.org/officeDocument/2006/relationships/header" Target="header6.xml"/><Relationship Id="rId10" Type="http://schemas.openxmlformats.org/officeDocument/2006/relationships/webSettings" Target="webSettings.xml"/><Relationship Id="rId19" Type="http://schemas.openxmlformats.org/officeDocument/2006/relationships/package" Target="embeddings/Microsoft_PowerPoint_Presentation.pptx"/><Relationship Id="rId31" Type="http://schemas.openxmlformats.org/officeDocument/2006/relationships/header" Target="header9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image" Target="media/image2.emf"/><Relationship Id="rId22" Type="http://schemas.openxmlformats.org/officeDocument/2006/relationships/footer" Target="footer1.xml"/><Relationship Id="rId27" Type="http://schemas.openxmlformats.org/officeDocument/2006/relationships/header" Target="header5.xml"/><Relationship Id="rId30" Type="http://schemas.openxmlformats.org/officeDocument/2006/relationships/header" Target="header8.xm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settings" Target="settings.xml"/><Relationship Id="rId2" Type="http://schemas.openxmlformats.org/officeDocument/2006/relationships/styles" Target="styles.xml"/><Relationship Id="rId1" Type="http://schemas.openxmlformats.org/officeDocument/2006/relationships/numbering" Target="numbering.xml"/><Relationship Id="rId5" Type="http://schemas.openxmlformats.org/officeDocument/2006/relationships/fontTable" Target="fontTable.xml"/><Relationship Id="rId4" Type="http://schemas.openxmlformats.org/officeDocument/2006/relationships/webSettings" Target="webSettings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docParts>
    <w:docPart>
      <w:docPartPr>
        <w:name w:val="DefaultPlaceholder_-185401344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07874CF-F0CD-4336-8D0F-8C10B2508997}"/>
      </w:docPartPr>
      <w:docPartBody>
        <w:p w:rsidR="00AA34A4" w:rsidRDefault="00DE1E73">
          <w:r w:rsidRPr="00F36C77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A73D9228ACB34A0FAD789635B86FFC7A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73277498-572C-4769-BC4C-BA39725D14E1}"/>
      </w:docPartPr>
      <w:docPartBody>
        <w:p w:rsidR="00DA6BA8" w:rsidRDefault="00C85EB8" w:rsidP="00C85EB8">
          <w:pPr>
            <w:pStyle w:val="A73D9228ACB34A0FAD789635B86FFC7A"/>
          </w:pPr>
          <w:r w:rsidRPr="00F36C77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D4874C2644A046E4B5FC18603708A24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4DEACDB-B96A-44D2-B1D4-F7154478EC0B}"/>
      </w:docPartPr>
      <w:docPartBody>
        <w:p w:rsidR="00B46C5F" w:rsidRDefault="008B5FA9">
          <w:r w:rsidRPr="00257373">
            <w:rPr>
              <w:rStyle w:val="PlaceholderText"/>
            </w:rPr>
            <w:t>[Title]</w:t>
          </w:r>
        </w:p>
      </w:docPartBody>
    </w:docPart>
    <w:docPart>
      <w:docPartPr>
        <w:name w:val="7F8E2309162F45B68950C9D49E4CE945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087B275D-7D09-4959-9493-5E3FC2525F10}"/>
      </w:docPartPr>
      <w:docPartBody>
        <w:p w:rsidR="00CD35AB" w:rsidRDefault="00790979" w:rsidP="00790979">
          <w:pPr>
            <w:pStyle w:val="7F8E2309162F45B68950C9D49E4CE945"/>
          </w:pPr>
          <w:r w:rsidRPr="00177D18">
            <w:rPr>
              <w:rStyle w:val="PlaceholderText"/>
            </w:rPr>
            <w:t>[Subject]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Webdings">
    <w:panose1 w:val="05030102010509060703"/>
    <w:charset w:val="02"/>
    <w:family w:val="roman"/>
    <w:pitch w:val="variable"/>
    <w:sig w:usb0="00000000" w:usb1="10000000" w:usb2="00000000" w:usb3="00000000" w:csb0="80000000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07417E06"/>
    <w:multiLevelType w:val="multilevel"/>
    <w:tmpl w:val="E970F452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720"/>
      </w:pPr>
    </w:lvl>
    <w:lvl w:ilvl="1">
      <w:start w:val="1"/>
      <w:numFmt w:val="decimal"/>
      <w:lvlText w:val="%2."/>
      <w:lvlJc w:val="left"/>
      <w:pPr>
        <w:tabs>
          <w:tab w:val="num" w:pos="1440"/>
        </w:tabs>
        <w:ind w:left="1440" w:hanging="72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72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720"/>
      </w:pPr>
    </w:lvl>
    <w:lvl w:ilvl="4">
      <w:start w:val="1"/>
      <w:numFmt w:val="decimal"/>
      <w:lvlText w:val="%5."/>
      <w:lvlJc w:val="left"/>
      <w:pPr>
        <w:tabs>
          <w:tab w:val="num" w:pos="3600"/>
        </w:tabs>
        <w:ind w:left="3600" w:hanging="720"/>
      </w:pPr>
    </w:lvl>
    <w:lvl w:ilvl="5">
      <w:start w:val="1"/>
      <w:numFmt w:val="decimal"/>
      <w:lvlText w:val="%6."/>
      <w:lvlJc w:val="left"/>
      <w:pPr>
        <w:tabs>
          <w:tab w:val="num" w:pos="4320"/>
        </w:tabs>
        <w:ind w:left="4320" w:hanging="72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720"/>
      </w:pPr>
    </w:lvl>
    <w:lvl w:ilvl="7">
      <w:start w:val="1"/>
      <w:numFmt w:val="decimal"/>
      <w:lvlText w:val="%8."/>
      <w:lvlJc w:val="left"/>
      <w:pPr>
        <w:tabs>
          <w:tab w:val="num" w:pos="5760"/>
        </w:tabs>
        <w:ind w:left="5760" w:hanging="720"/>
      </w:pPr>
    </w:lvl>
    <w:lvl w:ilvl="8">
      <w:start w:val="1"/>
      <w:numFmt w:val="decimal"/>
      <w:lvlText w:val="%9."/>
      <w:lvlJc w:val="left"/>
      <w:pPr>
        <w:tabs>
          <w:tab w:val="num" w:pos="6480"/>
        </w:tabs>
        <w:ind w:left="6480" w:hanging="720"/>
      </w:pPr>
    </w:lvl>
  </w:abstractNum>
  <w:num w:numId="1" w16cid:durableId="1158498421">
    <w:abstractNumId w:val="0"/>
  </w:num>
</w:numbering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DE1E73"/>
    <w:rsid w:val="000252F2"/>
    <w:rsid w:val="00046ABD"/>
    <w:rsid w:val="00067D23"/>
    <w:rsid w:val="000A0084"/>
    <w:rsid w:val="000A7CE2"/>
    <w:rsid w:val="001143E6"/>
    <w:rsid w:val="002362DF"/>
    <w:rsid w:val="0026370D"/>
    <w:rsid w:val="002D5D65"/>
    <w:rsid w:val="002F2831"/>
    <w:rsid w:val="003B5D2D"/>
    <w:rsid w:val="00441C8C"/>
    <w:rsid w:val="00455510"/>
    <w:rsid w:val="004F11F3"/>
    <w:rsid w:val="005B15F5"/>
    <w:rsid w:val="00790979"/>
    <w:rsid w:val="007D327D"/>
    <w:rsid w:val="007E0480"/>
    <w:rsid w:val="008B5FA9"/>
    <w:rsid w:val="009424BA"/>
    <w:rsid w:val="00971531"/>
    <w:rsid w:val="00A44EA1"/>
    <w:rsid w:val="00A92672"/>
    <w:rsid w:val="00A92BE7"/>
    <w:rsid w:val="00AA34A4"/>
    <w:rsid w:val="00B46C5F"/>
    <w:rsid w:val="00C85EB8"/>
    <w:rsid w:val="00CC10BF"/>
    <w:rsid w:val="00CD35AB"/>
    <w:rsid w:val="00DA6BA8"/>
    <w:rsid w:val="00DB0745"/>
    <w:rsid w:val="00DC5239"/>
    <w:rsid w:val="00DD6F19"/>
    <w:rsid w:val="00DE1E73"/>
    <w:rsid w:val="00E019EE"/>
    <w:rsid w:val="00E03D88"/>
    <w:rsid w:val="00EF7B99"/>
    <w:rsid w:val="00F049CB"/>
    <w:rsid w:val="00F15543"/>
    <w:rsid w:val="00F23E9E"/>
    <w:rsid w:val="00F41853"/>
    <w:rsid w:val="00F84BFB"/>
    <w:rsid w:val="00FB2F31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fr-B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sz w:val="22"/>
        <w:szCs w:val="22"/>
        <w:lang w:val="fr-BE" w:eastAsia="fr-BE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CD35AB"/>
    <w:rPr>
      <w:color w:val="808080"/>
    </w:rPr>
  </w:style>
  <w:style w:type="paragraph" w:customStyle="1" w:styleId="A73D9228ACB34A0FAD789635B86FFC7A">
    <w:name w:val="A73D9228ACB34A0FAD789635B86FFC7A"/>
    <w:rsid w:val="00C85EB8"/>
  </w:style>
  <w:style w:type="paragraph" w:customStyle="1" w:styleId="7F8E2309162F45B68950C9D49E4CE945">
    <w:name w:val="7F8E2309162F45B68950C9D49E4CE945"/>
    <w:rsid w:val="00790979"/>
    <w:rPr>
      <w:lang w:val="nl-BE" w:eastAsia="nl-BE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_xmlsignatures/_rels/origin.sigs.rels><?xml version="1.0" encoding="UTF-8" standalone="yes"?>
<Relationships xmlns="http://schemas.openxmlformats.org/package/2006/relationships"><Relationship Id="rId1" Type="http://schemas.openxmlformats.org/package/2006/relationships/digital-signature/signature" Target="sig1.xml"/></Relationships>
</file>

<file path=_xmlsignatures/sig1.xml><?xml version="1.0" encoding="utf-8"?>
<Signature xmlns="http://www.w3.org/2000/09/xmldsig#" Id="idPackageSignature">
  <SignedInfo>
    <CanonicalizationMethod Algorithm="http://www.w3.org/TR/2001/REC-xml-c14n-20010315"/>
    <SignatureMethod Algorithm="http://www.w3.org/2001/04/xmldsig-more#rsa-sha256"/>
    <Reference Type="http://www.w3.org/2000/09/xmldsig#Object" URI="#idPackageObject">
      <DigestMethod Algorithm="http://www.w3.org/2001/04/xmlenc#sha256"/>
      <DigestValue>yiaFW2Ddyn3PXHzMiWrPZxle0tTDINs7dKsnO2cODtY=</DigestValue>
    </Reference>
    <Reference Type="http://www.w3.org/2000/09/xmldsig#Object" URI="#idOfficeObject">
      <DigestMethod Algorithm="http://www.w3.org/2001/04/xmlenc#sha256"/>
      <DigestValue>zWMiyKJA85OdsQBN/7t8NcqPvem7mgAblvJ21OLSezE=</DigestValue>
    </Reference>
    <Reference Type="http://uri.etsi.org/01903#SignedProperties" URI="#idSignedProperties">
      <Transforms>
        <Transform Algorithm="http://www.w3.org/TR/2001/REC-xml-c14n-20010315"/>
      </Transforms>
      <DigestMethod Algorithm="http://www.w3.org/2001/04/xmlenc#sha256"/>
      <DigestValue>7Kz/X4qbDlVijsTY+k0w2q5VHlENE0V9KsYfAPyr+CI=</DigestValue>
    </Reference>
    <Reference Type="http://www.w3.org/2000/09/xmldsig#Object" URI="#idValidSigLnImg">
      <DigestMethod Algorithm="http://www.w3.org/2001/04/xmlenc#sha256"/>
      <DigestValue>1nZPeEMAxkN9OcM9fHo9LA2jBLUt9t7ZB6fdcRqKnuM=</DigestValue>
    </Reference>
    <Reference Type="http://www.w3.org/2000/09/xmldsig#Object" URI="#idInvalidSigLnImg">
      <DigestMethod Algorithm="http://www.w3.org/2001/04/xmlenc#sha256"/>
      <DigestValue>gHSyIA+X11EwofwA/LmKD/LR2aq/6wWbcoFeyhxbcHs=</DigestValue>
    </Reference>
  </SignedInfo>
  <SignatureValue>gE1UOVEZixM0nvdBife/EAmn6E18hCrrSW0niaQe2BluAAAn9/Pb79DS7y+zDV0CB6PpGWm22Uxy
/PNoM+qjCPk6XtpXreNC+ZlXi3orTPz6G21LyXIVUKhyZfh1uPuY/rGK8DBKfbVTsc/Dmgcl3cp5
KZ7cPhJt+JM8gXUhkixRJKe39mipXxaNSU1RdpakvB8YthF4WRzx+LbyFW405GuJVNujGSzngpdO
eG8wESqHqESLrvAURt3u1DWhEoV2PkbrzCYYUamPNEhkL7JRQvPNUdVsz/zWSiDwH7Ya4tiO85Qm
H//E1RbcsZcBN8QG9gceqwQsLp7RoioS3kZwjg==</SignatureValue>
  <KeyInfo>
    <X509Data>
      <X509Certificate>MIIFpzCCA4+gAwIBAgIQEAAAAAAARrxMKeg9ggOySjANBgkqhkiG9w0BAQsFADBkMQswCQYDVQQGEwJCRTERMA8GA1UEBxMIQnJ1c3NlbHMxHDAaBgNVBAoTE0NlcnRpcG9zdCBOLlYuL1MuQS4xEzARBgNVBAMTCkNpdGl6ZW4gQ0ExDzANBgNVBAUTBjIwMjAxMjAeFw0yMDA5MjMwMTQ0MTVaFw0zMDA5MTgyMzU5NTlaMHcxCzAJBgNVBAYTAkJFMSgwJgYDVQQDDB9UaGllcnJ5IERlcHDDqSAoQXV0aGVudGljYXRpb24pMQ8wDQYDVQQEDAZEZXBww6kxFzAVBgNVBCoTDlRoaWVycnkgQXJub2xkMRQwEgYDVQQFEws3NDAxMTAwMjE3NjCCASIwDQYJKoZIhvcNAQEBBQADggEPADCCAQoCggEBAM4GJMPGJSW2LK2htwTYMRxz3WNL+VrKMyWLMi3ARd3d7qmSGGtS2cl61R8cgjADZ9ZIFbI4vajCxS2ToYPIofbDYLKYJIEp9/0VmVxOED3s5ONUSChgdc8SKtC3icodiO69jEzlMxHjL31LHfWo2P4JTd3sN6yne70VXKR9yflJ1hWXq099SGp351uymlMUYL/6C9Vc6tQLWlI0CBQK52VJpNwTb3zS2oAFLu/ORxrueSQkhhYIi9j4mw62aLRUSzongRH/nzRzT8ImjIPqeHbIKjxS8BtQk5BRVDnSEwO42A68LsSE9erCEdQhnqmSHvbgm3V9D28+ncG4Y+9DhPkCAwEAAaOCAUAwggE8MB8GA1UdIwQYMBaAFHRGE6FITFLYcB85vSqdzeud+nihMHMGCCsGAQUFBwEBBGcwZTA5BggrBgEFBQcwAoYtaHR0cDovL2NlcnRzLmVpZC5iZWxnaXVtLmJlL2NpdGl6ZW4yMDIwMTIuY3J0MCgGCCsGAQUFBzABhhxodHRwOi8vb2NzcC5laWQuYmVsZ2l1bS5iZS8yMEQGA1UdIAQ9MDswOQYHYDgMAQECAjAuMCwGCCsGAQUFBwIBFiBodHRwOi8vcmVwb3NpdG9yeS5laWQuYmVsZ2l1bS5iZTA5BgNVHR8EMjAwMC6gLKAqhihodHRwOi8vY3JsLmVpZC5iZWxnaXVtLmJlL2VpZGMyMDIwMTIuY3JsMA4GA1UdDwEB/wQEAwIHgDATBgNVHSUEDDAKBggrBgEFBQcDAjANBgkqhkiG9w0BAQsFAAOCAgEAtnw4WGQ+qghVWfoxTzberTLCsjlbLGK5DEYuJaDMz/9kw3gNRbyhlXkRBBqYwkGpYDx55ImxSnRlKbsJnnqU3/zsqEgMu5HWg1sftxljB72NTI06cmb3oM2wS8GYJlfWSZtgDnOb2CC2JXf2PeaiL+Hp7UbDdVT0Ayj2jU2gn7byIKk6hsXhS4qfwIQUUWZ4alvpe+pJ3n9VzVknq/xZ8tfMhzIah+mLyjypujzbHGU5M4EtwshjXwuuNpHimCQhyJ8Ia5WZ6pgHZdgEaU/YRCQVC3K5vxilDBocyAoTciPVsDYoA3Cf95LUpghg8M53zY2v/JG73XdR6ZJ90EOWQRYshhOlUDKTwZpdcMq8Z+WR3yGve1mewcFqZVe+fHWjLnyEQ5cpDlKW9w91Nv6rFHhH7UJwV9CXw4xr4gF27ssSBpqDG8ecUX9qCbmheeiJEvwaJ3UjKp4Pj1fe2sssKX1jMHC94YiiO6mTGCLaZOh9EuyY2hncn9C/Ii9lywKIm9w5GdEdAeNAy6FgE/dFzvNSlI+4pvO8WMi6wLRlCUm1SWuyrvWx2M5T6joZJX7R/ybDH4oHMdMp2/4IHGJDY3JZBF+Io923guShQc4SEqqUEzswZYmmIVCX08z1+ZRfljpGktnKaCijt/ovujmrFghdFq3fZ5Bv9wZSjmk/W+k=</X509Certificate>
    </X509Data>
  </KeyInfo>
  <Object Id="idPackageObject">
    <Manifest>
      <Reference URI="/_rels/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Mq3mDDWudLiaQFa1psBgLG+/en7p7r8re0MtlxnuiUI=</DigestValue>
      </Reference>
      <Reference URI="/word/_rels/document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8"/>
            <mdssi:RelationshipReference xmlns:mdssi="http://schemas.openxmlformats.org/package/2006/digital-signature" SourceId="rId26"/>
            <mdssi:RelationshipReference xmlns:mdssi="http://schemas.openxmlformats.org/package/2006/digital-signature" SourceId="rId21"/>
            <mdssi:RelationshipReference xmlns:mdssi="http://schemas.openxmlformats.org/package/2006/digital-signature" SourceId="rId34"/>
            <mdssi:RelationshipReference xmlns:mdssi="http://schemas.openxmlformats.org/package/2006/digital-signature" SourceId="rId7"/>
            <mdssi:RelationshipReference xmlns:mdssi="http://schemas.openxmlformats.org/package/2006/digital-signature" SourceId="rId12"/>
            <mdssi:RelationshipReference xmlns:mdssi="http://schemas.openxmlformats.org/package/2006/digital-signature" SourceId="rId17"/>
            <mdssi:RelationshipReference xmlns:mdssi="http://schemas.openxmlformats.org/package/2006/digital-signature" SourceId="rId25"/>
            <mdssi:RelationshipReference xmlns:mdssi="http://schemas.openxmlformats.org/package/2006/digital-signature" SourceId="rId33"/>
            <mdssi:RelationshipReference xmlns:mdssi="http://schemas.openxmlformats.org/package/2006/digital-signature" SourceId="rId16"/>
            <mdssi:RelationshipReference xmlns:mdssi="http://schemas.openxmlformats.org/package/2006/digital-signature" SourceId="rId20"/>
            <mdssi:RelationshipReference xmlns:mdssi="http://schemas.openxmlformats.org/package/2006/digital-signature" SourceId="rId29"/>
            <mdssi:RelationshipReference xmlns:mdssi="http://schemas.openxmlformats.org/package/2006/digital-signature" SourceId="rId11"/>
            <mdssi:RelationshipReference xmlns:mdssi="http://schemas.openxmlformats.org/package/2006/digital-signature" SourceId="rId24"/>
            <mdssi:RelationshipReference xmlns:mdssi="http://schemas.openxmlformats.org/package/2006/digital-signature" SourceId="rId32"/>
            <mdssi:RelationshipReference xmlns:mdssi="http://schemas.openxmlformats.org/package/2006/digital-signature" SourceId="rId15"/>
            <mdssi:RelationshipReference xmlns:mdssi="http://schemas.openxmlformats.org/package/2006/digital-signature" SourceId="rId23"/>
            <mdssi:RelationshipReference xmlns:mdssi="http://schemas.openxmlformats.org/package/2006/digital-signature" SourceId="rId28"/>
            <mdssi:RelationshipReference xmlns:mdssi="http://schemas.openxmlformats.org/package/2006/digital-signature" SourceId="rId10"/>
            <mdssi:RelationshipReference xmlns:mdssi="http://schemas.openxmlformats.org/package/2006/digital-signature" SourceId="rId19"/>
            <mdssi:RelationshipReference xmlns:mdssi="http://schemas.openxmlformats.org/package/2006/digital-signature" SourceId="rId31"/>
            <mdssi:RelationshipReference xmlns:mdssi="http://schemas.openxmlformats.org/package/2006/digital-signature" SourceId="rId9"/>
            <mdssi:RelationshipReference xmlns:mdssi="http://schemas.openxmlformats.org/package/2006/digital-signature" SourceId="rId14"/>
            <mdssi:RelationshipReference xmlns:mdssi="http://schemas.openxmlformats.org/package/2006/digital-signature" SourceId="rId22"/>
            <mdssi:RelationshipReference xmlns:mdssi="http://schemas.openxmlformats.org/package/2006/digital-signature" SourceId="rId27"/>
            <mdssi:RelationshipReference xmlns:mdssi="http://schemas.openxmlformats.org/package/2006/digital-signature" SourceId="rId30"/>
            <mdssi:RelationshipReference xmlns:mdssi="http://schemas.openxmlformats.org/package/2006/digital-signature" SourceId="rId8"/>
            <mdssi:RelationshipReference xmlns:mdssi="http://schemas.openxmlformats.org/package/2006/digital-signature" SourceId="rId13"/>
          </Transform>
          <Transform Algorithm="http://www.w3.org/TR/2001/REC-xml-c14n-20010315"/>
        </Transforms>
        <DigestMethod Algorithm="http://www.w3.org/2001/04/xmlenc#sha256"/>
        <DigestValue>ln+RzzshqmekHEjHZrwMKLvNB907UCpQlhZnPnlJ/WY=</DigestValue>
      </Reference>
      <Reference URI="/word/document.xml?ContentType=application/vnd.openxmlformats-officedocument.wordprocessingml.document.main+xml">
        <DigestMethod Algorithm="http://www.w3.org/2001/04/xmlenc#sha256"/>
        <DigestValue>r6HfBubNd2RNPzD2pENSvbZPkbPginSe//jh+M+Wkr0=</DigestValue>
      </Reference>
      <Reference URI="/word/embeddings/Microsoft_Excel_Worksheet.xlsx?ContentType=application/vnd.openxmlformats-officedocument.spreadsheetml.sheet">
        <DigestMethod Algorithm="http://www.w3.org/2001/04/xmlenc#sha256"/>
        <DigestValue>g1p2zGgL8rbgOKyx9rFVtUpk/yprixnmnavBGgZSbIQ=</DigestValue>
      </Reference>
      <Reference URI="/word/embeddings/Microsoft_PowerPoint_Presentation.pptx?ContentType=application/vnd.openxmlformats-officedocument.presentationml.presentation">
        <DigestMethod Algorithm="http://www.w3.org/2001/04/xmlenc#sha256"/>
        <DigestValue>/fkEsh8OhA1/U6Mthpn1QWiv3pwY4Y1fNw2H/zu3y2g=</DigestValue>
      </Reference>
      <Reference URI="/word/endnotes.xml?ContentType=application/vnd.openxmlformats-officedocument.wordprocessingml.endnotes+xml">
        <DigestMethod Algorithm="http://www.w3.org/2001/04/xmlenc#sha256"/>
        <DigestValue>IysLXwveprFB6adkEn+J7flq/G/PHwTznVwsycagw2o=</DigestValue>
      </Reference>
      <Reference URI="/word/fontTable.xml?ContentType=application/vnd.openxmlformats-officedocument.wordprocessingml.fontTable+xml">
        <DigestMethod Algorithm="http://www.w3.org/2001/04/xmlenc#sha256"/>
        <DigestValue>1e4A49mvtWnHKXk8q1TApoiTO50/R4KrgUMVjaamgAo=</DigestValue>
      </Reference>
      <Reference URI="/word/footer1.xml?ContentType=application/vnd.openxmlformats-officedocument.wordprocessingml.footer+xml">
        <DigestMethod Algorithm="http://www.w3.org/2001/04/xmlenc#sha256"/>
        <DigestValue>13LL5/IvPippRqc7yztf/VH78+b0NLwcfRHItDfPsPo=</DigestValue>
      </Reference>
      <Reference URI="/word/footer2.xml?ContentType=application/vnd.openxmlformats-officedocument.wordprocessingml.footer+xml">
        <DigestMethod Algorithm="http://www.w3.org/2001/04/xmlenc#sha256"/>
        <DigestValue>8/DDyU+bjZccjipIC9ItLYipGgjYWeKAo1dSzFMzMb4=</DigestValue>
      </Reference>
      <Reference URI="/word/footer3.xml?ContentType=application/vnd.openxmlformats-officedocument.wordprocessingml.footer+xml">
        <DigestMethod Algorithm="http://www.w3.org/2001/04/xmlenc#sha256"/>
        <DigestValue>p59yB/tLlgHwSolCzbKOYy8uzPHocuwhM80QWpBC4xw=</DigestValue>
      </Reference>
      <Reference URI="/word/footnotes.xml?ContentType=application/vnd.openxmlformats-officedocument.wordprocessingml.footnotes+xml">
        <DigestMethod Algorithm="http://www.w3.org/2001/04/xmlenc#sha256"/>
        <DigestValue>d+AQwICA/vfO9fv9Nzo5bV5Ubj3qFc8RiOma2lRFwWk=</DigestValue>
      </Reference>
      <Reference URI="/word/glossary/_rels/document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  <mdssi:RelationshipReference xmlns:mdssi="http://schemas.openxmlformats.org/package/2006/digital-signature" SourceId="rId5"/>
            <mdssi:RelationshipReference xmlns:mdssi="http://schemas.openxmlformats.org/package/2006/digital-signature" SourceId="rId4"/>
          </Transform>
          <Transform Algorithm="http://www.w3.org/TR/2001/REC-xml-c14n-20010315"/>
        </Transforms>
        <DigestMethod Algorithm="http://www.w3.org/2001/04/xmlenc#sha256"/>
        <DigestValue>w/VQBbjl5UG1LDs0QVcil3m9xwFf2P23fmmR1lcAavQ=</DigestValue>
      </Reference>
      <Reference URI="/word/glossary/document.xml?ContentType=application/vnd.openxmlformats-officedocument.wordprocessingml.document.glossary+xml">
        <DigestMethod Algorithm="http://www.w3.org/2001/04/xmlenc#sha256"/>
        <DigestValue>oDNZmCJdyChjGcxefCC/c2Gwqek9DpCMz9PKl6cA+7w=</DigestValue>
      </Reference>
      <Reference URI="/word/glossary/fontTable.xml?ContentType=application/vnd.openxmlformats-officedocument.wordprocessingml.fontTable+xml">
        <DigestMethod Algorithm="http://www.w3.org/2001/04/xmlenc#sha256"/>
        <DigestValue>FP/jWB7ybkqEadEcMeBGkGWe/RKcXZyK+644/9TQO5c=</DigestValue>
      </Reference>
      <Reference URI="/word/glossary/numbering.xml?ContentType=application/vnd.openxmlformats-officedocument.wordprocessingml.numbering+xml">
        <DigestMethod Algorithm="http://www.w3.org/2001/04/xmlenc#sha256"/>
        <DigestValue>h6XP00Lkln7Mj5fldymF6TN8G4et/vN77mP8/km93yU=</DigestValue>
      </Reference>
      <Reference URI="/word/glossary/settings.xml?ContentType=application/vnd.openxmlformats-officedocument.wordprocessingml.settings+xml">
        <DigestMethod Algorithm="http://www.w3.org/2001/04/xmlenc#sha256"/>
        <DigestValue>sZi+WjaS6jburee5zPgxgBmDLvsrhm9qHthPqp3ttFc=</DigestValue>
      </Reference>
      <Reference URI="/word/glossary/styles.xml?ContentType=application/vnd.openxmlformats-officedocument.wordprocessingml.styles+xml">
        <DigestMethod Algorithm="http://www.w3.org/2001/04/xmlenc#sha256"/>
        <DigestValue>hj/nRL+Cd7AXu5rkD8i/+7yJnXLmmBru2Fb46DbVduk=</DigestValue>
      </Reference>
      <Reference URI="/word/glossary/webSettings.xml?ContentType=application/vnd.openxmlformats-officedocument.wordprocessingml.webSettings+xml">
        <DigestMethod Algorithm="http://www.w3.org/2001/04/xmlenc#sha256"/>
        <DigestValue>qTW+Ld40kWDuOQzFtqBqoFfP1E/qwjD27/RAiJ9TkC8=</DigestValue>
      </Reference>
      <Reference URI="/word/header1.xml?ContentType=application/vnd.openxmlformats-officedocument.wordprocessingml.header+xml">
        <DigestMethod Algorithm="http://www.w3.org/2001/04/xmlenc#sha256"/>
        <DigestValue>F6a4StWfQz2wAdic+meyieRlOs2kCjzSNpX9QHMJ0pI=</DigestValue>
      </Reference>
      <Reference URI="/word/header2.xml?ContentType=application/vnd.openxmlformats-officedocument.wordprocessingml.header+xml">
        <DigestMethod Algorithm="http://www.w3.org/2001/04/xmlenc#sha256"/>
        <DigestValue>BYtdvrYTHbejSOEUuU9MnBDG8ExbrpyLkJ7Y0LIsRp8=</DigestValue>
      </Reference>
      <Reference URI="/word/header3.xml?ContentType=application/vnd.openxmlformats-officedocument.wordprocessingml.header+xml">
        <DigestMethod Algorithm="http://www.w3.org/2001/04/xmlenc#sha256"/>
        <DigestValue>ZSaNBV4QXVJ3knzXPTlYTL0GHKXf/kaWoHNSeR4v9Kw=</DigestValue>
      </Reference>
      <Reference URI="/word/header4.xml?ContentType=application/vnd.openxmlformats-officedocument.wordprocessingml.header+xml">
        <DigestMethod Algorithm="http://www.w3.org/2001/04/xmlenc#sha256"/>
        <DigestValue>4I6VPANCs+qEnefzGllI5vwfhpENmtD8kvSeJvBljiM=</DigestValue>
      </Reference>
      <Reference URI="/word/header5.xml?ContentType=application/vnd.openxmlformats-officedocument.wordprocessingml.header+xml">
        <DigestMethod Algorithm="http://www.w3.org/2001/04/xmlenc#sha256"/>
        <DigestValue>6T6nlPMTUI/bogA75LuAqqtoL4KHTvVPoeyVUT+/R5k=</DigestValue>
      </Reference>
      <Reference URI="/word/header6.xml?ContentType=application/vnd.openxmlformats-officedocument.wordprocessingml.header+xml">
        <DigestMethod Algorithm="http://www.w3.org/2001/04/xmlenc#sha256"/>
        <DigestValue>dL8Tkn/d5qmlqEODNdWZM5gXZmPNu5/MYJ4A0vYZQBQ=</DigestValue>
      </Reference>
      <Reference URI="/word/header7.xml?ContentType=application/vnd.openxmlformats-officedocument.wordprocessingml.header+xml">
        <DigestMethod Algorithm="http://www.w3.org/2001/04/xmlenc#sha256"/>
        <DigestValue>//CqKtJizjG6Hxuk1CVSxozIC9MfPCk0XEHJCUUVPCM=</DigestValue>
      </Reference>
      <Reference URI="/word/header8.xml?ContentType=application/vnd.openxmlformats-officedocument.wordprocessingml.header+xml">
        <DigestMethod Algorithm="http://www.w3.org/2001/04/xmlenc#sha256"/>
        <DigestValue>app+htnbYQisrq6IfPDzNLAZM3jIwks8Dw3/ZnsjD88=</DigestValue>
      </Reference>
      <Reference URI="/word/header9.xml?ContentType=application/vnd.openxmlformats-officedocument.wordprocessingml.header+xml">
        <DigestMethod Algorithm="http://www.w3.org/2001/04/xmlenc#sha256"/>
        <DigestValue>kwXLETnLewSWeoQ+fk7s9S1dGY/lN41LC2L0PEWQ9KQ=</DigestValue>
      </Reference>
      <Reference URI="/word/media/image1.png?ContentType=image/png">
        <DigestMethod Algorithm="http://www.w3.org/2001/04/xmlenc#sha256"/>
        <DigestValue>jhNwtp4qmvaeFAQUMPGs/WqbyVqFZQTsCHD9U6iLxXM=</DigestValue>
      </Reference>
      <Reference URI="/word/media/image2.emf?ContentType=image/x-emf">
        <DigestMethod Algorithm="http://www.w3.org/2001/04/xmlenc#sha256"/>
        <DigestValue>ZRN6fQErtHjPs/YrXURQHH7Zl9dLfgbTH3BCi30W9IE=</DigestValue>
      </Reference>
      <Reference URI="/word/media/image3.emf?ContentType=image/x-emf">
        <DigestMethod Algorithm="http://www.w3.org/2001/04/xmlenc#sha256"/>
        <DigestValue>Vqahn2P1jmhQAN6p31Azzi373SY7YPe+UnnCWu/FULE=</DigestValue>
      </Reference>
      <Reference URI="/word/media/image4.emf?ContentType=image/x-emf">
        <DigestMethod Algorithm="http://www.w3.org/2001/04/xmlenc#sha256"/>
        <DigestValue>WlOYohksIoJjod7KOVhDc0awaJTtrAVNgGwO3yA2KBA=</DigestValue>
      </Reference>
      <Reference URI="/word/numbering.xml?ContentType=application/vnd.openxmlformats-officedocument.wordprocessingml.numbering+xml">
        <DigestMethod Algorithm="http://www.w3.org/2001/04/xmlenc#sha256"/>
        <DigestValue>g6v8+oExG2qD8tCi/EJA8MvOXikz7n/43NAQ5in413g=</DigestValue>
      </Reference>
      <Reference URI="/word/settings.xml?ContentType=application/vnd.openxmlformats-officedocument.wordprocessingml.settings+xml">
        <DigestMethod Algorithm="http://www.w3.org/2001/04/xmlenc#sha256"/>
        <DigestValue>4B+vE4HcQQ9CHQAW2pOPyPjC7IGj55ja9eUCdV+2HB0=</DigestValue>
      </Reference>
      <Reference URI="/word/styles.xml?ContentType=application/vnd.openxmlformats-officedocument.wordprocessingml.styles+xml">
        <DigestMethod Algorithm="http://www.w3.org/2001/04/xmlenc#sha256"/>
        <DigestValue>126KmfO9H3HKuMLRQeyu+ZCEHpEmgCkzy7VOlvA55/k=</DigestValue>
      </Reference>
      <Reference URI="/word/theme/theme1.xml?ContentType=application/vnd.openxmlformats-officedocument.theme+xml">
        <DigestMethod Algorithm="http://www.w3.org/2001/04/xmlenc#sha256"/>
        <DigestValue>L8HrIbYZUORASW6Jbsljhmie2tLKO9ld8ME0syr+ZDE=</DigestValue>
      </Reference>
      <Reference URI="/word/webSettings.xml?ContentType=application/vnd.openxmlformats-officedocument.wordprocessingml.webSettings+xml">
        <DigestMethod Algorithm="http://www.w3.org/2001/04/xmlenc#sha256"/>
        <DigestValue>SzH8HOla2HtjHptWGV0zq4V0TZ3gL+vU2t7WElCkg3Q=</DigestValue>
      </Reference>
    </Manifest>
    <SignatureProperties>
      <SignatureProperty Id="idSignatureTime" Target="#idPackageSignature">
        <mdssi:SignatureTime xmlns:mdssi="http://schemas.openxmlformats.org/package/2006/digital-signature">
          <mdssi:Format>YYYY-MM-DDThh:mm:ssTZD</mdssi:Format>
          <mdssi:Value>2025-06-19T09:09:32Z</mdssi:Value>
        </mdssi:SignatureTime>
      </SignatureProperty>
    </SignatureProperties>
  </Object>
  <Object Id="idOfficeObject">
    <SignatureProperties>
      <SignatureProperty Id="idOfficeV1Details" Target="#idPackageSignature">
        <SignatureInfoV1 xmlns="http://schemas.microsoft.com/office/2006/digsig">
          <SetupID>{20225AE9-99CB-419F-9293-9421BFB84395}</SetupID>
          <SignatureText/>
          <SignatureImage>AQAAAGwAAAAAAAAAAAAAAKMAAABbAAAAAAAAAAAAAACUEQAA2AkAACBFTUYAAAEAmBQBAAwAAAABAAAAAAAAAAAAAAAAAAAAgAcAADgEAAAPAgAAKAEAAAAAAAAAAAAAAAAAAJgKCABAhAQARgAAACwAAAAgAAAARU1GKwFAAQAcAAAAEAAAAAIQwNsBAAAAkAAAAJAAAABGAAAAvC4AALAuAABFTUYrIkAEAAwAAAAAAAAAHkAJAAwAAAAAAAAAJEABAAwAAAAAAAAAMEACABAAAAAEAAAAAACAPyFABwAMAAAAAAAAAAhAAAUILgAA/C0AAAIQwNsBAAAAAAAAAAAAAAAAAAAAAAAAAAEAAACJUE5HDQoaCgAAAA1JSERSAAAA5AAAAIAIBgAAABsyxcEAAAABc1JHQgCuzhzpAAAACXBIWXMAAB7CAAAewgFu0HU+AAAAGXRFWHRTb2Z0d2FyZQBNaWNyb3NvZnQgT2ZmaWNlf+01cQAALV9JREFUeF7tnflXW1mS5wMQmwAh9n0HAwZs47Rzc2Wms+pUV3V1dc/MXzlnfpwzZ+bMcnqmuiq7cvGSXtn3TSDQAgi0ITGfuA/ZZCZOAwYjzH2VFJm29PRevPtVxI34xjdc+xxiD2sBa4ELt0AoFBLXhV+FvQBrAWuBVxawgLSLwVogiyxgAZlFD8NeirWABaRdA9YCWWQBC8gsehj2UqwFLCDtGrAWyCILWEBm0cOwl2ItYAFp14C1QBZZwAIyix6GvRRrAQtIuwasBbLIAhaQWfQw7KVYC1hA2jVgLZBFFrCAzKKHYS/FWsAC0q4Ba4EssoAFZBY9DHsp1gIWkHYNWAtkkQUsILPoYdhLsRawgLRrwFogiyxgAZlFD8NeirWABaRdA9YCWWQBC8gsehj2Ui6PBX6qDZcjOTlnc+0WkGdjR3uWM7bA4QWfc1ar/R2u8fX1KPL2JZ3al729tCQSe5JMpiQei0uMn1Q6KfmuYiktc0m5t0xcrpNB7GSvfocbsm+1FjiJBZLJpKT2UlJUXHSSt53pa9PpfeP58H/Cv0oynpTtSESCgW1ZXwvL7m5atjYjEotGJbm3J+HwpkQTQXHluKW90yu/+/0XUlVVfaJrsoA8kbnsi9+HBVQpeGXFL1OTC/L558PiLik+t4/NeD71wul02vykUil+ANvWDoDblVXfBiAM8t9bEo3GpLi4VLzlHikpK5WWtkop47fC1rfik7GxffxnXFrbW8Xt1j8/2WEBeTJ72Ve/Bwvs76cltpuQ2ZkFuX69W4rdRXiqM9qkHVy/AlHPqeBX8G1vb8tmeFt8vlX+PYL3i8peMi15eblSWlomNbXV0t3TCfhKpKAwVyorK8SVx/tzcglf07KJp8zNS0l1rUdq66qkurpC8vPzT2wtC8gTm8y+4bwtoEApKnZLYUERC31TGptqz+Aj8VyAL+MJU6k9CQU3ZXV1XQLBoKz7NyS6uye5uYCtokIa6lukvr5aKipL+EIoZi+Yd/Cl4CRw1JPuEaZGtjclNyeP96Wkvb0BsBby73q5p/sCsYA8g0dtT3G2FlDQFOBdCgtKWNwF7N/SLHqzyk90qBfUnzQhaDyRBDwREjBp9nphwtA18a35JJcAs6KyEu/XIU2NreIpL5WCAhef+8vMqTkX15KIJQFzQKKxHV5bKLW1dfzOB6iczUzmOB0Y9eYsIE/0iO2L35sFWNdFxcUs9IK3glF3bZp4yYShKTIw636/zM/NSyweI+mSMECqwPOVlXrY/5WTAfVI/8A1KS8vk6IixwMaMKn7M+Gs3qkz9kazqRkQR2MxzsEessKD527mi4PrwyVmQup3Da0tIN/bCrMfdFwLaHZzjwyri/1bURFZ1gxQDp0gAz6TiDEJmAgZ0B08V5CEkE+CoTAeNh/AlUtnZ4fU1teKByBlnNdRwHH2lI6H09+xWELCnGdmdkYCGwEp83iki3PV1+ERiwpefQEc976O8zoLyONYyb7mPVtAQ0NNtrBXA2yZqvvrRMz+QSImQhKG0HNllWzolqTxaOVl5dLQ2CADAwPG+5WShNHwU73YcY/d3V3x42GnpqaNZ9U95d2P7xgPW1RY8Op63tUbHnU9FpDHfUr2de9sAfVmm+GIyT66SzT5cTRI9M8LC4vwQC7CzT2K7TjJVFJ2CT0jeMHN8Ba/d9kT7kh4MyxuQtu21hZpaW8hI0oW1OwBNQlz/EvWuqeWNdbW1kj0rJJl3ZWamhppaWkxv0+TMT3+p79+pQXkaaxm33MiC5hkCKDSmt5/+c//FQ/WKH/805eA7mhA6usT8T1TShgbnZVEMgrw/LK4sAY403ipQmluaZK+6z1S4S0XV34u5QkF4OtM6nEu0HxOgrCUJM/ExIT5rSFya2urNDU1SUlJiTnNeXjCN12fBeRxnpx9zTtZIJ1OydJiQGamFigtpGTNFzCAU0/mLPbXQNK9YyKWIgwN8rPG+3ZkaXlO6ho80tnVjMdqpuBebBg8+fmugz2fXp6z93ubV3T2iLo/jEkwGJLp6elX3rCzs1O8Xq8B4mHCwDvd/AnfbAF5QoPZlx/fArr242Q5X74YIxQMkBDplmRiH2+3RfkhDnyK8JwkcChFhIIRQsUQIFzEU+3I8uK2xAHvnU8H5M4nZEPJihYW6nL9aRz6Nu91mIMai8ZlfWNdFheXyMKuGwZQb2+PCUnVMx4Ood923uNb4WSvtIA8mb3sq09ggd3dmIyOjBkADN0YkA7oZLEo9cBIjH0g3NDkpqxRmF9e3DDsmDxXvhQTJbZRYC8sKIcvuiU9ve1SXVNlwtGT1vcyYFQWTiAQ4rMC7BNDfE4e3rZTmpsbSdR4T3BH5/9SC8jzt/GV+QRnr5iWnZ0YoeaKzM4umHsfGhyS5sYmQsMkoNiSuZlVWV4KSFVNvvFMVVWV0tvfxn+XmzAWPpq8dC1KdCdqwsuTMl/0OpSPqiwfn89HxnQdQOdR+G+Wa70dhKRu04WhtLiTgvy8H6YF5Hlb+Aqc3wHivmlDWvOF5fvvHgOGoLS0tss1+J/p/ZQ8fDAm4eCOjI7OGJ7o7Tv9cvNWu3i8pRTaS/BacEINmHeoIQYpV+RJfWPNwf4ybVgwRx0/J4fH43EJhUKysbFhzlVVVSWDg1oCKTeZUg1LM+WTbHw0FpDZ+FQu0TU53mhPXjyfFr8vAhDjsuGPw+lkTwaI5hfmqSXuSZG7UJpaKwBtE/u4oFwf6KRTos4kYTTBo+GtFvdT6T0pK/FITWWp7MX9sg/QlfztArBHHeoJNVOqQFSPqL/1Rxk+jWRzFYiZnsSzYtOc5+OxgDxP637g5zbeiX/W/Zvyzd8eSjiQkpx97V/ck86eOqlvKqd8oPtBFwkUTZpAws5xmT3lxPgUXNAwHNOIrCwHJY+/67/eJw0NmmDJ17yrlFcWGZBmGDSHfysQA4GAzM/Py/o6CRq325QrmpubTRisr838XKbHYAF5mZ5WllyrgmWP8HRnh17B1SB7wnkK97kmJNyNJKSjq0G+vP+RAWTuATAy+7qiIjfAzJfxiUnxbyzSSZFLV0WTdHd3QdKuNt4sE1IWFuVIKuR4wGKK/3poh4XWC1dWVmRubs58ZltbmyngKyhP2qGfJSZ9dRkWkNn2RLLyepw6obJZlCWzvq7dEn7Z2t6iblcpHZ1Ncmv4hizMbMnIyKwM3qB1qdGL13tdonC8Fd0MrLj8gly5c+sTCvst5t8LoaMdBlImtMyj02N9LQhoC8iGlpKcWRXf6grhsMvUCj/77LOf7A2z0nQnvCgLyBMa7Oq93EnWKMn60aPHFOlXoKqVSn9fr8lYqlfLy4clw/9CgV3al/Kkstp9ZJlCQb2L3EWIpE1hYR6vVW/5pmSNWjoXQG7LGOFtQ0MViZ+EdHa3GbK4hqXKzsnmBM1p1ooF5Gms9oG+53ARXRkz4eAWHmnV8DtjSFcUFhXKzZs3pRXamnbQO5lPp/New8oF9nPxRMwwad50aCZVa4rp/b0jX+LQ2ZJ0V2yyz1yRJYgCObl7dOJ3QxiHSVNRboCYOS6qgH9eS8AC8rwse0nOe9jDqAdTFbXAxpZMT87L8soye7d8aW/rlKaWGsLGMlNUf92m5IDROXLE46lAeyZJVtURhvrlkSPFhaXIX1QThtLQe/ACp5HYCYnDoS26LBYon6gXdcvn927ROlUurW2Npgn4Qz8sID/0J/wr9+ckWtKmLriFnszGBntD2Czh0Dbgc8tnn9/GE1Y5ezyK6KYR+ACACh59f75p0M0xyZXe/nZZXvaT7NkGkeVHfnJJaSE1xmKAXojnc2qPUdg7gfWQIRKEIJF7PKXy6edDUNoIh7XcAVhz0a+5CocF5FV4yofuMROWKqBWV/3y/Nlz8VM2SMT2qds1yTDJmeqaSsJTXRqZznkHDBmvl0zusZ98ijcMycefDiPopOFrDuBJ4fnYJ+5GCEn3Je9nTO88QFVZXSK3P7pOWFtC+1QMIatFefz4KWfPlaGh63Ln7hBgBeRZyKJ5H0vFAvJ9WPnCP8MJCZVNo7oyfgSdlpeXTf0unzCwjfpdS0sriZM6uKTFB6UKB4I/P0zpkf9T2Qu3O85+jo6NgxcpkEpK8/GQEafL/xdfBGjlUJNU2cSV5TXTXrW9vUtyqJMvg3rU2pwa5Ns6Ni7cnOd4ARaQ52jcizr1YTqZhqRRZcEARC1VrOEVVYC4hsX/+edddFEofzTflB0OF9Iz59ACvNNr6MBOJRr1uHatS3apQxbByMlIXuQDtqpqL4V/p8G3rKzMvFbDUidREwKI0NrW2R8W5Upza6PUQhwvgTSgoWmmNHJRdsuGz7WAzIancEbXkEnQ7AEi02qEB9yAphbgR0WcNJnSj86pqqyVoHWaKVcc9fEKjggq3XMIRV271m3U1RydmTiF+W0pR1/G5XpdP8wkeso8ZbK9NSfBjW1CzxIUvZOEthvy4sWEUf6uqqqRvoF2dGmq6GlkH6n+9WpsD4/1lC0gj2Wmy/EiVdX2r+MFaQBWWpmyWnR/p5Q0D2GiB40Z7XA4qlRwVEOugnlmehEmTR3ncQCpshnr/pBAOSXcdYkn1+mqVy9opDfyS2QzuCdPHs3yZbApW5EAf5uUro42Pr+cZJF2+L/2uJfDsu/vKi0g35+tz/STNHTUOqACQfv9VhB6GhubNP2F2sx748aQdHS0sidzZAp/rYCuit070R2pq615JWmo+01kbCQ/z02Iq+9XwOXIbmzL1Ajz8zzS3OY2oaaGowp0rV3u7CCJsZErS0svZXtH252apa+/C8U2sj0a3F7lDeIxVoAF5DGMlE0vMcDighKJND2Hy/QVanImZMR7q2rL5Y//SN0OYBUWaquRQ7B+ExBM2xRTnMbH5vGEs2Y4THWN9+B2laGTlqrKBlObzORoUns5gH9JSt3KU60kNMZrIji1G91mjxqUhdmgMl1pAG6RL7+6DbkckKN5Y6PS460iC8jj2elCX+WwW3KMYG+Avdnc7AoAmjNhqYakN28OSmNzlZSVa4b0ZF4oFoOsDYE7nSyHDLAGE6bUaNWoDo67RHVNK2Vnd5t65T57RkobuW7Z3kzR8/hCpib84iqgwyM3jocNSmdHh9y41SNdXULCxk3DsfegufhCzXepPtwCMosfV2ZfF4/T+EtXxcjzSZIsC+zdCsVLa9I//fk+QKw9EIs6em941O0dDl9V7En7D2sHGiSe3Db6Ni6Xliz2KGEUSCnd9b7VRfGvFUIOKJLxkRXZ3yuUzVBUfEtTUlCclq6eerl371Pan5qMZ1Y91Zzcn9Yws9jMWXVpFpBZ9TheX4yWKyLU6CYn55A/XDH7turqKsLKe2RJPezJSsz+8KRbMj2v/hipDI4oLJ3yynxqkOWErgFqg2RH3ZX8TZ6R8leqXCK+Lw++GzHyGyH4rZopra3P5zpqTNa2s7vedGRkroXSpO4Ws9Sy2X1ZFpBZ8nwyBffIdtwAcHFhGVK339DWKhhtNnx7EEBSrijVup9TdD8pGDXrOvpyjgSM0txa+Z1DOLolFVVewt18E/IGAVxdXSV7xlxx5TqTnPL4PU2IHEQZTuda1NV7pPd6My1WZabIfxJV8Cwxd9ZehgXke3w0JgQ1MqQHGjRkJ5XHuQl3NIxnWvcHSdIgCExHvcpQqNra3Y+HZWCwm72d+yBTenL1tcwtJgh9V5bXqRPuSn1DNV62ABHimJl3qOBsqK8iYbNuPGgiQWMwdcMc5ZkG1lEEL5D2jl6u5Rq/Gynsa8fFYXL5ezTkB/xRFpDn+XCVrnbAbImixLa1GSUhEqd0oMmZkFFm2wisSii8IcX092mG0+MtkbufDBjPCBuU2fUxmRxfNArdjS2VJFqYLXHKQwndFZVeCvW7shMBbLQ1pdM5kAQcRk0xujfbW1GZnPDx91DsqGnmF+RABi+V3/7+c9TCCU2hxznCxhaMp3wMv/o2C8gztmpmoerv6G7c6I1qGLi0sAFlbAuEFpDVjBl5/EDAb/Zyw7fuSld3A7MpatkXFpo/U3Enw7hhiKjfv42+6SL6MlEZvNmGR1M3e3iPdjyvqe2LVYS/Y4Stem0qwV9RUXUw21CL+zkyP7tKWDtJsmaffWUtynGN5ke/IF6HyG9XCD9js16Z01lAntGjfp0RTdARH5E1f0BGRscN31M9UHk5nE2P14SMCbKZDAeWz77oR32th72hlwSKLnhKG0arJsZvPBiNvHl5hUZHNJnIlYkRlUdEUr/Ha6hwemjnxU4kbgr3ZeXIKR6qPf781nSSVJwRa3uowDk0uITZA6oTD4V2ZGxkScbH50yW9d5XA/LRnZt8NqWUQ1IcZ2Que5o3WMAC8gyWhi7unUgUTxbEu0zhEbclnwxodVWD5FTnkLkM8XfLEmVfWAOHs66mGRZNB8kTdEdxdOqtpif9RsE7yJjtCCBWUacavFljU7VRatN9njbt/u//8b384c/DZDZr4YkqRW1cvvtmjGzovvzLf/pKWtvrfuWOcghXw4CbugTtTgrqcBh63OwUHnydrG7a9DU2NdfIjZv97BtViuMMDGRPcWwLWEAe21RHvZC9FN5FmSzLS+vy5MlL2dmOEgIWSU1VC+FhNSwa5OtDGzBZmOBb7YFG1oaKdw3ZSi+eMkkiR8PZgAlp15htoUpuqilaU1MGZU3J14XsQ7UBuMBMA15a8MmLp5WUHsqNXMbE+Cx7vQBNvSWEwNvs82pMqeLnh/nSAPj6eahtCLkcCcYRrEL5LQQo+QSmUtWZcXEejzNRODPA5p1MZN98IgtYQJ7IXM6LMzu2OCyX+TkfJYEFw5zR7obBwRuEgeW0H+0jHjxlJvoWozFzY2iYfWIjIacjDPwDdb2RkQkK/Ut4rDR7tBIT2qq0he4hd3Y3+TvoaP45U7h3uyvMzMTtbYe4nYqXSDo3hPcskH/5j7+FvqYc0zVAihziLwCJTg2h7cgzaprzQbou8mhMnpfU/gYycDt0c3RIDx0d+flFEADW6YnMM6O6bSnxFIvjHd9iAXkKA8Z24rJKjXBqcsGEp0UFxdLXN2im6yZgurx8MS7LdFxo864KPmlmU+Xt//73FVPOSCTWTdiYy7yJru4mZt57AWqZmdSrsojqIXcYSLOLR0skd430Ynhrj/fumNcm4ml58MOI9PRVyP3ffcSespZ+x215+fL5kVS16G7C1B/HRufBmAsv6ccrhuWTez2Eprdg++hAUpfx9G6+EBrw4NrJcbQuzikMZt9ybAtYQL7FVIfT+7pPXFzwA4ZnkKrTdEc0SE/HDZIk+2RBEf6lE1+9Xw57vjgeaT+HLgjXuqytz9OB4TYh4WBvm1R6+03zrnbrF/KjHlcTJ3nalZEp+rPH0+Gkmm01+0z6G1cWI/LN/5vAIy+Sfd2mubeHPSaToQxNTYniKVNDzBxa9vQTBv/93x/Ls6fjFPqVp1okmzvL0uCpl9t3u+jUd+Q3MseN4T4I4bW22H9sCJ3tCy0gf8WeGTU09WoBxIEfPnwuq8tRgFMgtdVNkkMJ49HDacoZG/w9BXUQUMh0X91/FVNIr2usgs3ioZBeTwIH8neZ2xn4cqDmfdRHH/ZKrkOapS5XMXXKFCCPIsEfkjK8qQvdm6npecPeCQXX2fvpQBnqlzqXkXBa94Pff/sSzzltkkQDA72m0bisPG2I4x7Epg4nbbSFqr296VUL1tkuNXu241jAAvINVlIw7uHlZiFzP382JhE6HEpLa0jW1JGZ3JXZyXUU0kJMavKzqNN03+cY0eDhjwao29WKBzpoBQNj8mnGLSAcNIeu/lMV1Klp0nz8zd++l8XlcamszZOGZi8ha4s8efpMxl5Mwi0tlH/+D7+TfKQ4tsIJefpoHoHhCT40SRvUp8xcrEOzxmvuyePN4wuiFiBrj+Jr7+iMZ7PHRVrggwfkSRglmdc6YlAxmRpfIzEzh/dBkdtTJZIqglrmk5mZGeOFCtg71tfVUWqoldqGUkoRldLe2WhAmGmZ+kVD7inqCKm9fXn2bEoeA7765noysLWGX6rXKelivjS0PtlKkFssy/Nr8vjJONqm02b60/WBPiT7IRMo2UD1T+nG6LveypdLiW0WvkjkveGzP1hA6uLTTvpweBMtGUjZFNff1q2uC1x5nr7lMAmQFfEtUoLIL5dSsqcbNAE/+/ERIWOMxV+CeDC1xK56SNpNeBxVYCtwNEQPjrMhXKuK9x5tTkF5/HCMkLVe/vCPXwKuHOO1//qXHyAaRMVdVMXeNV/+z//8FmkNhIrzknL/608JlZvN3jWj9J25fw96OI7DtkXGbMPkBwVIx8NpAiRm5O+fPHlKM+8ymjD18rvf3TeKaEcBRTVEA9DTnj1ZoOfQJ5EwyRSjvZRLXZBufDKdqXREqurccuvWdbn1US/Nt2VmzJqK/Z7Huk4kGDxKd8WDB8+MdmkuGds//em+dLY3soYc2Y7HJJeCGwnD1llcXIDv2ib3738qLZ0ISEFMOAp0FoTZBsGfXs+lB2SGsqZDXFRpTfdI+zkpw8+8e/dj6emOULT3sahXAOQv1bRVwmJu1id/+8sLGX+5LvFoAXW/KoklwxTk0R11xQlHy6SbWt3QjQ5KBBWvaG7n8WjN3hVtmvl5n/zw7YgRlFLO6R3EhVvZm2aqoJ6yamluaqbAv0aJhCE0Pe3yx3+6Z4gBylm1wDuPp3P+57y0gHSASD8fzJZp9GBi1Ozq6hthsCBPqCPOyCaqCFRJCdOWggmacHUAzOsQTfd4az4GuhCaPn4wJQuUM3LSqhOTD8Vth6J7WEoYq33rdpvcHO6nZIGkPiK+59ZyxO2kkM1QwakXzyeM2ls6RbYWKfCGhgrpH0CKkYSNgnVjfZPweYXa5qbkFSTkJtf4xVeDzN+AZndFJPfPHxoX8wmXEpAKJh2B7fOtMix0jkUojCjrxjvUmdHXGa8ZiezIExZ3BDrb7Y87zYhtXfQRyNvTEyvyf//Xj9QVw0SAhWQnS8TN3jDXtYcEvkh3f598/EkfymqEppQXTCujwfPZ77sM0Tuq06NW5W9/fWg+w+2m8ZcPLCrOpV44YP57g9LL9PSyvIRls+ZPUMfMk9t3OumZ7CLRU2FJ4BeDoTP91EsFSAWFqm5vMFPiu28f0I60xbDQVkSelAjtebU/1M6HIMyYH398LpvRXbkJnS3fVQTbhUW/GJDvvntJC9KMbIejtB9VkBQplnz2gkXutLR1VErXtXrpQb5QOx0y+8Pz2Cfqk9T93+pyQJ4+naItawfSQKPpS1xlDFxFpZveyH4SM2Xy/McleUGm1b/ugywAA6iUtq3hHjx4B43Gynm1x4dggUsDSCNHz+KdRLJwlCm9qrZ2//4XRu/zcP1MPeAC8oj//s1DuiFy5evffkn4WiD/+q8v5eGDF0gVrqoCE+8ro+MC2hrF+r1kAk+Uj4etRjXN0RBVAJ4XCHXh6P2oMrgmnpQPW+ll0M2tW7K4NI+m6QJsmUau5bpEoen9+OCpmZWoHf8lHhqZGVhz63YPmqfIcBxBJP8QFuZVvYesB6SjHZpG+WzNjCvTssSt230Mh6k/SK44j053lCl4pCPjk3BJZySV8FDEr5cnDydkfmFB5qZ1TFoCulmlXB/qpV5YC4maCb2rPonvpqCg1cq1vk66MCiWn7O7UTn+6elpI9OvIlMdHe0ofpfK1Mw4WdMtssLMvKitJzSdJiG1KtsAVwFcTTtWT3+D+dIo9+oe+Zwv9Kqi4gLvO6sBqYswSR1uZmaeQvcMIVyFfPHFJ07T7EHywhS7oW9uIY3x5OGCPHg4QlFA92AuegyfsO+ahUWzL9f7b0pPT7fpuKiu8UgEBe7xiTEahfekt7eHjCWUMZ3Mew5r3Oxp+WePLxYlFkxNKt0uSNLILd1dg4YXOzlB9wUZX09ZBUV/5BbHp2WF7PB+jo4DqDATolTLpg51ONW/sWC8QNSc40dnLSB1Eev+6rtvH9LZnpQ7d26buYXKE3UYaE7NMQ2LZQbv9/13U7BZVvCmqhMTg9y9QPdFrvT2dclXX1P+uNZCk6/yPNOyMLcskzMTeKYWM4pN+aeHJz+dlb1fMX8AmhILnj4bkdUVv7TB5rn3my/MQJoJOvS3STqVM304HkuZ7hEfE6riiR2yxWm+RNrxiGR5IZFrwsoeH7YFshaQ6h2fkJRJsL+7eWuIkgbUNc0/HoBRuxpiu0mZgVP63//bd+JncecVeABXqZkI3NJaDRibGbl2k/n0eBXeqKwX9bajSGt0kgzq6uw0ZO/zOgzzB02d50/H2BeumlHfA9dvGtL5/IxPRtCuceUVwymtMjIcIdQCdFpUGVzT+qZKR/O0S78wdCyABeN5PadsOm/WAjIeT9Bt7zeivDoxaX+f1Qx9RmUwdK7Fk0dL8ujBNF4mArOGPj5U2VJ5O1JeUSBf3r8r/UP1yBqqR9W5h4KMBjXHsWnz+969jyEJVP4kGXRWD8XseZW2t7nL8Jtp8a3QBIzGaXdnvxGRWlr0y8xUkIQOtc4U0o65+XjPAF8iOwZ413pJ5gx3QAT3sEcusqHpWT2YS3KerAWkhqaNjQ0wVZy2Jxdjz3AeptNifHJWFue26HxHRLjCA5eUfaQrQljaIJ992kfpgknAKld4ENbqPvT58xeGjH0Db1uD3ul5HLpV3AzvAPxZElA0A0MyaGpqQVunVlZ8JKWgwGnWtKiginA814TiMb5EhL7J3utN0t/fSWjqNQNMtS/S7hPP4yll9zmzFpBKfdNQ1b8WNpozqytbiDEhIryyJhHUtutrW1m4ZSzbGHvLElOLHBzoMMRrE9ryo80Qm5DLX7wc5c+FEW134Hiq8vfZHQpCVXFbI1urvNmFeQbQ5JZJW1s3+0Iv9cSQ/PXfHhkhq3085H46H3peCEDmoERXJAM3OqW7twHxqzLT7W9AaP45h+zS2d22PdM5WSBrAalLUuuLlZWIOZHsmJ7ykYWM0/BbQS9fNwmbMgkE16SUovhv7g1JE3+efyjp4XR7bJHoGTHwHLoxbJI3Z3FkkjUpplGtrW0wf2Oa6yObS3a0sbENtbh6ssP0JP6IisBaiI8sgnVTKpFomBLGhtTUlknftWZ6FBuNZywqtirgZ/FcPoRzZBUgD4sMa3jpZ7H/8MOPJitajDf86G6/tHU1y+r6splpqKHpMOPPaqvLDKH68KGSF+OjM4SpQoeG6t0o6+ZsvI7OyFCNnNmZZbRMZ41H6+kZgGsKvQ1F8qeoz+1S81QvmJvjxkvvEj1DPoAJdPtOtwwhdtzSxtQqsr6OekDGp38IS8rew7tYIDsAaXjijjx9nJrcZjhGQmSUbvgnZjbh8PCQ3L49TIhXZhpvlyigD/a2s2fsMUK/h4FmyiW6Z3z2AnAE5YsvP+M1p2/GzZRXjCwGCSWd/jROskYL9qlULnvEdvF6KyVMq9TE/ASvQRi5tBB2UCmSkFskkVa5bsSNu9vk1p02NE+9ANHJ7J7VF8S7LAD73uyywIUDUpMXOohUF/TC4irjsBPsFRchjtPxzhDSL7/6jMxjlxFv0rBwaWlJrl/vP5AtRCDKdH389FhZYWYGYLxxY9CISZ3WMTqaOs5IAD+6OVOTUwAOtTgyo03NLWR7dXpwBMmMbcoz+4aDmpuXMhzbnUjIyDYOIyTVf72dToxKGpt1mpSe04Ixu2CQPVdzYYBMoZCmtcZQcIem4BkzuyKwETbj0WqpG9774mP0aa7jXUrZp61TyxulRhenA+M2ezRVWjtI3vwMbXre9Y11ZBmvGZW304BRpwdrqKth7+LCKqHvBIT2ANdSTv2yg98VfDksELLOGhW3lpY26UBWY3Z+1jBsJDcl13p6+TK5C7NGZ2dkRIed0PQ015Q9S8ZeyXla4L0DUj1Oiqykz+dHNjFATW5NQhtMY6IckLPvwhu2yG++ukXCo4WiOfL5sFZGR0eZU58jd4eHKVlU/mqop/s7nY3Re02ZLb9U8H6zMZ0RcVGmTe1SpFfC9ypTi5XQ7XZ7ETrWITcF7B2ZZIyKm/YtNjQ0UqaolwQKBd8/+Bbl8FXTN3n7zhBesZcOFK0jZjz42exfz3Mx2HNfvAXeCyBNsRyXo0BZXvZRzN8kA8pkKKY5KQhK6WDQeYXtHa2EqaVSSZOxDgxdWvajbTPOwq/n75ooc+he8NcZK+rZdA+5tb2D1KH7lSS+0878GhSGXpqpUyLpr945iMr4dkTHeufJHuFoU2OTkVVUgeLwVkg2VwKmgVnJ4LKfB3FhnQTOI75gkoSkdfLxp19LN1Q3Z0BNRtrDAvHil/nluYJzB2SSoaQ6PEZnUoyOTrKvcovXUyeekkoWvo/m3z0I3xTEG8k6olGjgsFJujbmyGCOjkzJ0FCPtHepVujxjKr1S1UK/7e//JX3Dkh/Xy/1yBQhbh7AUbaPI0Wsch/myyEQNKrfCa6zuqoSdYAhMrJFMGcSkA9WIRQ8kVgiQqjaRpb3BpnUElNKefZ0xAgUf/b5bcLjbpM4MmrfxKMnUbo73l3ZV10VC5wLINXr7UGrCQY26e9bYarTKuFeETMkrht1bu3M2N4O4wkpjA92iYe9WUYaQ2uOE2PLMvJiQvoHKQ+gJ+qEfcfzNErA1q6OdVTENSPr860YaX4Vo1KmTzIZN2BU0oCSBFRCv6WllWxpgxETVkL7LEmlyYkZM924nAzqQPMAYPXI/OIcbVMzRqG8pYX+xY+GaJBWL+qYMZM1tdnTqwKfs7/PMwHkaz3TNBnGiEl2aA8fkRx6pl4ZHLpuJCp0n5hHhlIL4/2DDQCxjJAyA7QcQsMkk50WkTbcQCemm/CvhdYpQr9jgtExT46ZBPUPf7jP5xFqwtSJsS/UORtQDZDw2IdAUMC+sMj5fP5cR3evrQXl4Q+UShjXpvMztB+xrMRL6ULk2eMpplcxIcqVME3Bv//9V3yZoBxOu1YmuXT2j8ae8Spa4EwAaTov8DqrJGDUK21sBEjKdEpzs1P8DgUDJDyCTpe+DpdBkkJZOBmhqkx5QbsfRuGBfvqZDpCpB0DwOU8ExgNIEjbmEqKWMmpK5fUzpRHdx5quCaWmQVSPAcR12qJePJ+EfOAzXxpNTa1orrZLDtqmczRE65Aa3fs2t1aRbLrHXrbOKNod9ohXceHYez4fC5wakLoT0w79ra1tmZunbri8ahpwm1DL7uq8RjhYYjKSWpPzlLsRFdYxbcqoUYj9tGShIZ6PycLjo7MobXfRzc/QUfoWNcw87XG4v/H1vi7XtGBtb+6wf1yD8jaLjs22Gax6reeGGQe3vLjGqLgXsrxCkZ/wtgvxrH/40z0K+/UA/Gyod6e9J/u+D98CpwKkehptY1qcC6EfusJ+MGTmWvR341nY7ymOXPl7UlntphsDrmaRFsTf3OUepa/xKd0YOl24r68D76n7sdOD8fBjy3jh6O6eIaqvrKxS0lg0jcqave3r7Scb6zFtXKogMIqXDoY3jMjVzZs9ENwRmarQ7O6HvxjsHV68BU4FSPV6jx8/ZvGu0EpUgpCwTnmqNfsy2g/VdxKWqtSEdvf/utyEJlHGx2boG1yVP//5D3BWtXv/l4Y5SebyFfkbj62Z1TA1w2dPJk0IqmWRjvZ2yix1kNSrjSTk2Mg0SSSI4JQxdNjqp5/fQCpkmIE2VSRstHxh0XjxS/VqXMGpAKldEw0NDdTkikyHQ21dBSJRdUYg6tV8w7cAMWPeMGK/k5Nz0trSQaLE+0ZPlKRWqODSzOjPAZLZI+qfq/fWPsMoQAsEw0hkTLGn3aQkkWPKE81kVF15RUYR/Ju/PsFrBkzWNI3H7Opqka9+e5fWqRqI4GRmLRCvBgqy6C5PBUgFRV9fHwuYeYWUD9SLOIXw1/vD49yjAkk9VIAOCZ1d+KZxaAoy5bBql/21a7o/dfZyGSAqUDWptMneMMy04cUFuKwka/R6NJN6e/iWmcWhw1SDaLpOTy5TetmR3VgC4EalEcZNF83NPX1NeE7vCRk+x7lT+xprgeNZ4FSAzIShhYhIvcuh53Hl5UsxCSCtFb5WBz/6rNMoz/n9QeQdqw0LR/eZO0hfKMgCZHajsV2+GFymQ//O3WF6Kb2mWK90uvm5JZmYmJRQYBtyggeiNyE1JRdH47QP7Zo6SArOgBp7WAtclAVOBcizvFidKlxLMmeBTG1Xd8ORp1bv29LSAgDz4Laum1qhi+nAWltUXqy2YKlEZIXXY7r0C/CgKpWxjtSif83RY1X2T1FhOYX+fMJa5afuy+CNXkozsIbIAtuZGGf5VO25TmuBCwekgmEAetzL5+MMHl2ibFKLpyr8Bf1M1eHa2lqYANViMqSqYaqsHz1UT1XDWh1DFw4h9fFsFHLCgmHd1JH9VTkNbR5emF9CfSDJfzPXkZaoKvasCsTT1DpPa3D7PmuBX7PAhQNSw9ZmegXj8Xpal0YgEQSNcLEqrjkaM68v3wmV9c+UdZMyzJ49kj06WjyMx/T7giRyNtAzzTM9iC0tzbByitlbRqHjTUAQ32BwzaB0d8MAOsgA2+VhLZBNFsgKQGoo2tXdYTryFxaW0U5dNGWTmuoawkkP4SXyG9DeVExqlySQ7hlDQbovKL/on3nKvOwJC4wA8fCdPpOJ1TFuEdVEfT5mGEQVXq/86TdfoxZebJM22bQC7bX8xAIXDsjM1WiCZmCAoaRtbfRILlCkn6QcMin7zEjcp0+S9I8peyhpXcFZWVUmre0NZsZHFQ3L2nuo49n00IzrhBnKM23apfr7Bpjb0WaywfawFshmC2QRIJW5ymwLT6lJtvQwy2J5eQX5jCT9jbpnTJuuimLIB4XwY6tryg0RQcPajKq3lkE2CV2fP52gY2OFoTV1Mnizk31klZkhaQ9rgWy3QNYAUg2VKcRrPVLB1kMY6/TbO/+vyRfTiHWgW5oREzbiWOwnnz8bp1tkEqqbh26Pz6W6zvsq8WOL/Nm+FO31qQWyCpCvw9eDTI4hGjhQfPV3h56bEUMmu7rq26BjY4yO/y1C3haajHvNhCt7WAtcNgtkJSCPY0Rtgk4w/2OVuZGPHj1jsnKS0d63KYs0QWx3WrusVzyOJe1rsskClxKQKhvpR4nuhx8eUWtMQqfrhGnTQWLn9Pqr2fRQ7LVcXQtcGkBmeKs7EWqKE9Py8uVLqaqslOHbN8i0Npr2ruPKfFzdx23vPNstcGkAqXxUnSj1/XcPUXUrZYDrR4gld5oCv5P0sS1S2b7Y7PW93QKXBpCqj7O2tmravPpQkmukuVgHeti5GG9/yPYVl8cClwaQTstXLwoEFQde8ae0ustjcnul1gJvtsClAaQ2RSsobfbULucP2QKXBpBW8/RDXob23jIWuDSAtI/MWuAqWMAC8io8ZXuPl8YCFpCX5lHZC70KFrCAvApP2d7jpbGABeSleVT2Qq+CBSwgr8JTtvd4aSxgAXlpHpW90KtgAQvIq/CU7T1eGgtYQF6aR2Uv9CpYwALyKjxle4+XxgIWkJfmUdkLvQoWsIC8Ck/Z3uOlscD/B6pmSSMXXvZiAAAAAElFTkSuQmCCAAhAAQgkAAAAGAAAAAIQwNsBAAAAAwAAAAAAAAAAAAAAAAAAABtAAABAAAAANAAAAAEAAAACAAAAAAAAgAAAAIAAAGRDAAAAQwMAAAAAAACzAAAAs/7/I0MAAACzAAAAs/3/t0IhAAAACAAAAGIAAAAMAAAAAQAAABUAAAAMAAAABAAAABUAAAAMAAAABAAAAFEAAAB45AAAAAAAAAAAAACjAAAAWwAAAAAAAAAAAAAAAAAAAAAAAADkAAAAgAAAAFAAAAAoAAAAeAAAAADkAAAAAAAAIADMAKQAAABcAAAAKAAAAOQAAACAAAAAAQAQAAAAAAAAAAAAAAAAAAAAAAAAAAAAAAAAAP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957vXf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957GGMYY51z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fG+UUtZaW2v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zpntVbXXp1z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nXPXWrZWWmv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51ztla2Vnxv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vXf4XrdW+V6+d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zpnllK3Vr53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ee3xvW2s7axpnO2tca51z3nv/f/9//3//f/9/vnsaY3ZS+V6dc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W2u2VlNKdE5USlVONEpUSjRKllL5Yp1z3nv/f/9//3//f3xvt1bYWlxr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39bb9datlb4XltrfG++d553vnd8bztn2F63VpZS2Fr5XnxvvXfee/9/3nsZY7ZW+F7f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nHP3Xlpr3nv/f/9//3//f/9//3//f/9//3/ff997nHNba/hetla2VjpnnXe+e31v+V6WVnxv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51z2Fqcc/9//3//f/9//3//f/9//3//f/9//3//f/9//3//f997nXMZY3VOdU63WlxrXWvaXpdSGmO9d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fe9leGWP/f/9//3//f/9//3//f/9/nHM6Z/heGWMZYxljOmdba5xz33v/f997XG8aZ9le2Vq4VpdWllLYWltr33v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+dc5ZSfG//f/9//3//f/9//3//f3tv1lr4Xltre298c1prGWO2VpVSlVL4Xlxvvne+d753Ome2VlRKdk6YVndSl1J8b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+dc1VOfG//f/9//3//f/9//3//f5xzWmv/f/9//3//f/9//3//f51zfG/YXpZWllLYXltrvnd9c1xrmFZ3UlZKNUZXThtjnXP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39aaxljGWN8b957/3//f/9//3//f/9//3//f/9//3//f/9//3+9d7dW+F7/f/9//3//f/9//3//f/9//3//f/9//3//f/9//3//f/9//3//f753fG/XWpZSlVIaY31zn3c8Z7laVk4UQvM9Vk5cb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3nsYY1RKdlLYWnxvvnfee713/3//f/9//3//f/9//3//f/9//3//f1trlVK9d/9//3//f/9//3//f/9//3//f/9//3//f/9//3//f/9//3//f/9//3//f753+WJ1TnZS+V5cb753nnPZXjVK0jkURpdSnXP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+9d1xruFqWVvhenXN8b51znXO9d957/3//f/9//3//f/9//3//f/9/11oZY997/3//f/9//3//f/9//3//f/9//3//f/9//3//f/9//3//f/9//3//f/9/33udcxpjl1aWUhpjXGt+czxnmFbTPbE1NEoZY753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3ns6Z/he11o7a3xvnndba1tre2/ee/9//3//f/9//3//f/9/vneWVltr/3//f/9//3//f/9//3//f/9//3//f/9//3//f/9//3//f/9//3//f/9//3//f/9/vndba7dWdlK4WhxnPWvbXndOE0byPXdSXGv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957fG/XXpVWGWN8b51zW2v4Xjpnvnf/f/9//3//f/9//39ba5ZSfXP/f/9//3//f/9//3//f/9//3//f/9//3//f/9//3//f/9//3//f/9//3//f/9//3//f/9/nXP5XnVOVU65Wl1rXGvZXhRG9EF2Tnxv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fe1prGWP4YltrfG9cbzpnPGt8b957/3//f/9//3//fzxr2Vp8b/9//3//f/9//3//f/9//3//f/9//3//f/9//3//f/9/3nu9d3tvnHN8b5xznXO+d/9//3/ff51z2F6XVthaO2dcaz1rmFJ2TnVOGWO9d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+9dzpn11rYWlxrO2sbZ9leOme+e/9//3//f99/XGuXVltr/3//f/9//3//f/9//3//f/9//3//f/9//3/ee9da1lrXXhhjGGP4Ytda11q2Vvhe+F5ba75333++d3xv11q3VthaXGudczpnlVJTSpZWfG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3ntbb7ZW2Fr6Yhxn2Vr4Ynxv/3//f/9//399c9hanXP/f/9//3//f/9//3//f/9//3//f/9//386Z7ZWWmv/f/9//3//f/9/33vee1trGWPXWtdaGWPfe/9/33s7a7dWdVIZY5xzvnf4XjRKM0Y6Z753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997W2saZ9hauFaXVpdWuFpca713/3//f51z+F5ba957/3//f/9//3//f/9//3//f/9/33v4Xpxz/3//f/9//3//f/9//3//f/9//3//f51zW285Zxpn+V48a1xrO2v5Xrdat1oaY/piuFpUSlRKtlZaa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713Ome4WlZONUr0QZZSfG//f/9/vXf4XhhjvXf/f/9//3//f/9//3//f/9//38YY997/3//f/9//3//f/9//3//f/9//3//f/9//3//f753O2vYWtha2V47ZztrGmOWUlVOuFY7Z/pidk4SQnVOOmf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+9d/piVkoURtI9NEr5Xt57/3+9d9he1169d/9//3//f/9//3//f/9//385Z3xv/3//f/9//3//f/9//3//f/9//3//f/9//3//f/9//3/fe1trt1p0TrdWOmd9b9leVU5VTvpePGe4WvI9EkKWUp1z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vns7Z/tidk4TRnVOW2vfe/9/W2v4Xltr/3//f/9//3//f/9//3+cc/henXP/f/9//3//f/9//3//f/9//3//f/9//3//f/9//3//f/9/33udc/he+F7YXhpj+V7YWrhWuFaYVpdSVEo1RjVKuVpdb99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99/v3f5YlNKEUL4Xp13/39aa7ZaOWfee/9//3//f/9//3//fxln117ee/9//3//f/9//3//f/9//3//f/9//3//f/9//3//f/9//3//f/9/nXMZY5VSllL5Xjxr2l53UlVKl1JXThZG1D02SplWfXP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51311pUSpZSGmO+czpnt1L5Xt93/3//f/9//3//f/9/OmcZY957/3//f/9//3//f/9//3//f/9//3//f/9//3//f/9//3//f/9//3//f713OmeWUpZSGmcbZ9ped1JXTjZKWE72QRZGFUa5Wnxv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33+dc5hWNko1RphSulZ3TpdSnXP/f/9//3//f/9/3nsYYxlj/nv/f/9//3//f/9//3//f/9//3//f/9//3//f/9//3//f/9//3//f/9//3+dcxljdE6WUtlePWsbZ5hWNko3SjdKFkbTPTVKuVpca997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vnc7Z9peN0r0PbI1FkI3RjdGmE5ca/9//3//f/9//3/eexljWWv/f/9//3//f/9//3//f/9//3//f/9//3//f/9//3//f/9//3//f/9//3//f/9/vXcZY7ZWmFY7Z11vG2NXTldONko3ShZGF0ZXThtnnnf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1pr2F46ZxtnG2faWlZKtDm1NdY990HUPZdSXGv/f/9//3//f/9/GGMYY713/3//f/9//3//f/9//3//f/9//3//f/9//3//f/9//3//f/9//3//f/9//3//f757OmeWVrdWGmN+b/ped1I2SnlSOEo3SjZKVUq4Wn1v33v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9daOmf/f/9//3//f957G2M2RvZBlTn2PfQ5N0r6Xr1z/3//f/9/3ns5ZxhjvXf/f/9//3//f/9//3//f/9//3//f/9//3//f/9//3//f/9//3//f/9//3//f/9//3/fezpn2Fq4WjxrG2fZWplWeFJXTnhSV042SjZK2V6dc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zpn916+d/9//3//f/9//3/ffzxrFUazOdY91j20ORRG2Fqdd/9//3//f1tr11paa/9//3//f/9//3//f/9//3//f/9//3//f/9//3//f/9//3//f/9//3//f/9//3//f/9/vncZY5ZSllY7Z55zGmN2TndOuVZ4UjZKFUZ2TrZWe2/f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GWP4Xr53/3//f/9//3//f/9/fW+ZVtU91T2zObI50jlVSjtr/3//f/9/fG/4Xntv/3//f/9//3//f/9//3//f/9//3//f/9//3//f/9//3//f/9//3//f/9//3//f/9//3//f753+F6WUhljvndca7hadlK5WphWd1JWSjVKNErYXp1z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397b9daGWPee/9//3//f/9//3++d/tiFUY2RjdK9EGQNbA5Vkr7Xn1v33u9cxljGGOcc/9//3//f/9//3//f/9//3//f/9//3//f/9//3//f/9//3//f/9//3//f/9//3//f/9//3+ccxhjlVbXWjtrO2eXUpdSmFbaXpdSNUYURnZSGmOed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713GWP4Xnxv/3//f/9//3//f/9/e2+3VphS2lrZWlVK0zmRMfRBmVY8Z1xrGWPXWltr3nv/f/9//3//f/9//3//f/9//3//f/9//3//f/9//3//f/9//3//f/9//3//f/9//3//f/9/e2/XWtZaGWM7a7hal1LZWjxr2l53UjVKNkpXThtj33v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39ba7dW+V7fe/9//3//f/9//3+cc5VSllKdb753+l41RrE1sjXzPVdKd1J3UpdSGmO+e/9//3//f/9//3//f/9//3//f/9//3//f/9//3//f/9//3//f/9//3//f/9//3//f/9//3/eexhjlVLYWl1v2Vp2Ttlan3d9b9laNUYWRjVKl1Zba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71311qVUjln3nv/f/9//3//f957+F73Wpxv/3/fe31rd07UPZIx1D31QRZGNka5Wjtr/3//f/9//3//f/9//3//f/9//3//f/9//3//f/9//3//f/9//3//f/9//3//f/9//3//f/9/nXPZXpdSuVrZXpdSuFq9d997XWt4UjVKFUZWShtj33v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3nt8b/deGGN8b/9//3//f/9/33sZY/le3nv/f/9/33s7ZzVGszW0ObQ510H2QfZBmFJ+c/9//3//f/9//3//f/9//3//f/9//3//f/9//3//f/9//3//f/9//3//f/9//3//f/9//3/fe3xvdU52UpdSl1a3Wp13/3++dxpnd1IVQjZG2Vq+d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Wms6Z51z/3//f/9//3/fexpjfG//f/9//3//f553G2M2SrQ5tTm2PbY91D30QdhafXP/f/9//3//f/9//3//f/9//3//f/9//3//f/9//3//f/9//3//f/9//3//f/9//3//f/9/3nsZY5ZSdk52Ttha33v/f/9/vnf6XjdKFUaXUp1z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ee957nXe9d5xzvXdba/heOmf/f/9//3//f/9//399c3dS1T2VOdhBtT3VPdM9Nka4Wn1z33v/f/9//3//f/9//3//f/9//3//f/9//3//f/9//3//f/9//3//f/9//3//f/9//3//f3xvl1Y0RlRKGmf/f/9//3+dc5lS9T3UOVVKnXP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5xz1lpTSrVW3nv/f/9//3//f/9//3//f797+l5YTvdFF0b3RdZBtDnUPRRC2V6dc/9//3//f/9//3//f/9//3//f/9//3//f/9//3//f/9//3//f/9//3//f/9//3//f/9/vXf4XlRKdU59b/9//397bxVCtTmTNbI5Vk59b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3nucc/9//3//f/9//3//f/9//3//f/9//3++e31vuVZYTllOeVIWRrM5sjn0QVdO+mKdc997/3//f/9//3//f/9//3//f/9//3//f/9//3//f/9//3//f/9//3//f/9//3//f51zVUpVSnxvvXPXWndO9UG0ORVGl1J2UpZSOmf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33s8Z5hWNUp4UppWWE6zObM51D0WRnhS+l58b/9//3//f/9//3//f/9//3//f/9//3//f/9//3//f/9//3//f/9//3//f/9/O2fxPXVOt1bZWn1vulqRMVVKnnedd9haVEqXVlxv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3tvt1p2UrlamlZ5UhdK9kGSNbM5sjkVRtpaXW+dc/9//3//f/9//3//f/9//3//f/9//3//f/9//3//f/9//3//f/9/3nvYWvI9E0J2Tn5vuFYTQlROvXf/f997+2J3TlVOGmOdc/9/3ns6Z31z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+9d9dad05XTttau1p5UhZG1D2zOdQ91D0VRndO+V5ba957/3//f/9//3//f/9//3//f/9//3//f/9//3//f/9//3++d3hSsjn1QdpeXGt8b1prWmv/f/9//3++d9laE0I0Stla+mJVTpZS3nv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99/XG+WUlZO2Vo8Zz1nd1I1RvVBFkb0PfRB80E0RlRK2Fpba51zvnffe/9//3//f/9//3//f/9//3//f/9/3nt9b1hO1T2TNbpa33v/f957GGPee/9//3//f5132FryQRRGFUaxNfNBvXf/f/9//3//f3xv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ff51z+F63Vrha+mIaYxtnuFZWSlZKmFK5WtpauFa4VnVSdU51TpZSt1r5YjtnXG98b1xrGmMaY7dauFo2StU91T3VPVdOfnP/f997GGP/f/9//3//f/9//39ba3dSV07UPfVB2Vqdc/9//3//f9haW2v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39cb/heVEp2UhtnXW89Z5lWNkp4Thtjv3fee753GmN2UvI90j3zPTVGNUpWTlZOd1KWUrla2l5YTnIx9UGaVrhWdlI7Z/le+V7ee/9//3//f/9//3//fztnNko2SplSl1aVUjpnvnf/f5ZS+F7f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fG+3VnZSllIbY11r+2J3TnZOtlJ7b917/3//f55zG2O5WjZKFUY2RplW+15+b11v+142SrQ9uVrfe753llLTPTVGO2v/f/9//3//f/9//3//f9972Vo2Sl5vW2sYY7VW11r5XlVOuFr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3nucc9hallKXUvle+V7YWnVOdU63VhljnHP/f/9/33tcb/piuFaXUpdW+mJcb31vuVpYTjZKfW//f/9/Gmc1SjVKnXP/f/9//3//f/9//3//f/9/GmN2Tl1vnXN7bzpntlaXUhRCl1K9d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vXdba7ZSlVK3Vvle2Vp3TjVKdU7YXp1z33v/f/9//3/ee957vnffe55zulqZVn5z/3//f/9//3/ee997/3//f/9//3//f/9//3//f/9/fW92Un1vfHPee/9/33sbZxRCE0IZY957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nXd8b/lemFaYUldONkrzQfNBuFo7a9573nv/f/9//3++d31vuVo8a/9//3//f/9//3//f/9//3//f/9//3//f/9//3//f/9/fG+XUl1vvXecc/9//3//f5dSdlKVUvlie2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nXd9bzxr+2J3UjRK8T0TRnROtlbYXhlj+WIZYztnfXPff/9//3//f/9//3//f/9//3//f/9//3//f/9//3//f/9/O2eXVp533ntba/9//3//fztnXG87a9he+WIaY51z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753nXM7Z/ledlITQtE9VEoaY997/3//f/9//3//f/9//3//f/9//3//f/9//3//f/9//3//f/9/2F64Wr53/39aa957/3++e1tr/3/fe957vnv5XlROuFpcb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339ca/ledVK3VvhenXPfe/9//3//f/9//3//f/9//3//f/9//3//f/9//3//f/9/XG9cb/9//398b713/39ca3xv/3//f/9//387ZzRK8j01RrlafW/ee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33s6Z9dadU7YWlxvvnffe/9//3//f/9//3//f/9//3//f/9//3//f/9//3//f/9//3+dc1xvv3c7Z51z/3//f/9//386Z7had04UQndOVk64Vlxr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nXPYXlVOdU7XWnxz/3//f/9//3//f/9//3//f/9//3//f/9//3//f/9//3/eexxnXms7Z/9//3//f713/386Z753vnf6XlZKFUbUPRRCllKcc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553O2eWUlRKllJcb753/3//f/9//3//f/9//3//f/9//3//f/9//3/fe/peeFI7Z/9//3//f51znnN9c/9//399c1VONUqYVphWt1Z0ThljfG89a713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3xvGWe3VrZW+F6dc/9//3//f/9//3//f/9//3//f/9//3//fzpnt1a+d/9//3//f1xvPGudc/9//3+cc5ZSO2ffe/9/vnedczpnuFoWRpdSnXP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1tr11pTSrZWW2v/f/9//3//f/9//3//f/9//3//f957nXP/f/9//3//f3xz2Fq+d/9//3+bb/liXGvfe/9//3//f/9/fG8WRvM9l1YaZ997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+cczln+F7XWjpnnHPee/9//3//f/9//3//f/9//3//f/9//3//f5xz11q9d/9//3++d1trvne+d/9//3//f/9/vndWTtlaO2cZYxhjnHO9d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3nucczln+F73XjprfHPfe/9//3//f/9//3//f/9//3//f957Wmv/f/9//3/ee7133nvee/9//3//f/9/nHO3Vnxz/3//e713917XWhljnXPee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33u9dzpn+F7XWjpnnHP/f/9//3//f/9//3//f/9//3//f/9//3//f/9//3+9d/9//3//f/9/e2/YXv9//3//f/9//3+dcztr2F4ZY3xv33v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vnt8b/hitla2Vhhje2/ff/9//3//f/9//3//f/9//3//f/9/OmcZY713/3//f/9/+F4ZZ/9//3//f/9//3//f/9/nnc6Zxlj11o6Z5xz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nHP3XpRSdE7XWp13/3//f/9//3//f/9//3//f/9/OmfXWt57/3//f9572F5ba/9//3//f/9//3//f/9/fG++d997XG+VUpZSO2v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997nHNba9het1bYXp1z33v/f/9//3//f/9//3//f/9//3//f797uFZ8b/9//3//f/9//3//f55zt1Z8b/9//3//f3xzGWPWWhhjnXP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nXMaY5ZW11o7a757/3//f/9//3//f/9//3//fxtnuFaed/9//3//f/9//3//f31zdk58b/9//3//f/9//3++dxpj2FrYWjtnfG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753Wmv4Xtda+F45Z713/3//f/9//3//f/lel1K+d/9//3//f/9//3//fztrM0Y6Z/9//3//f/9//3//f/9/nXMaYxRGNEoZY957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957916UUpVSW2udc/9//3//f1xvuVp9b/9//3//f/9//3//f1xvE0Zca/9//3//f/9//3//f/9//3+/d5hWVUrYWtZae2/ee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+9d3xv+F7XWvlifG+dczxneFI8a/9//3//f/9//3//f31vdk4aY9573nv/f/9//3//f/9//3++e/lefW+9d3tv9144YzlnvXf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3xv+F5VThVG9UF3Ur53/3//f/9//3//f31vVUpUSpVS1loYY713/3//f/9//3+9d1xv/3//f/9//3+9d1pr1lr3Xlpr3nv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vXdUShRG9UEVRpdSW2u+d997/3//fztrVUrYWltvOWfXWtdanXPfe/9//3+ec1xr/3//f/9//3//f/9/vXc5Z/deGGOcc957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39ba/leuVpWSnZS+V4ZY/heOmc7a7haVk6dc/9//3//f/9/nXOdc753/39ca31v/3//f/9//3//f/9//3//f9573nucc3tvWmt7b713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fXO3VlRO+V59b31zGmPZWhRGFEK4Wp1z3nv/f/9//3/ee5xzW2v6Ynxv/3//f/9//3//f/9//3//f/9//3//f957vXdaazlne2+9d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3xv11r4Xnxv/3/fe/piNUpWTpZS2FoaY51z3nv/f/9/PGuXUn1z/3//f/9//3//f/9//3//f/9//3//f/9//3//f713e28YYxhje2/ee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385Z9Zae2//fztruFp+b753O2vZXpdWuFrXWjpnuFZ3Tnxv/3//f/9//3//f/9//3//f/9//3//f/9//3//f/9//3/ee3xvOmf3XhhjWmvee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zpn+F58b/let1bee/9//3//f753XGv5XpdWNkr0QdlevXf/f/9//3//f/9//3//f/9//3//f/9//3//f/9//3//f/9//3+dcxlj11r3Xpxz3nv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fXP5YjRGdU7ee/9//3//f/9//3//f/9/G2MVRhNCdU62VjpnvXffe/9//3//f/9//3//f/9//3//f/9//3//f/9//3//f/9/3nu9dxhj9145Z7133nv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++e3VO11r/f/9//3//f/9//3//f/9/nnN3UtleXG85Z7ZWtla3WjtrvXf/f/9//3//f/9//3//f/9//3//f/9//3//f/9//3//f/9/vXc5Z9ZaGGN7b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75333v/f/9//3//f/9//3//f/9/nnPZWn1v/3//f997nXN7bzpnGWO2VvheOme+d997/3//f/9//3//f/9//3//f/9//3//f/9//3//f957WmsYY9ZaOWecc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nnPZWr53/3//f/9//3//f/9/3nt7b/he11q2VvhiWmudc957/3//f/9//3//f/9//3//f/9//3//f/9//3/ee5xz9174XjlnvXf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fXPZXp1z/3//f/9//3//f/9//3//f/9/vXedczpr916VUrZW9158b957/3//f/9//3//f/9//3//f/9//3//f/9//3+dczln1loYY5xz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vne4Wp1z/3//f/9//3//f/9//3//f/9//3//f/9//3+9dzlnGWP3XvdeOWd7b51zvXedc/9//3//f/9//3//f/9//3//f/9/3ntaa1pre2+9d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nXO3Vlxv/3//f/9//3//f/9//3//f/9//3//f/9//3//f/9//3//f957vXecc1tr+F6VUpRS9146Z75333v/f/9//3//f/9//3//f/9//3+cc5tznHP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nXOWUnxv/3//f/9//3//f/9//3//f/9//3//f/9//3//f/9//3//f/9//3//f/9//3+9d1trGGO2WpVSllbYWjtnnXPee/9//3//f/9//3//f/9/3nvee957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W2t1Tp1z/3//f/9//3//f/9//3//f/9//3//f/9//3//f/9//3//f/9//3//f/9//3//f/9//3+9d5xzGWP4XrZWtla2VvheGWNca31zvXfff/9//3//f753fG9aa713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nXP4Xv9//3//f/9//3//f/9//3//f/9//3//f/9//3//f/9//3//f/9//3//f/9//3//f/9//3//f/9//3//f/9/vXd9cxpj2FqVUnVOllLYWvleO2dcb3xv+V51TlRKOmf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713fG8aY/pemFaXUnZONUoSQjRGtVbee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33++d753fXOcc51z3nv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0wAAABkAAAAAAAAAAAAAACjAAAAWwAAAAAAAAAAAAAApAAAAFwAAAApAKoAAAAAAAAAAAAAAIA/AAAAAAAAAAAAAIA/AAAAAAAAAAAAAAAAAAAAAAAAAAAAAAAAAAAAAAAAAAAiAAAADAAAAP////9GAAAAHAAAABAAAABFTUYrAkAAAAwAAAAAAAAADgAAABQAAAAAAAAAEAAAABQAAAA=</SignatureImage>
          <SignatureComments/>
          <WindowsVersion>10.0</WindowsVersion>
          <OfficeVersion>16.0.17928/26</OfficeVersion>
          <ApplicationVersion>16.0.17928</ApplicationVersion>
          <Monitors>2</Monitors>
          <HorizontalResolution>1920</HorizontalResolution>
          <VerticalResolution>1080</VerticalResolution>
          <ColorDepth>32</ColorDepth>
          <SignatureProviderId>{00000000-0000-0000-0000-000000000000}</SignatureProviderId>
          <SignatureProviderUrl/>
          <SignatureProviderDetails>9</SignatureProviderDetails>
          <SignatureType>2</SignatureType>
        </SignatureInfoV1>
      </SignatureProperty>
    </SignatureProperties>
  </Object>
  <Object>
    <xd:QualifyingProperties xmlns:xd="http://uri.etsi.org/01903/v1.3.2#" Target="#idPackageSignature">
      <xd:SignedProperties Id="idSignedProperties">
        <xd:SignedSignatureProperties>
          <xd:SigningTime>2025-06-19T09:09:32Z</xd:SigningTime>
          <xd:SigningCertificate>
            <xd:Cert>
              <xd:CertDigest>
                <DigestMethod Algorithm="http://www.w3.org/2001/04/xmlenc#sha256"/>
                <DigestValue>jl9zjr8kwkSxkWCGNwbxbxC5V1wpeUaPvtYfMFNtzG8=</DigestValue>
              </xd:CertDigest>
              <xd:IssuerSerial>
                <X509IssuerName>SERIALNUMBER=202012, CN=Citizen CA, O=Certipost N.V./S.A., L=Brussels, C=BE</X509IssuerName>
                <X509SerialNumber>21267647932558988005590772668845765194</X509SerialNumber>
              </xd:IssuerSerial>
            </xd:Cert>
          </xd:SigningCertificate>
          <xd:SignaturePolicyIdentifier>
            <xd:SignaturePolicyImplied/>
          </xd:SignaturePolicyIdentifier>
        </xd:SignedSignatureProperties>
      </xd:SignedProperties>
      <xd:UnsignedProperties>
        <xd:UnsignedSignatureProperties>
          <xd:CertificateValues>
            <xd:EncapsulatedX509Certificate>MIIGjzCCBHegAwIBAgIQBNxfEbr9KweAM31yzbNYPDANBgkqhkiG9w0BAQsFADAoMQswCQYDVQQGEwJCRTEZMBcGA1UEAxMQQmVsZ2l1bSBSb290IENBNDAeFw0xOTEwMjIxMDAwMDBaFw0zMTA2MjIxMDAwMDBaMGQxCzAJBgNVBAYTAkJFMREwDwYDVQQHEwhCcnVzc2VsczEcMBoGA1UEChMTQ2VydGlwb3N0IE4uVi4vUy5BLjETMBEGA1UEAxMKQ2l0aXplbiBDQTEPMA0GA1UEBRMGMjAyMDEyMIICIjANBgkqhkiG9w0BAQEFAAOCAg8AMIICCgKCAgEAvfqZM8YQb5H/XFzXHBf+GyzKhr+QaByd2a+GA6SIxwimuHawysbScnX4EHinVo1fNcKfSL9RgMcEyYMhPW4jkAQ8N3wHpCNoz7g60dKSBC0BkWbHltg4yLvlLskaBu7YCDJJ9NnHfgI1UpvWSKZm+aSClz5Jv27DDcmAxQ+noxyJm0BgdksABqc4Aupu1XVxnSm7rhbWe3zZE82aM7FCDvgf6SO6Y0LlEFbd5I8D+xNt+xtq8UHOSXS4hMZWm0ZV2x5sBJ614h7BTKMoJkdUSbti6+KKrrVRXYs0XudSvueV6k0k7kwUQgjBc8mFnMy9BYEahw6xx1rKIZ9boNg7MGE0LSFeD0NOaP5PqbYMZqtEJmi98qG79ywZHbycydYIzM9p2x86XwANyW1Nk+2dTM+vpnHRCmUZDWYCKmP2AAQsXo+h8+y7dXgmRAnbH6SHPnPZmmmF2p5ipaY+GQyH4hluUwEMqH+WxrTV58DTTQFNkJeG7zktGdJrQ04tKmyNufBjg8TDBcUoKAW2CZvUGwRdnHjBEXBNIkMQTwFVSTrKEHeu2TYFOnXYiJps3Sxj/GnlWYTBFXNCj7CVOoHeLTin+8wzVwpvlK12A4miH2aRFpkIYzf08MJ1OgKPeiZENMMaFKdAqe4OBxAahSPz+yj8XDL3nNhY+zO+hp+OtPUCAwEAAaOCAXcwggFzMA4GA1UdDwEB/wQEAwIBBjASBgNVHRMBAf8ECDAGAQH/AgEAMHAGCCsGAQUFBwEBBGQwYjA2BggrBgEFBQcwAoYqaHR0cDovL2NlcnRzLmVpZC5iZWxnaXVtLmJlL2JlbGdpdW1yczQuY3J0MCgGCCsGAQUFBzABhhxodHRwOi8vb2NzcC5laWQuYmVsZ2l1bS5iZS8yMB8GA1UdIwQYMBaAFGfo8U5Ps7XzB28InAyD2XrZW+dJMEMGA1UdIAQ8MDowOAYGYDgMAQECMC4wLAYIKwYBBQUHAgEWIGh0dHA6Ly9yZXBvc2l0b3J5LmVpZC5iZWxnaXVtLmJlMDcGA1UdHwQwMC4wLKAqoCiGJmh0dHA6Ly9jcmwuZWlkLmJlbGdpdW0uYmUvYmVsZ2l1bTQuY3JsMB0GA1UdDgQWBBR0RhOhSExS2HAfOb0qnc3rnfp4oTAdBgNVHSUEFjAUBggrBgEFBQcDAgYIKwYBBQUHAwQwDQYJKoZIhvcNAQELBQADggIBADStDMTLbNe6nZ+sQmEdStFCvk0hH4aviyX+r8DFT0XZ0KvQ/e1Y7yWI7GlmjJuxvqbHFN1boRuoP3O/UTdzsucrOstcwHfxJDk0Yrs+feDZ/rGym+LJNOxliInIrqR/9K1Jd9/kWpGT6hsyBMhUPU0SbY+glhn3rNb5717wyhQdKSxGvlQo9dNAWCP/6eJ5lzgYfxZtQCcOji15VmOag6KA4rzXr/oOwAc5kT+SaSsRF72896C+/UVCkvkp5r5vKl4zGOBnoEWyCj58BCr9zsMgnRYSewuYj4npzSFWB1EumMG1bAHJXZmTsSYrLh/L9zZvvalPDXyDSKDBbFNeYOnvGoJdkcMxGyWEsuMtCsnlPww9BnScpMPLRbq812oRnKM/MM7VBJFjUxLVio5W8lVnhJe2C/kgAYId1/qdI3gplUttVgF/JibdPU3DmZjJYRHEBg+1z0Qn7l1BldhMSpZMFFdXrGeIr/9BgHLXF+4VjxAqTyaxpko+KvDmx05bI2pDQSbVR6j9vPukYAj2o5jj5onGSBqGDukpUeAy33rHK8HnlFgxUKvqXxWwOjoNZwJXww1m5UD7nUY6dDlu3vp7otdyWPsfGVwPWvI0lbKo9LwRSFPGRrLjubIrzR2ga5vjdPY2h37KnLNrMtd/SQ7W4/tFrMMKiT1PFQwODZrG</xd:EncapsulatedX509Certificate>
            <xd:EncapsulatedX509Certificate>MIIFjjCCA3agAwIBAgIITzMgjMWUvzgwDQYJKoZIhvcNAQELBQAwKDELMAkGA1UEBhMCQkUxGTAXBgNVBAMTEEJlbGdpdW0gUm9vdCBDQTQwHhcNMTMwNjI2MTIwMDAwWhcNMzIxMDIyMTIwMDAwWjAoMQswCQYDVQQGEwJCRTEZMBcGA1UEAxMQQmVsZ2l1bSBSb290IENBNDCCAiIwDQYJKoZIhvcNAQEBBQADggIPADCCAgoCggIBAJiQrvrHHm+O4AU6syN4TNHWL911PFsY6E9euwVml5NAWTdw9p2mcmEOYGx424jFLpSQVNxxxoh3LsIpdWUMRQfuiDqzvZx/4dCBaeKL/AMRJuL1d6wU73XKSkdDr5uH6H2Yf19zSiUOm2x4k3aNLyT+VryF11b1Prp67CBk63OBmG0WUaB+ExtBHOkfPaHRHFA04MigoVFt3gLQRGh1V+H1rm1hydTzd6zzpoJHp3ujWD4r4kLCrxVFV0QZ44usvAPlhKoecF0feiKtegS1pS+FjGHA9S85yxZknEV8N6bbK5YP7kgNLDDCNFJ6G7MMpf8MEygXWMb+WrynTetWnIV6jTzZA1RmaZuqmIMDvWTA7JNkiDJQOJBWQ3Ehp+Vn7li1MCIjXlEDYJ2wRmcRZQ0bsUzaM/V3p+Q+j8S3osma3Pc6+dDzxL+Og/lnRnLlDapXx28XB9urUR5H03Ozm77B9/mYgIeM8Y1XntlCCELBeuJeEYJUqc0FsGxWNwjsBtRoZ4dva1rvzkXmjJuNIR4YILg8G4kKLhr9JDrtyCkvI9Xm8GDjqQIJ2KpQiJHBLJA0gKxlYem8CSO/an3AOxqTNZjWbQx6E32OPB/rsU28ldadi9c8yeRyXLWpUF4Ghjyoc4OdrAkXmljnkzLMC459xGL8gj6LyNb6UzX0eYA9AgMBAAGjgbswgbgwDgYDVR0PAQH/BAQDAgEGMA8GA1UdEwEB/wQFMAMBAf8wQgYDVR0gBDswOTA3BgVgOAwBATAuMCwGCCsGAQUFBwIBFiBodHRwOi8vcmVwb3NpdG9yeS5laWQuYmVsZ2l1bS5iZTAdBgNVHQ4EFgQUZ+jxTk+ztfMHbwicDIPZetlb50kwEQYJYIZIAYb4QgEBBAQDAgAHMB8GA1UdIwQYMBaAFGfo8U5Ps7XzB28InAyD2XrZW+dJMA0GCSqGSIb3DQEBCwUAA4ICAQBe3CQAZrNwVZ9Ll3nFWkaKDvMwOE2s1NysTfocGUwyd6c01qsSN52BhRqpaSEWLeSXAfPQK+f57M1hXLNVE8VMf1Vtc0ge+VgjKOWLJ+4d0CAk8VIAK55NUkrSbu4pn+osfD/He0jfECKyq9xrhbn4yxZ/d5qj8RSj+aPmCoX/kaODZmug+AfzY+TXeJgjn8eEQGO8zDJoV/hdUuotkf8eQXeuRhoCuvipBm7vHqEA946NuVtRUmaztLUR9CkbSZ1plWWmqKC+QKErWzvBeswrWxzaRoW9Un7qCSmiO9ddkEHVRHibkUQvPn8kGdG/uOmmRQsbjFuARNCMWS4nHc6TTw7dJgkeZjZiqPl22ifsWJsR/w/VuJMA4kSot/h6qQV9Eglo4ClRlEk3yzbKkcJkLKk6lA90/u46KsqSC5MgUeFjER398iXqpDpT8BzIMovMzHlK7pxTJA5cWXN2a8OMhYCA/Kb6dqIXIi8NKsqzVMXJfX65DM2gWA8rjicJWoooqLhUKuZ6tSWA6If2TRr7MfQsVDhwwUk6mvEIaBJBcyOWH8XgyY6uuHuvGe8CkK+Yk4X2TiE+7GuQe4YVJ/MOGdS3V1eZwPmWSu++azOOFrwoZpIPKOwjbsuLbs0xt6BwWW2XFP025BDh/OD6UE4VsyznnUCkb4AbS947UX6NGA==</xd:EncapsulatedX509Certificate>
          </xd:CertificateValues>
        </xd:UnsignedSignatureProperties>
      </xd:UnsignedProperties>
    </xd:QualifyingProperties>
  </Object>
  <Object Id="idValidSigLnImg">AQAAAGwAAAAAAAAAAAAAAH8BAAC/AAAAAAAAAAAAAAAsKQAAjxQAACBFTUYAAAEAxP4AALsAAAAFAAAAAAAAAAAAAAAAAAAAgAcAADgEAAAPAgAAKAEAAAAAAAAAAAAAAAAAAJgKCABAhAQACgAAABAAAAAAAAAAAAAAAEsAAAAQAAAAAAAAAAUAAAAeAAAAGAAAAAAAAAAAAAAAgAEAAMAAAAAnAAAAGAAAAAEAAAAAAAAAAAAAAAAAAAAlAAAADAAAAAEAAABMAAAAZAAAAAAAAAAAAAAAfwEAAL8AAAAAAAAAAAAAAIABAADAAAAAIQDwAAAAAAAAAAAAAACAPwAAAAAAAAAAAACAPwAAAAAAAAAAAAAAAAAAAAAAAAAAAAAAAAAAAAAAAAAAJQAAAAwAAAAAAACAKAAAAAwAAAABAAAAJwAAABgAAAABAAAAAAAAAP///wAAAAAAJQAAAAwAAAABAAAATAAAAGQAAAAAAAAAAAAAAH8BAAC/AAAAAAAAAAAAAACAAQAAwAAAACEA8AAAAAAAAAAAAAAAgD8AAAAAAAAAAAAAgD8AAAAAAAAAAAAAAAAAAAAAAAAAAAAAAAAAAAAAAAAAACUAAAAMAAAAAAAAgCgAAAAMAAAAAQAAACcAAAAYAAAAAQAAAAAAAADw8PAAAAAAACUAAAAMAAAAAQAAAEwAAABkAAAAAAAAAAAAAAB/AQAAvwAAAAAAAAAAAAAAgAEAAMAAAAAhAPAAAAAAAAAAAAAAAIA/AAAAAAAAAAAAAIA/AAAAAAAAAAAAAAAAAAAAAAAAAAAAAAAAAAAAAAAAAAAlAAAADAAAAAAAAIAoAAAADAAAAAEAAAAnAAAAGAAAAAEAAAAAAAAA8PDwAAAAAAAlAAAADAAAAAEAAABMAAAAZAAAAAAAAAAAAAAAfwEAAL8AAAAAAAAAAAAAAIABAADAAAAAIQDwAAAAAAAAAAAAAACAPwAAAAAAAAAAAACAPwAAAAAAAAAAAAAAAAAAAAAAAAAAAAAAAAAAAAAAAAAAJQAAAAwAAAAAAACAKAAAAAwAAAABAAAAJwAAABgAAAABAAAAAAAAAPDw8AAAAAAAJQAAAAwAAAABAAAATAAAAGQAAAAAAAAAAAAAAH8BAAC/AAAAAAAAAAAAAACAAQAAwAAAACEA8AAAAAAAAAAAAAAAgD8AAAAAAAAAAAAAgD8AAAAAAAAAAAAAAAAAAAAAAAAAAAAAAAAAAAAAAAAAACUAAAAMAAAAAAAAgCgAAAAMAAAAAQAAACcAAAAYAAAAAQAAAAAAAADw8PAAAAAAACUAAAAMAAAAAQAAAEwAAABkAAAAAAAAAAAAAAB/AQAAvwAAAAAAAAAAAAAAgAEAAMAAAAAhAPAAAAAAAAAAAAAAAIA/AAAAAAAAAAAAAIA/AAAAAAAAAAAAAAAAAAAAAAAAAAAAAAAAAAAAAAAAAAAlAAAADAAAAAAAAIAoAAAADAAAAAEAAAAnAAAAGAAAAAEAAAAAAAAA////AAAAAAAlAAAADAAAAAEAAABMAAAAZAAAAAAAAAAAAAAAfwEAAL8AAAAAAAAAAAAAAIABAADAAAAAIQDwAAAAAAAAAAAAAACAPwAAAAAAAAAAAACAPwAAAAAAAAAAAAAAAAAAAAAAAAAAAAAAAAAAAAAAAAAAJQAAAAwAAAAAAACAKAAAAAwAAAABAAAAJwAAABgAAAABAAAAAAAAAP///wAAAAAAJQAAAAwAAAABAAAATAAAAGQAAAAAAAAAAAAAAH8BAAC/AAAAAAAAAAAAAACAAQAAwAAAACEA8AAAAAAAAAAAAAAAgD8AAAAAAAAAAAAAgD8AAAAAAAAAAAAAAAAAAAAAAAAAAAAAAAAAAAAAAAAAACUAAAAMAAAAAAAAgCgAAAAMAAAAAQAAACcAAAAYAAAAAQAAAAAAAAD///8AAAAAACUAAAAMAAAAAQAAAEwAAABkAAAAAAAAAAUAAAB/AQAAHAAAAAAAAAAFAAAAgAEAABgAAAAhAPAAAAAAAAAAAAAAAIA/AAAAAAAAAAAAAIA/AAAAAAAAAAAAAAAAAAAAAAAAAAAAAAAAAAAAAAAAAAAlAAAADAAAAAAAAIAoAAAADAAAAAEAAAAnAAAAGAAAAAEAAAAAAAAA////AAAAAAAlAAAADAAAAAEAAABMAAAAZAAAABUBAAAGAAAAagEAABoAAAAVAQAABgAAAFYAAAAVAAAAIQDwAAAAAAAAAAAAAACAPwAAAAAAAAAAAACAPwAAAAAAAAAAAAAAAAAAAAAAAAAAAAAAAAAAAAAAAAAAJQAAAAwAAAAAAACAKAAAAAwAAAABAAAAUgAAAHABAAABAAAA8P///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BUBAAAGAAAAawEAABsAAAAlAAAADAAAAAEAAABUAAAAiAAAABYBAAAGAAAAaQEAABoAAAABAAAAVZXbQV9C20EWAQAABgAAAAoAAABMAAAAAAAAAAAAAAAAAAAA//////////9gAAAAMQA5AC8AMAA2AC8AMgAwADIANQAJAAAACQAAAAYAAAAJAAAACQAAAAYAAAAJAAAACQAAAAkAAAAJAAAASwAAAEAAAAAwAAAABQAAACAAAAABAAAAAQAAABAAAAAAAAAAAAAAAIABAADAAAAAAAAAAAAAAACAAQAAwAAAAFIAAABwAQAAAgAAABQAAAAJAAAAAAAAAAAAAAC8AgAAAAAAAAE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CAAAAJwAAABgAAAADAAAAAAAAAAAAAAAAAAAAJQAAAAwAAAADAAAATAAAAGQAAAAAAAAAAAAAAP//////////AAAAACIAAAAAAAAASQAAACEA8AAAAAAAAAAAAAAAgD8AAAAAAAAAAAAAgD8AAAAAAAAAAAAAAAAAAAAAAAAAAAAAAAAAAAAAAAAAACUAAAAMAAAAAAAAgCgAAAAMAAAAAwAAACcAAAAYAAAAAwAAAAAAAAAAAAAAAAAAACUAAAAMAAAAAwAAAEwAAABkAAAAAAAAAAAAAAD//////////wAAAAAiAAAAgAEAAAAAAAAhAPAAAAAAAAAAAAAAAIA/AAAAAAAAAAAAAIA/AAAAAAAAAAAAAAAAAAAAAAAAAAAAAAAAAAAAAAAAAAAlAAAADAAAAAAAAIAoAAAADAAAAAMAAAAnAAAAGAAAAAMAAAAAAAAAAAAAAAAAAAAlAAAADAAAAAMAAABMAAAAZAAAAAAAAAAAAAAA//////////+AAQAAIgAAAAAAAABJAAAAIQDwAAAAAAAAAAAAAACAPwAAAAAAAAAAAACAPwAAAAAAAAAAAAAAAAAAAAAAAAAAAAAAAAAAAAAAAAAAJQAAAAwAAAAAAACAKAAAAAwAAAADAAAAJwAAABgAAAADAAAAAAAAAAAAAAAAAAAAJQAAAAwAAAADAAAATAAAAGQAAAAAAAAAawAAAH8BAABsAAAAAAAAAGsAAACAAQAAAgAAACEA8AAAAAAAAAAAAAAAgD8AAAAAAAAAAAAAgD8AAAAAAAAAAAAAAAAAAAAAAAAAAAAAAAAAAAAAAAAAACUAAAAMAAAAAAAAgCgAAAAMAAAAAwAAACcAAAAYAAAAAwAAAAAAAAD///8AAAAAACUAAAAMAAAAAwAAAEwAAABkAAAAAAAAACIAAAB/AQAAagAAAAAAAAAiAAAAgAEAAEkAAAAhAPAAAAAAAAAAAAAAAIA/AAAAAAAAAAAAAIA/AAAAAAAAAAAAAAAAAAAAAAAAAAAAAAAAAAAAAAAAAAAlAAAADAAAAAAAAIAoAAAADAAAAAMAAAAnAAAAGAAAAAMAAAAAAAAA////AAAAAAAlAAAADAAAAAMAAABMAAAAZAAAAA4AAABHAAAAJAAAAGoAAAAOAAAARwAAABcAAAAkAAAAIQDwAAAAAAAAAAAAAACAPwAAAAAAAAAAAACAPwAAAAAAAAAAAAAAAAAAAAAAAAAAAAAAAAAAAAAAAAAAJQAAAAwAAAAAAACAKAAAAAwAAAADAAAAUgAAAHABAAADAAAA4P///wAAAAAAAAAAAAAAAJABAAAAAAABAAAAAGEAcgBpAGEAb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MAAAAYAAAADAAAAAAAAAASAAAADAAAAAEAAAAWAAAADAAAAAgAAABUAAAAVAAAAA8AAABHAAAAIwAAAGoAAAABAAAAVZXbQV9C20EPAAAAawAAAAEAAABMAAAABAAAAA4AAABHAAAAJQAAAGsAAABQAAAAWABfFxUAAAAWAAAADAAAAAAAAAAlAAAADAAAAAIAAAAnAAAAGAAAAAQAAAAAAAAA////AAAAAAAlAAAADAAAAAQAAABMAAAAZAAAADoAAAAnAAAAcQEAAGoAAAA6AAAAJwAAADgBAABEAAAAIQDwAAAAAAAAAAAAAACAPwAAAAAAAAAAAACAPwAAAAAAAAAAAAAAAAAAAAAAAAAAAAAAAAAAAAAAAAAAJQAAAAwAAAAAAACAKAAAAAwAAAAEAAAAJwAAABgAAAAEAAAAAAAAAP///wAAAAAAJQAAAAwAAAAEAAAATAAAAGQAAAA6AAAAJwAAAHEBAABlAAAAOgAAACcAAAA4AQAAPwAAACEA8AAAAAAAAAAAAAAAgD8AAAAAAAAAAAAAgD8AAAAAAAAAAAAAAAAAAAAAAAAAAAAAAAAAAAAAAAAAACUAAAAMAAAAAAAAgCgAAAAMAAAABAAAACcAAAAYAAAABAAAAAAAAAD///8AAAAAACUAAAAMAAAABAAAAEwAAABkAAAAOgAAACcAAABxAQAAZQAAADoAAAAnAAAAOAEAAD8AAAAhAPAAAAAAAAAAAAAAAIA/AAAAAAAAAAAAAIA/AAAAAAAAAAAAAAAAAAAAAAAAAAAAAAAAAAAAAAAAAAAlAAAADAAAAAAAAIAoAAAADAAAAAQAAAAhAAAACAAAAGIAAAAMAAAAAQAAAEsAAAAQAAAAAAAAAAUAAAAhAAAACAAAAB4AAAAYAAAAAAAAAAAAAACAAQAAwAAAABwAAAAIAAAAIQAAAAgAAAAhAAAACAAAAHMAAAAMAAAAAAAAABwAAAAIAAAAJQAAAAwAAAAAAACAJQAAAAwAAAAHAACAJQAAAAwAAAAOAACAGQAAAAwAAAD///8AGAAAAAwAAAAAAAAAEgAAAAwAAAACAAAAEwAAAAwAAAABAAAAFAAAAAwAAAANAAAAFQAAAAwAAAABAAAAFgAAAAwAAAAAAAAADQAAABAAAAAAAAAAAAAAADoAAAAMAAAACgAAABsAAAAQAAAAAAAAAAAAAAAjAAAAIAAAAA5TLT8AAAAAAAAAAIafLD8AAGhCAAAcQiQAAAAkAAAADlMtPwAAAAAAAAAAhp8sPwAAaEIAABxCBAAAAHMAAAAMAAAAAAAAAA0AAAAQAAAAOgAAACcAAABSAAAAcAEAAAQAAAAUAAAACQAAAAAAAAAAAAAAvAIAAAAAAAAH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BAAAAEYAAAAoAAAAHAAAAEdESUMCAAAAAAAAAAAAAACkAAAAXAAAAAAAAAAhAAAACAAAAGIAAAAMAAAAAQAAABUAAAAMAAAABAAAABUAAAAMAAAABAAAAFEAAAB45AAAOgAAACcAAACoAAAAZAAAAAAAAAAAAAAAAAAAAAAAAADkAAAAgAAAAFAAAAAoAAAAeAAAAADkAAAAAAAAIADMAKQAAABcAAAAKAAAAOQAAACAAAAAAQAQAAAAAAAAAAAAAAAAAAAAAAAAAAAAAAAAAP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957vXf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957GGMYY51z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fG+UUtZaW2v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zpntVbXXp1z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nXPXWrZWWmv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51ztla2Vnxv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vXf4XrdW+V6+d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zpnllK3Vr53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ee3xvW2s7axpnO2tca51z3nv/f/9//3//f/9/vnsaY3ZS+V6dc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W2u2VlNKdE5USlVONEpUSjRKllL5Yp1z3nv/f/9//3//f3xvt1bYWlxr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39bb9datlb4XltrfG++d553vnd8bztn2F63VpZS2Fr5XnxvvXfee/9/3nsZY7ZW+F7f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nHP3Xlpr3nv/f/9//3//f/9//3//f/9//3/ff997nHNba/hetla2VjpnnXe+e31v+V6WVnxv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51z2Fqcc/9//3//f/9//3//f/9//3//f/9//3//f/9//3//f997nXMZY3VOdU63WlxrXWvaXpdSGmO9d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fe9leGWP/f/9//3//f/9//3//f/9/nHM6Z/heGWMZYxljOmdba5xz33v/f997XG8aZ9le2Vq4VpdWllLYWltr33v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+dc5ZSfG//f/9//3//f/9//3//f3tv1lr4Xltre298c1prGWO2VpVSlVL4Xlxvvne+d753Ome2VlRKdk6YVndSl1J8b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+dc1VOfG//f/9//3//f/9//3//f5xzWmv/f/9//3//f/9//3//f51zfG/YXpZWllLYXltrvnd9c1xrmFZ3UlZKNUZXThtjnXP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39aaxljGWN8b957/3//f/9//3//f/9//3//f/9//3//f/9//3+9d7dW+F7/f/9//3//f/9//3//f/9//3//f/9//3//f/9//3//f/9//3//f753fG/XWpZSlVIaY31zn3c8Z7laVk4UQvM9Vk5cb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3nsYY1RKdlLYWnxvvnfee713/3//f/9//3//f/9//3//f/9//3//f1trlVK9d/9//3//f/9//3//f/9//3//f/9//3//f/9//3//f/9//3//f/9//3//f753+WJ1TnZS+V5cb753nnPZXjVK0jkURpdSnXP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+9d1xruFqWVvhenXN8b51znXO9d957/3//f/9//3//f/9//3//f/9/11oZY997/3//f/9//3//f/9//3//f/9//3//f/9//3//f/9//3//f/9//3//f/9/33udcxpjl1aWUhpjXGt+czxnmFbTPbE1NEoZY753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3ns6Z/he11o7a3xvnndba1tre2/ee/9//3//f/9//3//f/9/vneWVltr/3//f/9//3//f/9//3//f/9//3//f/9//3//f/9//3//f/9//3//f/9//3//f/9/vndba7dWdlK4WhxnPWvbXndOE0byPXdSXGv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957fG/XXpVWGWN8b51zW2v4Xjpnvnf/f/9//3//f/9//39ba5ZSfXP/f/9//3//f/9//3//f/9//3//f/9//3//f/9//3//f/9//3//f/9//3//f/9//3//f/9/nXP5XnVOVU65Wl1rXGvZXhRG9EF2Tnxv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fe1prGWP4YltrfG9cbzpnPGt8b957/3//f/9//3//fzxr2Vp8b/9//3//f/9//3//f/9//3//f/9//3//f/9//3//f/9/3nu9d3tvnHN8b5xznXO+d/9//3/ff51z2F6XVthaO2dcaz1rmFJ2TnVOGWO9d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+9dzpn11rYWlxrO2sbZ9leOme+e/9//3//f99/XGuXVltr/3//f/9//3//f/9//3//f/9//3//f/9//3/ee9da1lrXXhhjGGP4Ytda11q2Vvhe+F5ba75333++d3xv11q3VthaXGudczpnlVJTSpZWfG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3ntbb7ZW2Fr6Yhxn2Vr4Ynxv/3//f/9//399c9hanXP/f/9//3//f/9//3//f/9//3//f/9//386Z7ZWWmv/f/9//3//f/9/33vee1trGWPXWtdaGWPfe/9/33s7a7dWdVIZY5xzvnf4XjRKM0Y6Z753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997W2saZ9hauFaXVpdWuFpca713/3//f51z+F5ba957/3//f/9//3//f/9//3//f/9/33v4Xpxz/3//f/9//3//f/9//3//f/9//3//f51zW285Zxpn+V48a1xrO2v5Xrdat1oaY/piuFpUSlRKtlZaa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713Ome4WlZONUr0QZZSfG//f/9/vXf4XhhjvXf/f/9//3//f/9//3//f/9//38YY997/3//f/9//3//f/9//3//f/9//3//f/9//3//f753O2vYWtha2V47ZztrGmOWUlVOuFY7Z/pidk4SQnVOOmf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+9d/piVkoURtI9NEr5Xt57/3+9d9he1169d/9//3//f/9//3//f/9//385Z3xv/3//f/9//3//f/9//3//f/9//3//f/9//3//f/9//3/fe1trt1p0TrdWOmd9b9leVU5VTvpePGe4WvI9EkKWUp1z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vns7Z/tidk4TRnVOW2vfe/9/W2v4Xltr/3//f/9//3//f/9//3+cc/henXP/f/9//3//f/9//3//f/9//3//f/9//3//f/9//3//f/9/33udc/he+F7YXhpj+V7YWrhWuFaYVpdSVEo1RjVKuVpdb99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99/v3f5YlNKEUL4Xp13/39aa7ZaOWfee/9//3//f/9//3//fxln117ee/9//3//f/9//3//f/9//3//f/9//3//f/9//3//f/9//3//f/9/nXMZY5VSllL5Xjxr2l53UlVKl1JXThZG1D02SplWfXP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51311pUSpZSGmO+czpnt1L5Xt93/3//f/9//3//f/9/OmcZY957/3//f/9//3//f/9//3//f/9//3//f/9//3//f/9//3//f/9//3//f713OmeWUpZSGmcbZ9ped1JXTjZKWE72QRZGFUa5Wnxv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33+dc5hWNko1RphSulZ3TpdSnXP/f/9//3//f/9/3nsYYxlj/nv/f/9//3//f/9//3//f/9//3//f/9//3//f/9//3//f/9//3//f/9//3+dcxljdE6WUtlePWsbZ5hWNko3SjdKFkbTPTVKuVpca997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vnc7Z9peN0r0PbI1FkI3RjdGmE5ca/9//3//f/9//3/eexljWWv/f/9//3//f/9//3//f/9//3//f/9//3//f/9//3//f/9//3//f/9//3//f/9/vXcZY7ZWmFY7Z11vG2NXTldONko3ShZGF0ZXThtnnnf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1pr2F46ZxtnG2faWlZKtDm1NdY990HUPZdSXGv/f/9//3//f/9/GGMYY713/3//f/9//3//f/9//3//f/9//3//f/9//3//f/9//3//f/9//3//f/9//3//f757OmeWVrdWGmN+b/ped1I2SnlSOEo3SjZKVUq4Wn1v33v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9daOmf/f/9//3//f957G2M2RvZBlTn2PfQ5N0r6Xr1z/3//f/9/3ns5ZxhjvXf/f/9//3//f/9//3//f/9//3//f/9//3//f/9//3//f/9//3//f/9//3//f/9//3/fezpn2Fq4WjxrG2fZWplWeFJXTnhSV042SjZK2V6dc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zpn916+d/9//3//f/9//3/ffzxrFUazOdY91j20ORRG2Fqdd/9//3//f1tr11paa/9//3//f/9//3//f/9//3//f/9//3//f/9//3//f/9//3//f/9//3//f/9//3//f/9/vncZY5ZSllY7Z55zGmN2TndOuVZ4UjZKFUZ2TrZWe2/f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GWP4Xr53/3//f/9//3//f/9/fW+ZVtU91T2zObI50jlVSjtr/3//f/9/fG/4Xntv/3//f/9//3//f/9//3//f/9//3//f/9//3//f/9//3//f/9//3//f/9//3//f/9//3//f753+F6WUhljvndca7hadlK5WphWd1JWSjVKNErYXp1z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397b9daGWPee/9//3//f/9//3++d/tiFUY2RjdK9EGQNbA5Vkr7Xn1v33u9cxljGGOcc/9//3//f/9//3//f/9//3//f/9//3//f/9//3//f/9//3//f/9//3//f/9//3//f/9//3+ccxhjlVbXWjtrO2eXUpdSmFbaXpdSNUYURnZSGmOed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713GWP4Xnxv/3//f/9//3//f/9/e2+3VphS2lrZWlVK0zmRMfRBmVY8Z1xrGWPXWltr3nv/f/9//3//f/9//3//f/9//3//f/9//3//f/9//3//f/9//3//f/9//3//f/9//3//f/9/e2/XWtZaGWM7a7hal1LZWjxr2l53UjVKNkpXThtj33v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39ba7dW+V7fe/9//3//f/9//3+cc5VSllKdb753+l41RrE1sjXzPVdKd1J3UpdSGmO+e/9//3//f/9//3//f/9//3//f/9//3//f/9//3//f/9//3//f/9//3//f/9//3//f/9//3/eexhjlVLYWl1v2Vp2Ttlan3d9b9laNUYWRjVKl1Zba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71311qVUjln3nv/f/9//3//f957+F73Wpxv/3/fe31rd07UPZIx1D31QRZGNka5Wjtr/3//f/9//3//f/9//3//f/9//3//f/9//3//f/9//3//f/9//3//f/9//3//f/9//3//f/9/nXPZXpdSuVrZXpdSuFq9d997XWt4UjVKFUZWShtj33v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3nt8b/deGGN8b/9//3//f/9/33sZY/le3nv/f/9/33s7ZzVGszW0ObQ510H2QfZBmFJ+c/9//3//f/9//3//f/9//3//f/9//3//f/9//3//f/9//3//f/9//3//f/9//3//f/9//3/fe3xvdU52UpdSl1a3Wp13/3++dxpnd1IVQjZG2Vq+d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Wms6Z51z/3//f/9//3/fexpjfG//f/9//3//f553G2M2SrQ5tTm2PbY91D30QdhafXP/f/9//3//f/9//3//f/9//3//f/9//3//f/9//3//f/9//3//f/9//3//f/9//3//f/9/3nsZY5ZSdk52Ttha33v/f/9/vnf6XjdKFUaXUp1z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ee957nXe9d5xzvXdba/heOmf/f/9//3//f/9//399c3dS1T2VOdhBtT3VPdM9Nka4Wn1z33v/f/9//3//f/9//3//f/9//3//f/9//3//f/9//3//f/9//3//f/9//3//f/9//3//f3xvl1Y0RlRKGmf/f/9//3+dc5lS9T3UOVVKnXP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5xz1lpTSrVW3nv/f/9//3//f/9//3//f797+l5YTvdFF0b3RdZBtDnUPRRC2V6dc/9//3//f/9//3//f/9//3//f/9//3//f/9//3//f/9//3//f/9//3//f/9//3//f/9/vXf4XlRKdU59b/9//397bxVCtTmTNbI5Vk59b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3nucc/9//3//f/9//3//f/9//3//f/9//3++e31vuVZYTllOeVIWRrM5sjn0QVdO+mKdc997/3//f/9//3//f/9//3//f/9//3//f/9//3//f/9//3//f/9//3//f/9//3//f51zVUpVSnxvvXPXWndO9UG0ORVGl1J2UpZSOmf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33s8Z5hWNUp4UppWWE6zObM51D0WRnhS+l58b/9//3//f/9//3//f/9//3//f/9//3//f/9//3//f/9//3//f/9//3//f/9/O2fxPXVOt1bZWn1vulqRMVVKnnedd9haVEqXVlxv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3tvt1p2UrlamlZ5UhdK9kGSNbM5sjkVRtpaXW+dc/9//3//f/9//3//f/9//3//f/9//3//f/9//3//f/9//3//f/9/3nvYWvI9E0J2Tn5vuFYTQlROvXf/f997+2J3TlVOGmOdc/9/3ns6Z31z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+9d9dad05XTttau1p5UhZG1D2zOdQ91D0VRndO+V5ba957/3//f/9//3//f/9//3//f/9//3//f/9//3//f/9//3++d3hSsjn1QdpeXGt8b1prWmv/f/9//3++d9laE0I0Stla+mJVTpZS3nv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99/XG+WUlZO2Vo8Zz1nd1I1RvVBFkb0PfRB80E0RlRK2Fpba51zvnffe/9//3//f/9//3//f/9//3//f/9/3nt9b1hO1T2TNbpa33v/f957GGPee/9//3//f5132FryQRRGFUaxNfNBvXf/f/9//3//f3xv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ff51z+F63Vrha+mIaYxtnuFZWSlZKmFK5WtpauFa4VnVSdU51TpZSt1r5YjtnXG98b1xrGmMaY7dauFo2StU91T3VPVdOfnP/f997GGP/f/9//3//f/9//39ba3dSV07UPfVB2Vqdc/9//3//f9haW2v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39cb/heVEp2UhtnXW89Z5lWNkp4Thtjv3fee753GmN2UvI90j3zPTVGNUpWTlZOd1KWUrla2l5YTnIx9UGaVrhWdlI7Z/le+V7ee/9//3//f/9//3//fztnNko2SplSl1aVUjpnvnf/f5ZS+F7f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fG+3VnZSllIbY11r+2J3TnZOtlJ7b917/3//f55zG2O5WjZKFUY2RplW+15+b11v+142SrQ9uVrfe753llLTPTVGO2v/f/9//3//f/9//3//f9972Vo2Sl5vW2sYY7VW11r5XlVOuFr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3nucc9hallKXUvle+V7YWnVOdU63VhljnHP/f/9/33tcb/piuFaXUpdW+mJcb31vuVpYTjZKfW//f/9/Gmc1SjVKnXP/f/9//3//f/9//3//f/9/GmN2Tl1vnXN7bzpntlaXUhRCl1K9d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vXdba7ZSlVK3Vvle2Vp3TjVKdU7YXp1z33v/f/9//3/ee957vnffe55zulqZVn5z/3//f/9//3/ee997/3//f/9//3//f/9//3//f/9/fW92Un1vfHPee/9/33sbZxRCE0IZY957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nXd8b/lemFaYUldONkrzQfNBuFo7a9573nv/f/9//3++d31vuVo8a/9//3//f/9//3//f/9//3//f/9//3//f/9//3//f/9/fG+XUl1vvXecc/9//3//f5dSdlKVUvlie2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nXd9bzxr+2J3UjRK8T0TRnROtlbYXhlj+WIZYztnfXPff/9//3//f/9//3//f/9//3//f/9//3//f/9//3//f/9/O2eXVp533ntba/9//3//fztnXG87a9he+WIaY51z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753nXM7Z/ledlITQtE9VEoaY997/3//f/9//3//f/9//3//f/9//3//f/9//3//f/9//3//f/9/2F64Wr53/39aa957/3++e1tr/3/fe957vnv5XlROuFpcb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339ca/ledVK3VvhenXPfe/9//3//f/9//3//f/9//3//f/9//3//f/9//3//f/9/XG9cb/9//398b713/39ca3xv/3//f/9//387ZzRK8j01RrlafW/ee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33s6Z9dadU7YWlxvvnffe/9//3//f/9//3//f/9//3//f/9//3//f/9//3//f/9//3+dc1xvv3c7Z51z/3//f/9//386Z7had04UQndOVk64Vlxr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nXPYXlVOdU7XWnxz/3//f/9//3//f/9//3//f/9//3//f/9//3//f/9//3/eexxnXms7Z/9//3//f713/386Z753vnf6XlZKFUbUPRRCllKcc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553O2eWUlRKllJcb753/3//f/9//3//f/9//3//f/9//3//f/9//3/fe/peeFI7Z/9//3//f51znnN9c/9//399c1VONUqYVphWt1Z0ThljfG89a713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3xvGWe3VrZW+F6dc/9//3//f/9//3//f/9//3//f/9//3//fzpnt1a+d/9//3//f1xvPGudc/9//3+cc5ZSO2ffe/9/vnedczpnuFoWRpdSnXP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1tr11pTSrZWW2v/f/9//3//f/9//3//f/9//3//f957nXP/f/9//3//f3xz2Fq+d/9//3+bb/liXGvfe/9//3//f/9/fG8WRvM9l1YaZ997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+cczln+F7XWjpnnHPee/9//3//f/9//3//f/9//3//f/9//3//f5xz11q9d/9//3++d1trvne+d/9//3//f/9/vndWTtlaO2cZYxhjnHO9d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3nucczln+F73XjprfHPfe/9//3//f/9//3//f/9//3//f957Wmv/f/9//3/ee7133nvee/9//3//f/9/nHO3Vnxz/3//e713917XWhljnXPee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33u9dzpn+F7XWjpnnHP/f/9//3//f/9//3//f/9//3//f/9//3//f/9//3+9d/9//3//f/9/e2/YXv9//3//f/9//3+dcztr2F4ZY3xv33v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vnt8b/hitla2Vhhje2/ff/9//3//f/9//3//f/9//3//f/9/OmcZY713/3//f/9/+F4ZZ/9//3//f/9//3//f/9/nnc6Zxlj11o6Z5xz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nHP3XpRSdE7XWp13/3//f/9//3//f/9//3//f/9/OmfXWt57/3//f9572F5ba/9//3//f/9//3//f/9/fG++d997XG+VUpZSO2v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997nHNba9het1bYXp1z33v/f/9//3//f/9//3//f/9//3//f797uFZ8b/9//3//f/9//3//f55zt1Z8b/9//3//f3xzGWPWWhhjnXP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nXMaY5ZW11o7a757/3//f/9//3//f/9//3//fxtnuFaed/9//3//f/9//3//f31zdk58b/9//3//f/9//3++dxpj2FrYWjtnfG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753Wmv4Xtda+F45Z713/3//f/9//3//f/lel1K+d/9//3//f/9//3//fztrM0Y6Z/9//3//f/9//3//f/9/nXMaYxRGNEoZY957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957916UUpVSW2udc/9//3//f1xvuVp9b/9//3//f/9//3//f1xvE0Zca/9//3//f/9//3//f/9//3+/d5hWVUrYWtZae2/ee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+9d3xv+F7XWvlifG+dczxneFI8a/9//3//f/9//3//f31vdk4aY9573nv/f/9//3//f/9//3++e/lefW+9d3tv9144YzlnvXf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3xv+F5VThVG9UF3Ur53/3//f/9//3//f31vVUpUSpVS1loYY713/3//f/9//3+9d1xv/3//f/9//3+9d1pr1lr3Xlpr3nv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vXdUShRG9UEVRpdSW2u+d997/3//fztrVUrYWltvOWfXWtdanXPfe/9//3+ec1xr/3//f/9//3//f/9/vXc5Z/deGGOcc957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39ba/leuVpWSnZS+V4ZY/heOmc7a7haVk6dc/9//3//f/9/nXOdc753/39ca31v/3//f/9//3//f/9//3//f9573nucc3tvWmt7b713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fXO3VlRO+V59b31zGmPZWhRGFEK4Wp1z3nv/f/9//3/ee5xzW2v6Ynxv/3//f/9//3//f/9//3//f/9//3//f957vXdaazlne2+9d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3xv11r4Xnxv/3/fe/piNUpWTpZS2FoaY51z3nv/f/9/PGuXUn1z/3//f/9//3//f/9//3//f/9//3//f/9//3//f713e28YYxhje2/ee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385Z9Zae2//fztruFp+b753O2vZXpdWuFrXWjpnuFZ3Tnxv/3//f/9//3//f/9//3//f/9//3//f/9//3//f/9//3/ee3xvOmf3XhhjWmvee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zpn+F58b/let1bee/9//3//f753XGv5XpdWNkr0QdlevXf/f/9//3//f/9//3//f/9//3//f/9//3//f/9//3//f/9//3+dcxlj11r3Xpxz3nv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fXP5YjRGdU7ee/9//3//f/9//3//f/9/G2MVRhNCdU62VjpnvXffe/9//3//f/9//3//f/9//3//f/9//3//f/9//3//f/9/3nu9dxhj9145Z7133nv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++e3VO11r/f/9//3//f/9//3//f/9/nnN3UtleXG85Z7ZWtla3WjtrvXf/f/9//3//f/9//3//f/9//3//f/9//3//f/9//3//f/9/vXc5Z9ZaGGN7b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75333v/f/9//3//f/9//3//f/9/nnPZWn1v/3//f997nXN7bzpnGWO2VvheOme+d997/3//f/9//3//f/9//3//f/9//3//f/9//3//f957WmsYY9ZaOWecc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nnPZWr53/3//f/9//3//f/9/3nt7b/he11q2VvhiWmudc957/3//f/9//3//f/9//3//f/9//3//f/9//3/ee5xz9174XjlnvXf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fXPZXp1z/3//f/9//3//f/9//3//f/9/vXedczpr916VUrZW9158b957/3//f/9//3//f/9//3//f/9//3//f/9//3+dczln1loYY5xz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vne4Wp1z/3//f/9//3//f/9//3//f/9//3//f/9//3+9dzlnGWP3XvdeOWd7b51zvXedc/9//3//f/9//3//f/9//3//f/9/3ntaa1pre2+9d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nXO3Vlxv/3//f/9//3//f/9//3//f/9//3//f/9//3//f/9//3//f957vXecc1tr+F6VUpRS9146Z75333v/f/9//3//f/9//3//f/9//3+cc5tznHP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nXOWUnxv/3//f/9//3//f/9//3//f/9//3//f/9//3//f/9//3//f/9//3//f/9//3+9d1trGGO2WpVSllbYWjtnnXPee/9//3//f/9//3//f/9/3nvee957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W2t1Tp1z/3//f/9//3//f/9//3//f/9//3//f/9//3//f/9//3//f/9//3//f/9//3//f/9//3+9d5xzGWP4XrZWtla2VvheGWNca31zvXfff/9//3//f753fG9aa713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nXP4Xv9//3//f/9//3//f/9//3//f/9//3//f/9//3//f/9//3//f/9//3//f/9//3//f/9//3//f/9//3//f/9/vXd9cxpj2FqVUnVOllLYWvleO2dcb3xv+V51TlRKOmf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713fG8aY/pemFaXUnZONUoSQjRGtVbee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33++d753fXOcc51z3nv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0YAAAAUAAAACAAAAEdESUMDAAAAIgAAAAwAAAD/////IgAAAAwAAAD/////JQAAAAwAAAANAACAKAAAAAwAAAAEAAAAIgAAAAwAAAD/////IgAAAAwAAAD+////JwAAABgAAAAEAAAAAAAAAP///wAAAAAAJQAAAAwAAAAEAAAATAAAAGQAAAAAAAAAcgAAAH8BAAC6AAAAAAAAAHIAAACAAQAASQAAACEA8AAAAAAAAAAAAAAAgD8AAAAAAAAAAAAAgD8AAAAAAAAAAAAAAAAAAAAAAAAAAAAAAAAAAAAAAAAAACUAAAAMAAAAAAAAgCgAAAAMAAAABAAAACcAAAAYAAAABAAAAAAAAAD///8AAAAAACUAAAAMAAAABAAAAEwAAABkAAAAFQAAAHIAAABqAQAAhgAAABUAAAByAAAAVgEAABUAAAAhAPAAAAAAAAAAAAAAAIA/AAAAAAAAAAAAAIA/AAAAAAAAAAAAAAAAAAAAAAAAAAAAAAAAAAAAAAAAAAAlAAAADAAAAAAAAIAoAAAADAAAAAQAAAAnAAAAGAAAAAQAAAAAAAAA////AAAAAAAlAAAADAAAAAQAAABMAAAAZAAAABUAAACMAAAAagEAAKAAAAAVAAAAjAAAAFYBAAAVAAAAIQDwAAAAAAAAAAAAAACAPwAAAAAAAAAAAACAPwAAAAAAAAAAAAAAAAAAAAAAAAAAAAAAAAAAAAAAAAAAJQAAAAwAAAAAAACAKAAAAAwAAAAEAAAAJwAAABgAAAAEAAAAAAAAAP///wAAAAAAJQAAAAwAAAAEAAAATAAAAGQAAAAVAAAApgAAADcBAAC6AAAAFQAAAKYAAAAjAQAAFQAAACEA8AAAAAAAAAAAAAAAgD8AAAAAAAAAAAAAgD8AAAAAAAAAAAAAAAAAAAAAAAAAAAAAAAAAAAAAAAAAACUAAAAMAAAAAAAAgCgAAAAMAAAABAAAACUAAAAMAAAAAQAAABgAAAAMAAAAAAAAABIAAAAMAAAAAQAAABYAAAAMAAAAAAAAAFQAAABEAQAAFgAAAKYAAAA2AQAAugAAAAEAAABVldtBX0LbQRYAAACmAAAAKQAAAEwAAAAEAAAAFQAAAKYAAAA4AQAAuwAAAKAAAABTAGkAZwBuAGUAZAAgAGIAeQA6ACAAVABoAGkAZQByAHIAeQAgAEQAZQBwAHAA6QAgACgAQQB1AHQAaABlAG4AdABpAGMAYQB0AGkAbwBuACkAAAAJAAAABAAAAAkAAAAJAAAACAAAAAkAAAAEAAAACQAAAAgAAAADAAAABAAAAAgAAAAJAAAABAAAAAgAAAAGAAAABgAAAAgAAAAEAAAACwAAAAgAAAAJAAAACQAAAAgAAAAEAAAABQAAAAoAAAAJAAAABQAAAAkAAAAIAAAACQAAAAUAAAAEAAAABwAAAAgAAAAFAAAABAAAAAkAAAAJAAAABQAAABYAAAAMAAAAAAAAACUAAAAMAAAAAgAAAA4AAAAUAAAAAAAAABAAAAAUAAAA</Object>
  <Object Id="idInvalidSigLnImg">AQAAAGwAAAAAAAAAAAAAAH8BAAC/AAAAAAAAAAAAAAAsKQAAjxQAACBFTUYAAAEAfAYBAMIAAAAFAAAAAAAAAAAAAAAAAAAAgAcAADgEAAAPAgAAKAEAAAAAAAAAAAAAAAAAAJgKCABAhAQACgAAABAAAAAAAAAAAAAAAEsAAAAQAAAAAAAAAAUAAAAeAAAAGAAAAAAAAAAAAAAAgAEAAMAAAAAnAAAAGAAAAAEAAAAAAAAAAAAAAAAAAAAlAAAADAAAAAEAAABMAAAAZAAAAAAAAAAAAAAAfwEAAL8AAAAAAAAAAAAAAIABAADAAAAAIQDwAAAAAAAAAAAAAACAPwAAAAAAAAAAAACAPwAAAAAAAAAAAAAAAAAAAAAAAAAAAAAAAAAAAAAAAAAAJQAAAAwAAAAAAACAKAAAAAwAAAABAAAAJwAAABgAAAABAAAAAAAAAP///wAAAAAAJQAAAAwAAAABAAAATAAAAGQAAAAAAAAAAAAAAH8BAAC/AAAAAAAAAAAAAACAAQAAwAAAACEA8AAAAAAAAAAAAAAAgD8AAAAAAAAAAAAAgD8AAAAAAAAAAAAAAAAAAAAAAAAAAAAAAAAAAAAAAAAAACUAAAAMAAAAAAAAgCgAAAAMAAAAAQAAACcAAAAYAAAAAQAAAAAAAADw8PAAAAAAACUAAAAMAAAAAQAAAEwAAABkAAAAAAAAAAAAAAB/AQAAvwAAAAAAAAAAAAAAgAEAAMAAAAAhAPAAAAAAAAAAAAAAAIA/AAAAAAAAAAAAAIA/AAAAAAAAAAAAAAAAAAAAAAAAAAAAAAAAAAAAAAAAAAAlAAAADAAAAAAAAIAoAAAADAAAAAEAAAAnAAAAGAAAAAEAAAAAAAAA8PDwAAAAAAAlAAAADAAAAAEAAABMAAAAZAAAAAAAAAAAAAAAfwEAAL8AAAAAAAAAAAAAAIABAADAAAAAIQDwAAAAAAAAAAAAAACAPwAAAAAAAAAAAACAPwAAAAAAAAAAAAAAAAAAAAAAAAAAAAAAAAAAAAAAAAAAJQAAAAwAAAAAAACAKAAAAAwAAAABAAAAJwAAABgAAAABAAAAAAAAAPDw8AAAAAAAJQAAAAwAAAABAAAATAAAAGQAAAAAAAAAAAAAAH8BAAC/AAAAAAAAAAAAAACAAQAAwAAAACEA8AAAAAAAAAAAAAAAgD8AAAAAAAAAAAAAgD8AAAAAAAAAAAAAAAAAAAAAAAAAAAAAAAAAAAAAAAAAACUAAAAMAAAAAAAAgCgAAAAMAAAAAQAAACcAAAAYAAAAAQAAAAAAAADw8PAAAAAAACUAAAAMAAAAAQAAAEwAAABkAAAAAAAAAAAAAAB/AQAAvwAAAAAAAAAAAAAAgAEAAMAAAAAhAPAAAAAAAAAAAAAAAIA/AAAAAAAAAAAAAIA/AAAAAAAAAAAAAAAAAAAAAAAAAAAAAAAAAAAAAAAAAAAlAAAADAAAAAAAAIAoAAAADAAAAAEAAAAnAAAAGAAAAAEAAAAAAAAA////AAAAAAAlAAAADAAAAAEAAABMAAAAZAAAAAAAAAAAAAAAfwEAAL8AAAAAAAAAAAAAAIABAADAAAAAIQDwAAAAAAAAAAAAAACAPwAAAAAAAAAAAACAPwAAAAAAAAAAAAAAAAAAAAAAAAAAAAAAAAAAAAAAAAAAJQAAAAwAAAAAAACAKAAAAAwAAAABAAAAJwAAABgAAAABAAAAAAAAAP///wAAAAAAJQAAAAwAAAABAAAATAAAAGQAAAAAAAAAAAAAAH8BAAC/AAAAAAAAAAAAAACAAQAAwAAAACEA8AAAAAAAAAAAAAAAgD8AAAAAAAAAAAAAgD8AAAAAAAAAAAAAAAAAAAAAAAAAAAAAAAAAAAAAAAAAACUAAAAMAAAAAAAAgCgAAAAMAAAAAQAAACcAAAAYAAAAAQAAAAAAAAD///8AAAAAACUAAAAMAAAAAQAAAEwAAABkAAAAAAAAAAUAAAB/AQAAHAAAAAAAAAAFAAAAgAEAABgAAAAhAPAAAAAAAAAAAAAAAIA/AAAAAAAAAAAAAIA/AAAAAAAAAAAAAAAAAAAAAAAAAAAAAAAAAAAAAAAAAAAlAAAADAAAAAAAAIAoAAAADAAAAAEAAAAnAAAAGAAAAAEAAAAAAAAA////AAAAAAAlAAAADAAAAAEAAABMAAAAZAAAABUAAAAFAAAALAAAABwAAAAVAAAABQAAABgAAAAYAAAAIQDwAAAAAAAAAAAAAACAPwAAAAAAAAAAAACAPwAAAAAAAAAAAAAAAAAAAAAAAAAAAAAAAAAAAAAAAAAAJQAAAAwAAAAAAACAKAAAAAwAAAABAAAAFQAAAAwAAAADAAAAcgAAAOAGAAAXAAAABgAAACoAAAAZAAAAFwAAAAYAAAAUAAAAFAAAAAAA/wEAAAAAAAAAAAAAgD8AAAAAAAAAAAAAgD8AAAAAAAAAAP///wAAAAAAbAAAADQAAACgAAAAQAYAABQAAAAUAAAAKAAAABQAAAAUAAAAAQAgAAMAAABABgAAAAAAAAAAAAAAAAAAAAAAAAAA/wAA/wAA/wAAAAAAAAAAAAAAAAAAAAAAAAAAAAAAKywswwsLCzEAAAAAAAAAAAAAAAAAAAAAJCWPmh4fd4AAAAAAAAAAAAAAAAAAAAAAAAAAABMTS1EtLrPBAAAAAAAAAAAAAAAAAAAAAAAAAAA4Ojr/ODo6/yEiIpcGBgYcAAAAAAAAAAAICCEjMjTL2h4fd4AAAAAAAAAAAAAAAAATE0tRNTfW5hMTS1EAAAAAAAAAAAAAAAAAAAAAAAAAADg6Ov+HiIj/SUtL+Tk7O/QoKSm1Ojs7kQAAAAAICCEjMjTL2h4fd4AAAAAAExNLUTU31uYTE0tRAAAAAAAAAAAAAAAAAAAAAAAAAAAAAAAAODo6/729vf/6+vr/kZKS/1RWVvqxsrL/jo6OkQAAAAAICCEjMjTL2iQlj5o1N9bmExNLUQAAAAAAAAAAAAAAAAAAAAAAAAAAAAAAAAAAAAA4Ojr/vb29//r6+v/6+vr/+vr6//r6+v/w8PD1Hh4eHwAAAAAXF1tiOz3t/yQlj5oAAAAAAAAAAAAAAAAAAAAAAAAAAAAAAAAAAAAAAAAAADg6Ov+9vb3/+vr6//r6+v/6+vr/8PDw9VRUVFYAAAAAExNLUTU31uYXF1tiMjTL2h4fd4AAAAAAAAAAAAAAAAAAAAAAAAAAAAAAAAAAAAAAODo6/729vf/6+vr/+vr6//Dw8PVUVFRWAAAAABMTS1E1N9bmExNLUQAAAAAICCEjMjTL2h4fd4AAAAAAAAAAAAAAAAAAAAAAAAAAAAAAAAA4Ojr/vb29//r6+v/w8PD1VFRUVgAAAAATE0tRNTfW5hMTS1EAAAAAAAAAAAAAAAAICCEjMjTL2h4fd4AAAAAAAAAAAAAAAAAAAAAAAAAAADg6Ov+9vb3/+vr6/8DBwfhPT092AAAAAB4fd4ATE0tRAAAAAAAAAAAAAAAAAAAAAAAAAAAICCEjJCWPmgAAAAAAAAAAAAAAAAAAAAAAAAAAODo6/3Fycv9OUFD/ODo6/0NFRf5MTU2CAAAAAAAAAAAGBgYcAAAAAAAAAAAAAAAAAAAAAAAAAAAAAAAAAAAAAAAAAAAAAAAAAAAAAAAAAAA4Ojr/REZG/6anp//l5eX/+vr6/83NzfdUVFRWTE1NgkBBQc4AAAAAAAAAAAAAAAAAAAAAAAAAAAAAAAAAAAAAAAAAAAAAAAAAAAAAGxwcfEBCQvzHyMj/+vr6//r6+v/6+vr/+vr6//Dw8PWgoaH5ODo6/w4PD0IAAAAAAAAAAAAAAAAAAAAAAAAAAAAAAAAAAAAAAAAAAAAAAAA4Ojropqen//r6+v/6+vr/+vr6//r6+v/6+vr/+vr6//r6+v9ub2/8KCkptQAAAAAAAAAAAAAAAAAAAAAAAAAAAAAAAAAAAAAAAAAADg8PQjg6Ov/l5eX/+vr6//r6+v/6+vr/+vr6//r6+v/6+vr/+vr6/7Gysv87PT32AAAAAAAAAAAAAAAAAAAAAAAAAAAAAAAAAAAAAAAAAAASEhJRODo6//r6+v/6+vr/+vr6//r6+v/6+vr/+vr6//r6+v/6+vr/vb29/zg6Ov8AAAAAAAAAAAAAAAAAAAAAAAAAAAAAAAAAAAAAAAAAAAsLCzE4Ojr/1dXV//r6+v/6+vr/+vr6//r6+v/6+vr/+vr6//r6+v+mp6f/PkBA7gAAAAAAAAAAAAAAAAAAAAAAAAAAAAAAAAAAAAAAAAAAAAAAADs9PeuRkpL/+vr6//r6+v/6+vr/+vr6//r6+v/6+vr/+vr6/2NkZP0kJiamAAAAAAAAAAAAAAAAAAAAAAAAAAAAAAAAAAAAAAAAAAAAAAAAFRYWYDg6Ov+mp6f/+vr6//r6+v/6+vr/+vr6//r6+v97fX3/PT8/+QsLCzEAAAAAAAAAAAAAAAAAAAAAAAAAAAAAAAAAAAAAAAAAAAAAAAAAAAAAGBkZbjg6Ov97fX3/sbKy/729vf+mp6f/Y2Rk/T0/P/kODw9CAAAAAAAAAAAAAAAAAAAAAAAAAAAAAAAAAAAAAAAAAAAAAAAAAAAAAAAAAAAAAAAAEhISUTk6Osc+QED5ODo6/0JERPIuMDCxCwsLMQAAAAAAAAAAAAAAAAAAAAAAAAAAAAAAAAAAAAAnAAAAGAAAAAEAAAAAAAAA////AAAAAAAlAAAADAAAAAEAAABMAAAAZAAAAEIAAAAGAAAAtgAAABoAAABCAAAABgAAAHUAAAAVAAAAIQDwAAAAAAAAAAAAAACAPwAAAAAAAAAAAACAPwAAAAAAAAAAAAAAAAAAAAAAAAAAAAAAAAAAAAAAAAAAJQAAAAwAAAAAAACAKAAAAAwAAAABAAAAUgAAAHABAAABAAAA8P///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EIAAAAGAAAAtwAAABsAAAAlAAAADAAAAAEAAABUAAAAtAAAAEMAAAAGAAAAtQAAABoAAAABAAAAVZXbQV9C20FDAAAABgAAABEAAABMAAAAAAAAAAAAAAAAAAAA//////////9wAAAASQBuAHYAYQBsAGkAZAAgAHMAaQBnAG4AYQB0AHUAcgBlAAAABAAAAAkAAAAIAAAACAAAAAQAAAAEAAAACQAAAAQAAAAHAAAABAAAAAkAAAAJAAAACAAAAAUAAAAJAAAABgAAAAgAAABLAAAAQAAAADAAAAAFAAAAIAAAAAEAAAABAAAAEAAAAAAAAAAAAAAAgAEAAMAAAAAAAAAAAAAAAIABAADA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//////////8AAAAAIgAAAAAAAABJAAAAIQDwAAAAAAAAAAAAAACAPwAAAAAAAAAAAACAPwAAAAAAAAAAAAAAAAAAAAAAAAAAAAAAAAAAAAAAAAAAJQAAAAwAAAAAAACAKAAAAAwAAAADAAAAJwAAABgAAAADAAAAAAAAAAAAAAAAAAAAJQAAAAwAAAADAAAATAAAAGQAAAAAAAAAAAAAAP//////////AAAAACIAAACAAQAAAAAAACEA8AAAAAAAAAAAAAAAgD8AAAAAAAAAAAAAgD8AAAAAAAAAAAAAAAAAAAAAAAAAAAAAAAAAAAAAAAAAACUAAAAMAAAAAAAAgCgAAAAMAAAAAwAAACcAAAAYAAAAAwAAAAAAAAAAAAAAAAAAACUAAAAMAAAAAwAAAEwAAABkAAAAAAAAAAAAAAD//////////4ABAAAiAAAAAAAAAEkAAAAhAPAAAAAAAAAAAAAAAIA/AAAAAAAAAAAAAIA/AAAAAAAAAAAAAAAAAAAAAAAAAAAAAAAAAAAAAAAAAAAlAAAADAAAAAAAAIAoAAAADAAAAAMAAAAnAAAAGAAAAAMAAAAAAAAAAAAAAAAAAAAlAAAADAAAAAMAAABMAAAAZAAAAAAAAABrAAAAfwEAAGwAAAAAAAAAawAAAIABAAACAAAAIQDwAAAAAAAAAAAAAACAPwAAAAAAAAAAAACAPwAAAAAAAAAAAAAAAAAAAAAAAAAAAAAAAAAAAAAAAAAAJQAAAAwAAAAAAACAKAAAAAwAAAADAAAAJwAAABgAAAADAAAAAAAAAP///wAAAAAAJQAAAAwAAAADAAAATAAAAGQAAAAAAAAAIgAAAH8BAABqAAAAAAAAACIAAACAAQAASQAAACEA8AAAAAAAAAAAAAAAgD8AAAAAAAAAAAAAgD8AAAAAAAAAAAAAAAAAAAAAAAAAAAAAAAAAAAAAAAAAACUAAAAMAAAAAAAAgCgAAAAMAAAAAwAAACcAAAAYAAAAAwAAAAAAAAD///8AAAAAACUAAAAMAAAAAwAAAEwAAABkAAAADgAAAEcAAAAkAAAAagAAAA4AAABHAAAAFwAAACQAAAAhAPAAAAAAAAAAAAAAAIA/AAAAAAAAAAAAAIA/AAAAAAAAAAAAAAAAAAAAAAAAAAAAAAAAAAAAAAAAAAAlAAAADAAAAAAAAIAoAAAADAAAAAMAAABSAAAAcAEAAAMAAADg////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wAAAEcAAAAjAAAAagAAAAEAAABVldtBX0LbQQ8AAABrAAAAAQAAAEwAAAAEAAAADgAAAEcAAAAlAAAAawAAAFAAAABYAAAAFQAAABYAAAAMAAAAAAAAACUAAAAMAAAAAgAAACcAAAAYAAAABAAAAAAAAAD///8AAAAAACUAAAAMAAAABAAAAEwAAABkAAAAOgAAACcAAABxAQAAagAAADoAAAAnAAAAOAEAAEQAAAAhAPAAAAAAAAAAAAAAAIA/AAAAAAAAAAAAAIA/AAAAAAAAAAAAAAAAAAAAAAAAAAAAAAAAAAAAAAAAAAAlAAAADAAAAAAAAIAoAAAADAAAAAQAAAAnAAAAGAAAAAQAAAAAAAAA////AAAAAAAlAAAADAAAAAQAAABMAAAAZAAAADoAAAAnAAAAcQEAAGUAAAA6AAAAJwAAADgBAAA/AAAAIQDwAAAAAAAAAAAAAACAPwAAAAAAAAAAAACAPwAAAAAAAAAAAAAAAAAAAAAAAAAAAAAAAAAAAAAAAAAAJQAAAAwAAAAAAACAKAAAAAwAAAAEAAAAJwAAABgAAAAEAAAAAAAAAP///wAAAAAAJQAAAAwAAAAEAAAATAAAAGQAAAA6AAAAJwAAAHEBAABlAAAAOgAAACcAAAA4AQAAPwAAACEA8AAAAAAAAAAAAAAAgD8AAAAAAAAAAAAAgD8AAAAAAAAAAAAAAAAAAAAAAAAAAAAAAAAAAAAAAAAAACUAAAAMAAAAAAAAgCgAAAAMAAAABAAAACEAAAAIAAAAYgAAAAwAAAABAAAASwAAABAAAAAAAAAABQAAACEAAAAIAAAAHgAAABgAAAAAAAAAAAAAAIABAADAAAAAHAAAAAgAAAAhAAAACAAAACEAAAAIAAAAcwAAAAwAAAAAAAAAHAAAAAgAAAAlAAAADAAAAAAAAIAlAAAADAAAAAcAAIAlAAAADAAAAA4AAIAZAAAADAAAAP///wAYAAAADAAAAAAAAAASAAAADAAAAAIAAAATAAAADAAAAAEAAAAUAAAADAAAAA0AAAAVAAAADAAAAAEAAAAWAAAADAAAAAAAAAANAAAAEAAAAAAAAAAAAAAAOgAAAAwAAAAKAAAAGwAAABAAAAAAAAAAAAAAACMAAAAgAAAADlMtPwAAAAAAAAAAhp8sPwAAaEIAABxCJAAAACQAAAAOUy0/AAAAAAAAAACGnyw/AABoQgAAHEIEAAAAcwAAAAwAAAAAAAAADQAAABAAAAA6AAAAJwAAAFIAAABwAQAABAAAABQAAAAJ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KQAAABcAAAAAAAAACEAAAAIAAAAYgAAAAwAAAABAAAAFQAAAAwAAAAEAAAAFQAAAAwAAAAEAAAAUQAAAHjkAAA6AAAAJwAAAKgAAABkAAAAAAAAAAAAAAAAAAAAAAAAAOQAAACAAAAAUAAAACgAAAB4AAAAAOQAAAAAAAAgAMwApAAAAFwAAAAoAAAA5AAAAIAAAAABABAAAAAAAAAAAAAAAAAAAAAAAAAAAAAAAAAA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3nu9d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3nsYYxhjnXP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398b5RS1lpba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Ome1VtdenXP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+dc9datlZaa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nXO2VrZWfG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+9d/het1b5Xr53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OmeWUrdWvnf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957fG9baztrGmc7a1xrnXPee/9//3//f/9//3++expjdlL5Xp1z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39ba7ZWU0p0TlRKVU40SlRKNEqWUvlinXPee/9//3//f/9/fG+3VthaXGv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1tv11q2VvheW2t8b753nne+d3xvO2fYXrdWllLYWvlefG+9d957/3/eexljtlb4Xt97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+cc/deWmvee/9//3//f/9//3//f/9//3//f99/33ucc1tr+F62VrZWOmedd757fW/5XpZWfG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nXPYWpxz/3//f/9//3//f/9//3//f/9//3//f/9//3//f/9/33udcxljdU51TrdaXGtda9pel1IaY713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9972V4ZY/9//3//f/9//3//f/9//3+cczpn+F4ZYxljGWM6Z1trnHPfe/9/33tcbxpn2V7ZWrhWl1aWUthaW2vf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51zllJ8b/9//3//f/9//3//f/9/e2/WWvheW2t7b3xzWmsZY7ZWlVKVUvheXG++d753vnc6Z7ZWVEp2TphWd1KXUnxv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51zVU58b/9//3//f/9//3//f/9/nHNaa/9//3//f/9//3//f/9/nXN8b9hellaWUtheW2u+d31zXGuYVndSVko1RldOG2Odc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1prGWMZY3xv3nv/f/9//3//f/9//3//f/9//3//f/9//3//f713t1b4Xv9//3//f/9//3//f/9//3//f/9//3//f/9//3//f/9//3//f/9/vnd8b9dallKVUhpjfXOfdzxnuVpWThRC8z1WTlxv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eexhjVEp2UthafG++d957vXf/f/9//3//f/9//3//f/9//3//f/9/W2uVUr13/3//f/9//3//f/9//3//f/9//3//f/9//3//f/9//3//f/9//3//f/9/vnf5YnVOdlL5Xlxvvneec9leNUrSORRGl1Kdc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713XGu4WpZW+F6dc3xvnXOdc7133nv/f/9//3//f/9//3//f/9//3/XWhlj33v/f/9//3//f/9//3//f/9//3//f/9//3//f/9//3//f/9//3//f/9//3/fe51zGmOXVpZSGmNca35zPGeYVtM9sTU0Shljvnf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eezpn+F7XWjtrfG+ed1trW2t7b957/3//f/9//3//f/9//3++d5ZWW2v/f/9//3//f/9//3//f/9//3//f/9//3//f/9//3//f/9//3//f/9//3//f/9//3++d1trt1Z2UrhaHGc9a9ted04TRvI9d1Jca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3nt8b9delVYZY3xvnXNba/heOme+d/9//3//f/9//3//f1trllJ9c/9//3//f/9//3//f/9//3//f/9//3//f/9//3//f/9//3//f/9//3//f/9//3//f/9//3+dc/ledU5VTrlaXWtca9leFEb0QXZOfG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997WmsZY/hiW2t8b1xvOmc8a3xv3nv/f/9//3//f/9/PGvZWnxv/3//f/9//3//f/9//3//f/9//3//f/9//3//f/9//3/ee713e2+cc3xvnHOdc753/3//f99/nXPYXpdW2Fo7Z1xrPWuYUnZOdU4ZY713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713OmfXWthaXGs7axtn2V46Z757/3//f/9/339ca5dWW2v/f/9//3//f/9//3//f/9//3//f/9//3//f95711rWWtdeGGMYY/hi11rXWrZW+F74Xltrvnfff753fG/XWrdW2Fpca51zOmeVUlNKllZ8b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ee1tvtlbYWvpiHGfZWvhifG//f/9//3//f31z2Fqdc/9//3//f/9//3//f/9//3//f/9//3//fzpntlZaa/9//3//f/9//3/fe957W2sZY9da11oZY997/3/feztrt1Z1UhljnHO+d/heNEozRjpnvnf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33tbaxpn2Fq4VpdWl1a4WlxrvXf/f/9/nXP4Xltr3nv/f/9//3//f/9//3//f/9//3/fe/henHP/f/9//3//f/9//3//f/9//3//f/9/nXNbbzlnGmf5XjxrXGs7a/let1q3Whpj+mK4WlRKVEq2Vlpr3nv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vXc6Z7haVk41SvRBllJ8b/9//3+9d/heGGO9d/9//3//f/9//3//f/9//3//fxhj33v/f/9//3//f/9//3//f/9//3//f/9//3//f/9/vnc7a9ha2FrZXjtnO2saY5ZSVU64Vjtn+mJ2ThJCdU46Z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713+mJWShRG0j00Svle3nv/f7132F7XXr13/3//f/9//3//f/9//3//fzlnfG//f/9//3//f/9//3//f/9//3//f/9//3//f/9//3//f997W2u3WnROt1Y6Z31v2V5VTlVO+l48Z7ha8j0SQpZSnXP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++eztn+2J2ThNGdU5ba997/39ba/heW2v/f/9//3//f/9//3//f5xz+F6dc/9//3//f/9//3//f/9//3//f/9//3//f/9//3//f/9//3/fe51z+F74XtheGmP5XthauFa4VphWl1JUSjVGNUq5Wl1v33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33+/d/liU0oRQvhenXf/f1prtlo5Z957/3//f/9//3//f/9/GWfXXt57/3//f/9//3//f/9//3//f/9//3//f/9//3//f/9//3//f/9//3+dcxljlVKWUvlePGvaXndSVUqXUldOFkbUPTZKmVZ9c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nXfXWlRKllIaY75zOme3Uvle33f/f/9//3//f/9//386Zxlj3nv/f/9//3//f/9//3//f/9//3//f/9//3//f/9//3//f/9//3//f/9/vXc6Z5ZSllIaZxtn2l53UldONkpYTvZBFkYVRrlafG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ff51zmFY2SjVGmFK6VndOl1Kdc/9//3//f/9//3/eexhjGWP+e/9//3//f/9//3//f/9//3//f/9//3//f/9//3//f/9//3//f/9//3//f51zGWN0TpZS2V49axtnmFY2SjdKN0oWRtM9NUq5Wlxr33v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++dztn2l43SvQ9sjUWQjdGN0aYTlxr/3//f/9//3//f957GWNZa/9//3//f/9//3//f/9//3//f/9//3//f/9//3//f/9//3//f/9//3//f/9//3+9dxljtlaYVjtnXW8bY1dOV042SjdKFkYXRldOG2eed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WmvYXjpnG2cbZ9paVkq0ObU11j33QdQ9l1Jca/9//3//f/9//38YYxhjvXf/f/9//3//f/9//3//f/9//3//f/9//3//f/9//3//f/9//3//f/9//3//f/9/vns6Z5ZWt1YaY35v+l53UjZKeVI4SjdKNkpVSrhafW/f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11o6Z/9//3//f/9/3nsbYzZG9kGVOfY99Dk3SvpevXP/f/9//3/eezlnGGO9d/9//3//f/9//3//f/9//3//f/9//3//f/9//3//f/9//3//f/9//3//f/9//3//f997OmfYWrhaPGsbZ9lamVZ4UldOeFJXTjZKNkrZXp1z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Omf3Xr53/3//f/9//3//f99/PGsVRrM51j3WPbQ5FEbYWp13/3//f/9/W2vXWlpr/3//f/9//3//f/9//3//f/9//3//f/9//3//f/9//3//f/9//3//f/9//3//f/9//3++dxljllKWVjtnnnMaY3ZOd065VnhSNkoVRnZOtlZ7b997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38ZY/hevnf/f/9//3//f/9//399b5lW1T3VPbM5sjnSOVVKO2v/f/9//398b/hee2//f/9//3//f/9//3//f/9//3//f/9//3//f/9//3//f/9//3//f/9//3//f/9//3//f/9/vnf4XpZSGWO+d1xruFp2UrlamFZ3UlZKNUo0SthenXP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3tv11oZY957/3//f/9//3//f753+2IVRjZGN0r0QZA1sDlWSvtefW/fe71zGWMYY5xz/3//f/9//3//f/9//3//f/9//3//f/9//3//f/9//3//f/9//3//f/9//3//f/9//3//f5xzGGOVVtdaO2s7Z5dSl1KYVtpel1I1RhRGdlIaY553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vXcZY/hefG//f/9//3//f/9//397b7dWmFLaWtlaVUrTOZEx9EGZVjxnXGsZY9daW2vee/9//3//f/9//3//f/9//3//f/9//3//f/9//3//f/9//3//f/9//3//f/9//3//f/9//397b9da1loZYztruFqXUtlaPGvaXndSNUo2SldOG2Pf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1trt1b5Xt97/3//f/9//3//f5xzlVKWUp1vvnf6XjVGsTWyNfM9V0p3UndSl1IaY757/3//f/9//3//f/9//3//f/9//3//f/9//3//f/9//3//f/9//3//f/9//3//f/9//3//f957GGOVUthaXW/ZWnZO2Vqfd31v2Vo1RhZGNUqXVltr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vXfXWpVSOWfee/9//3//f/9/3nv4XvdanG//f997fWt3TtQ9kjHUPfVBFkY2RrlaO2v/f/9//3//f/9//3//f/9//3//f/9//3//f/9//3//f/9//3//f/9//3//f/9//3//f/9//3+dc9lel1K5Wtlel1K4Wr1333tda3hSNUoVRlZKG2Pfe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ee3xv914YY3xv/3//f/9//3/fexlj+V7ee/9//3/feztnNUazNbQ5tDnXQfZB9kGYUn5z/3//f/9//3//f/9//3//f/9//3//f/9//3//f/9//3//f/9//3//f/9//3//f/9//3//f997fG91TnZSl1KXVrdanXf/f753Gmd3UhVCNkbZWr53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39aazpnnXP/f/9//3//f997GmN8b/9//3//f/9/nncbYzZKtDm1ObY9tj3UPfRB2Fp9c/9//3//f/9//3//f/9//3//f/9//3//f/9//3//f/9//3//f/9//3//f/9//3//f/9//3/eexljllJ2TnZO2Frfe/9//3++d/peN0oVRpdSnXP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9573nudd713nHO9d1tr+F46Z/9//3//f/9//3//f31zd1LVPZU52EG1PdU90z02RrhafXPfe/9//3//f/9//3//f/9//3//f/9//3//f/9//3//f/9//3//f/9//3//f/9//3//f/9/fG+XVjRGVEoaZ/9//3//f51zmVL1PdQ5VUqdc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nHPWWlNKtVbee/9//3//f/9//3//f/9/v3v6XlhO90UXRvdF1kG0OdQ9FELZXp1z/3//f/9//3//f/9//3//f/9//3//f/9//3//f/9//3//f/9//3//f/9//3//f/9//3+9d/heVEp1Tn1v/3//f3tvFUK1OZM1sjlWTn1v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ee5xz/3//f/9//3//f/9//3//f/9//3//f757fW+5VlhOWU55UhZGszmyOfRBV076Yp1z33v/f/9//3//f/9//3//f/9//3//f/9//3//f/9//3//f/9//3//f/9//3//f/9/nXNVSlVKfG+9c9dad071QbQ5FUaXUnZSllI6Z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fezxnmFY1SnhSmlZYTrM5sznUPRZGeFL6Xnxv/3//f/9//3//f/9//3//f/9//3//f/9//3//f/9//3//f/9//3//f/9//387Z/E9dU63VtlafW+6WpExVUqed5132FpUSpdWXG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e2+3WnZSuVqaVnlSF0r2QZI1szmyORVG2lpdb51z/3//f/9//3//f/9//3//f/9//3//f/9//3//f/9//3//f/9//3/ee9ha8j0TQnZOfm+4VhNCVE69d/9/33v7YndOVU4aY51z/3/eezpnfXP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71311p3TldO21q7WnlSFkbUPbM51D3UPRVGd075Xltr3nv/f/9//3//f/9//3//f/9//3//f/9//3//f/9//3//f753eFKyOfVB2l5ca3xvWmtaa/9//3//f7532VoTQjRK2Vr6YlVOllLee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339cb5ZSVk7ZWjxnPWd3UjVG9UEWRvQ99EHzQTRGVErYWltrnXO+d997/3//f/9//3//f/9//3//f/9//3/ee31vWE7VPZM1ulrfe/9/3nsYY957/3//f/9/nXfYWvJBFEYVRrE180G9d/9//3//f/9/fG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99/nXP4XrdWuFr6YhpjG2e4VlZKVkqYUrla2lq4VrhWdVJ1TnVOllK3WvliO2dcb3xvXGsaYxpjt1q4WjZK1T3VPdU9V05+c/9/33sYY/9//3//f/9//3//f1trd1JXTtQ99UHZWp1z/3//f/9/2Fpba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1xv+F5USnZSG2ddbz1nmVY2SnhOG2O/d957vncaY3ZS8j3SPfM9NUY1SlZOVk53UpZSuVraXlhOcjH1QZpWuFZ2Ujtn+V75Xt57/3//f/9//3//f/9/O2c2SjZKmVKXVpVSOme+d/9/llL4Xt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398b7dWdlKWUhtjXWv7YndOdk62Untv3Xv/f/9/nnMbY7laNkoVRjZGmVb7Xn5vXW/7XjZKtD25Wt97vneWUtM9NUY7a/9//3//f/9//3//f/9/33vZWjZKXm9baxhjtVbXWvleVU64Wv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ee5xz2FqWUpdS+V75XthadU51TrdWGWOcc/9//3/fe1xv+mK4VpdSl1b6YlxvfW+5WlhONkp9b/9//38aZzVKNUqdc/9//3//f/9//3//f/9//38aY3ZOXW+dc3tvOme2VpdSFEKXUr13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+9d1trtlKVUrdW+V7ZWndONUp1TthenXPfe/9//3//f9573nu+d997nnO6WplWfnP/f/9//3//f95733v/f/9//3//f/9//3//f/9//399b3ZSfW98c957/3/fextnFEITQhlj3nv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+dd3xv+V6YVphSV042SvNB80G4Wjtr3nvee/9//3//f753fW+5Wjxr/3//f/9//3//f/9//3//f/9//3//f/9//3//f/9//398b5dSXW+9d5xz/3//f/9/l1J2UpVS+WJ7b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+dd31vPGv7YndSNErxPRNGdE62VtheGWP5YhljO2d9c99//3//f/9//3//f/9//3//f/9//3//f/9//3//f/9//387Z5dWnnfee1tr/3//f/9/O2dcbztr2F75YhpjnXP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vnedcztn+V52UhNC0T1UShpj33v/f/9//3//f/9//3//f/9//3//f/9//3//f/9//3//f/9//3/YXrhavnf/f1pr3nv/f757W2v/f9973nu+e/leVE64Wlxv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ff1xr+V51UrdW+F6dc997/3//f/9//3//f/9//3//f/9//3//f/9//3//f/9//39cb1xv/3//f3xvvXf/f1xrfG//f/9//3//fztnNEryPTVGuVp9b957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fezpn11p1TthaXG++d997/3//f/9//3//f/9//3//f/9//3//f/9//3//f/9//3//f51zXG+/dztnnXP/f/9//3//fzpnuFp3ThRCd05WTrhWXGv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+dc9heVU51TtdafHP/f/9//3//f/9//3//f/9//3//f/9//3//f/9//3//f957HGdeaztn/3//f/9/vXf/fzpnvne+d/peVkoVRtQ9FEKWUpxz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nnc7Z5ZSVEqWUlxvvnf/f/9//3//f/9//3//f/9//3//f/9//3//f997+l54Ujtn/3//f/9/nXOec31z/3//f31zVU41SphWmFa3VnROGWN8bz1rvXf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fG8ZZ7dWtlb4Xp1z/3//f/9//3//f/9//3//f/9//3//f/9/Ome3Vr53/3//f/9/XG88a51z/3//f5xzllI7Z997/3++d51zOme4WhZGl1Kdc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W2vXWlNKtlZba/9//3//f/9//3//f/9//3//f/9/3nudc/9//3//f/9/fHPYWr53/3//f5tv+WJca997/3//f/9//398bxZG8z2XVhpn33v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5xzOWf4XtdaOmecc957/3//f/9//3//f/9//3//f/9//3//f/9/nHPXWr13/3//f753W2u+d753/3//f/9//3++d1ZO2Vo7ZxljGGOcc713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ee5xzOWf4XvdeOmt8c997/3//f/9//3//f/9//3//f/9/3ntaa/9//3//f957vXfee957/3//f/9//3+cc7dWfHP/f/97vXf3XtdaGWOdc957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fe713Omf4XtdaOmecc/9//3//f/9//3//f/9//3//f/9//3//f/9//3//f713/3//f/9//397b9he/3//f/9//3//f51zO2vYXhljfG/fe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++e3xv+GK2VrZWGGN7b99//3//f/9//3//f/9//3//f/9//386ZxljvXf/f/9//3/4Xhln/3//f/9//3//f/9//3+edzpnGWPXWjpnnHP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+cc/delFJ0TtdanXf/f/9//3//f/9//3//f/9//386Z9da3nv/f/9/3nvYXltr/3//f/9//3//f/9//398b75333tcb5VSllI7a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33ucc1tr2F63VthenXPfe/9//3//f/9//3//f/9//3//f/9/v3u4Vnxv/3//f/9//3//f/9/nnO3Vnxv/3//f/9/fHMZY9ZaGGOdc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+dcxpjllbXWjtrvnv/f/9//3//f/9//3//f/9/G2e4Vp53/3//f/9//3//f/9/fXN2Tnxv/3//f/9//3//f753GmPYWthaO2d8b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vndaa/he11r4XjlnvXf/f/9//3//f/9/+V6XUr53/3//f/9//3//f/9/O2szRjpn/3//f/9//3//f/9//3+dcxpjFEY0Shlj3nv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3nv3XpRSlVJba51z/3//f/9/XG+5Wn1v/3//f/9//3//f/9/XG8TRlxr/3//f/9//3//f/9//3//f793mFZVStha1lp7b957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713fG/4Xtda+WJ8b51zPGd4Ujxr/3//f/9//3//f/9/fW92Thpj3nvee/9//3//f/9//3//f757+V59b713e2/3XjhjOWe9d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fG/4XlVOFUb1QXdSvnf/f/9//3//f/9/fW9VSlRKlVLWWhhjvXf/f/9//3//f713XG//f/9//3//f713WmvWWvdeWmvee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+9d1RKFEb1QRVGl1Jba75333v/f/9/O2tVSthaW285Z9da11qdc997/3//f55zXGv/f/9//3//f/9//3+9dzln914YY5xz3nv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1tr+V65WlZKdlL5Xhlj+F46ZztruFpWTp1z/3//f/9//3+dc51zvnf/f1xrfW//f/9//3//f/9//3//f/9/3nvee5xze29aa3tvvXf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399c7dWVE75Xn1vfXMaY9laFEYUQrhanXPee/9//3//f957nHNba/pifG//f/9//3//f/9//3//f/9//3//f/9/3nu9d1prOWd7b713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fG/XWvhefG//f997+mI1SlZOllLYWhpjnXPee/9//388a5dSfXP/f/9//3//f/9//3//f/9//3//f/9//3//f/9/vXd7bxhjGGN7b957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zln1lp7b/9/O2u4Wn5vvnc7a9lel1a4WtdaOme4VndOfG//f/9//3//f/9//3//f/9//3//f/9//3//f/9//3//f957fG86Z/deGGNaa957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Omf4Xnxv+V63Vt57/3//f/9/vndca/lel1Y2SvRB2V69d/9//3//f/9//3//f/9//3//f/9//3//f/9//3//f/9//3//f51zGWPXWvdenHPee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399c/liNEZ1Tt57/3//f/9//3//f/9//38bYxVGE0J1TrZWOme9d997/3//f/9//3//f/9//3//f/9//3//f/9//3//f/9//3/ee713GGP3XjlnvXfee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757dU7XWv9//3//f/9//3//f/9//3+ec3dS2V5cbzlntla2VrdaO2u9d/9//3//f/9//3//f/9//3//f/9//3//f/9//3//f/9//3+9dzln1loYY3tv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vnffe/9//3//f/9//3//f/9//3+ec9lafW//f/9/33udc3tvOmcZY7ZW+F46Z75333v/f/9//3//f/9//3//f/9//3//f/9//3//f/9/3ntaaxhj1lo5Z5xz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+ec9lavnf/f/9//3//f/9//3/ee3tv+F7XWrZW+GJaa51z3nv/f/9//3//f/9//3//f/9//3//f/9//3//f957nHP3XvheOWe9d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399c9lenXP/f/9//3//f/9//3//f/9//3+9d51zOmv3XpVStlb3Xnxv3nv/f/9//3//f/9//3//f/9//3//f/9//3//f51zOWfWWhhjnHP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++d7hanXP/f/9//3//f/9//3//f/9//3//f/9//3//f713OWcZY/de9145Z3tvnXO9d51z/3//f/9//3//f/9//3//f/9//3/ee1prWmt7b713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+dc7dWXG//f/9//3//f/9//3//f/9//3//f/9//3//f/9//3//f/9/3nu9d5xzW2v4XpVSlFL3Xjpnvnffe/9//3//f/9//3//f/9//3//f5xzm3Occ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+dc5ZSfG//f/9//3//f/9//3//f/9//3//f/9//3//f/9//3//f/9//3//f/9//3//f713W2sYY7ZalVKWVthaO2edc957/3//f/9//3//f/9//3/ee9573nv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39ba3VOnXP/f/9//3//f/9//3//f/9//3//f/9//3//f/9//3//f/9//3//f/9//3//f/9//3//f713nHMZY/hetla2VrZW+F4ZY1xrfXO9d99//3//f/9/vnd8b1prvXf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+dc/he/3//f/9//3//f/9//3//f/9//3//f/9//3//f/9//3//f/9//3//f/9//3//f/9//3//f/9//3//f/9//3+9d31zGmPYWpVSdU6WUtha+V47Z1xvfG/5XnVOVEo6Z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vXd8bxpj+l6YVpdSdk41ShJCNEa1Vt57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ff753vnd9c5xznXPee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/9//3//f957RgAAABQAAAAIAAAAR0RJQwMAAAAiAAAADAAAAP////8iAAAADAAAAP////8lAAAADAAAAA0AAIAoAAAADAAAAAQAAAAiAAAADAAAAP////8iAAAADAAAAP7///8nAAAAGAAAAAQAAAAAAAAA////AAAAAAAlAAAADAAAAAQAAABMAAAAZAAAAAAAAAByAAAAfwEAALoAAAAAAAAAcgAAAIABAABJAAAAIQDwAAAAAAAAAAAAAACAPwAAAAAAAAAAAACAPwAAAAAAAAAAAAAAAAAAAAAAAAAAAAAAAAAAAAAAAAAAJQAAAAwAAAAAAACAKAAAAAwAAAAEAAAAJwAAABgAAAAEAAAAAAAAAP///wAAAAAAJQAAAAwAAAAEAAAATAAAAGQAAAAVAAAAcgAAAGoBAACGAAAAFQAAAHIAAABWAQAAFQAAACEA8AAAAAAAAAAAAAAAgD8AAAAAAAAAAAAAgD8AAAAAAAAAAAAAAAAAAAAAAAAAAAAAAAAAAAAAAAAAACUAAAAMAAAAAAAAgCgAAAAMAAAABAAAACcAAAAYAAAABAAAAAAAAAD///8AAAAAACUAAAAMAAAABAAAAEwAAABkAAAAFQAAAIwAAABqAQAAoAAAABUAAACMAAAAVgEAABUAAAAhAPAAAAAAAAAAAAAAAIA/AAAAAAAAAAAAAIA/AAAAAAAAAAAAAAAAAAAAAAAAAAAAAAAAAAAAAAAAAAAlAAAADAAAAAAAAIAoAAAADAAAAAQAAAAnAAAAGAAAAAQAAAAAAAAA////AAAAAAAlAAAADAAAAAQAAABMAAAAZAAAABUAAACmAAAANwEAALoAAAAVAAAApgAAACMBAAAVAAAAIQDwAAAAAAAAAAAAAACAPwAAAAAAAAAAAACAPwAAAAAAAAAAAAAAAAAAAAAAAAAAAAAAAAAAAAAAAAAAJQAAAAwAAAAAAACAKAAAAAwAAAAEAAAAJQAAAAwAAAABAAAAGAAAAAwAAAAAAAAAEgAAAAwAAAABAAAAFgAAAAwAAAAAAAAAVAAAAEQBAAAWAAAApgAAADYBAAC6AAAAAQAAAFWV20FfQttBFgAAAKYAAAApAAAATAAAAAQAAAAVAAAApgAAADgBAAC7AAAAoAAAAFMAaQBnAG4AZQBkACAAYgB5ADoAIABUAGgAaQBlAHIAcgB5ACAARABlAHAAcADpACAAKABBAHUAdABoAGUAbgB0AGkAYwBhAHQAaQBvAG4AKQAAAAkAAAAEAAAACQAAAAkAAAAIAAAACQAAAAQAAAAJAAAACAAAAAMAAAAEAAAACAAAAAkAAAAEAAAACAAAAAYAAAAGAAAACAAAAAQAAAALAAAACAAAAAkAAAAJAAAACAAAAAQAAAAFAAAACgAAAAkAAAAFAAAACQAAAAgAAAAJAAAABQAAAAQAAAAHAAAACAAAAAUAAAAEAAAACQAAAAkAAAAFAAAAFgAAAAwAAAAAAAAAJQAAAAwAAAACAAAADgAAABQAAAAAAAAAEAAAABQAAAA=</Object>
</Signatur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CoverPageProperties xmlns="http://schemas.microsoft.com/office/2006/coverPageProps">
  <PublishDate>2022-09-06</PublishDate>
  <Abstract/>
  <CompanyAddress/>
  <CompanyPhone/>
  <CompanyFax/>
  <CompanyEmail/>
</CoverPageProperties>
</file>

<file path=customXml/item2.xml><?xml version="1.0" encoding="utf-8"?>
<?mso-contentType ?>
<SharedContentType xmlns="Microsoft.SharePoint.Taxonomy.ContentTypeSync" SourceId="378c3500-659f-482f-8281-8cb6a08fed53" ContentTypeId="0x0101009A5F006EEB2AEA489200846C3796528905010101" PreviousValue="false"/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BCMDraftStatus xmlns="50a377b3-909e-4956-82b0-04688c9b964a">Approved</BCMDraftStatus>
    <ld1d710f365d4b618e00d11a3a247f6f xmlns="50a377b3-909e-4956-82b0-04688c9b964a">
      <Terms xmlns="http://schemas.microsoft.com/office/infopath/2007/PartnerControls"/>
    </ld1d710f365d4b618e00d11a3a247f6f>
    <n77b40f5260143daa58a376c33975994 xmlns="50a377b3-909e-4956-82b0-04688c9b964a">
      <Terms xmlns="http://schemas.microsoft.com/office/infopath/2007/PartnerControls">
        <TermInfo xmlns="http://schemas.microsoft.com/office/infopath/2007/PartnerControls">
          <TermName xmlns="http://schemas.microsoft.com/office/infopath/2007/PartnerControls"/>
          <TermId xmlns="http://schemas.microsoft.com/office/infopath/2007/PartnerControls">d70b72d0-30a2-4731-a79c-0a1f8d8d89b6</TermId>
        </TermInfo>
      </Terms>
    </n77b40f5260143daa58a376c33975994>
    <BCMContributors xmlns="50a377b3-909e-4956-82b0-04688c9b964a">
      <UserInfo>
        <DisplayName/>
        <AccountId xsi:nil="true"/>
        <AccountType/>
      </UserInfo>
    </BCMContributors>
    <BCMToPersonAction xmlns="50a377b3-909e-4956-82b0-04688c9b964a">
      <UserInfo>
        <DisplayName/>
        <AccountId xsi:nil="true"/>
        <AccountType/>
      </UserInfo>
    </BCMToPersonAction>
    <BCMDistribution xmlns="50a377b3-909e-4956-82b0-04688c9b964a">Digital</BCMDistribution>
    <BCMToPersonInfo xmlns="50a377b3-909e-4956-82b0-04688c9b964a">
      <UserInfo>
        <DisplayName/>
        <AccountId xsi:nil="true"/>
        <AccountType/>
      </UserInfo>
    </BCMToPersonInfo>
    <BCMArchiveDescription xmlns="50a377b3-909e-4956-82b0-04688c9b964a" xsi:nil="true"/>
    <BCMSigner xmlns="50a377b3-909e-4956-82b0-04688c9b964a">
      <UserInfo>
        <DisplayName>Wouters Marijke</DisplayName>
        <AccountId>4749</AccountId>
        <AccountType/>
      </UserInfo>
    </BCMSigner>
    <BCMDateDue xmlns="50a377b3-909e-4956-82b0-04688c9b964a" xsi:nil="true"/>
    <BCMExtRef xmlns="50a377b3-909e-4956-82b0-04688c9b964a" xsi:nil="true"/>
    <BCMCreator xmlns="50a377b3-909e-4956-82b0-04688c9b964a">
      <UserInfo>
        <DisplayName>Wouters Marijke</DisplayName>
        <AccountId>4749</AccountId>
        <AccountType/>
      </UserInfo>
    </BCMCreator>
    <h623aace8ea54238ae734dd3c71e94d2 xmlns="50a377b3-909e-4956-82b0-04688c9b964a">
      <Terms xmlns="http://schemas.microsoft.com/office/infopath/2007/PartnerControls"/>
    </h623aace8ea54238ae734dd3c71e94d2>
    <BCMSignerOrg xmlns="50a377b3-909e-4956-82b0-04688c9b964a">DG H&amp;WB</BCMSignerOrg>
    <BCMPersonConcerned xmlns="50a377b3-909e-4956-82b0-04688c9b964a">
      <UserInfo>
        <DisplayName/>
        <AccountId xsi:nil="true"/>
        <AccountType/>
      </UserInfo>
    </BCMPersonConcerned>
    <n57551165ac84975bbad60e41168067d xmlns="50a377b3-909e-4956-82b0-04688c9b964a">
      <Terms xmlns="http://schemas.microsoft.com/office/infopath/2007/PartnerControls"/>
    </n57551165ac84975bbad60e41168067d>
    <BCMDocID xmlns="50a377b3-909e-4956-82b0-04688c9b964a">24-00139291</BCMDocID>
    <BCMArchiveLine xmlns="50a377b3-909e-4956-82b0-04688c9b964a">0158</BCMArchiveLine>
    <e2d4008dc4fb47a78215055fd06c37a3 xmlns="50a377b3-909e-4956-82b0-04688c9b964a">
      <Terms xmlns="http://schemas.microsoft.com/office/infopath/2007/PartnerControls"/>
    </e2d4008dc4fb47a78215055fd06c37a3>
    <BCMCreatorOrg xmlns="50a377b3-909e-4956-82b0-04688c9b964a" xsi:nil="true"/>
    <BCMOrgNumber xmlns="50a377b3-909e-4956-82b0-04688c9b964a">J15200</BCMOrgNumber>
    <BCMUrgency xmlns="50a377b3-909e-4956-82b0-04688c9b964a">Routine</BCMUrgency>
    <j54850450a364087824cd7419e74293d xmlns="50a377b3-909e-4956-82b0-04688c9b964a">
      <Terms xmlns="http://schemas.microsoft.com/office/infopath/2007/PartnerControls">
        <TermInfo xmlns="http://schemas.microsoft.com/office/infopath/2007/PartnerControls">
          <TermName xmlns="http://schemas.microsoft.com/office/infopath/2007/PartnerControls">0158 Risk analyses at workstations</TermName>
          <TermId xmlns="http://schemas.microsoft.com/office/infopath/2007/PartnerControls">d3bef92d-a771-45b4-b67e-487528aa489e</TermId>
        </TermInfo>
      </Terms>
    </j54850450a364087824cd7419e74293d>
    <BCMReaders xmlns="50a377b3-909e-4956-82b0-04688c9b964a">
      <UserInfo>
        <DisplayName/>
        <AccountId xsi:nil="true"/>
        <AccountType/>
      </UserInfo>
    </BCMReaders>
    <BCMDocIdRef xmlns="50a377b3-909e-4956-82b0-04688c9b964a" xsi:nil="true"/>
    <BCMSecurityClassification xmlns="50a377b3-909e-4956-82b0-04688c9b964a">Internal Use</BCMSecurityClassification>
    <aac0052c2f4c42749393a251a5f60208 xmlns="50a377b3-909e-4956-82b0-04688c9b964a">
      <Terms xmlns="http://schemas.microsoft.com/office/infopath/2007/PartnerControls"/>
    </aac0052c2f4c42749393a251a5f60208>
    <BCMApprover xmlns="50a377b3-909e-4956-82b0-04688c9b964a">
      <UserInfo>
        <DisplayName/>
        <AccountId xsi:nil="true"/>
        <AccountType/>
      </UserInfo>
    </BCMApprover>
    <BCMLang xmlns="50a377b3-909e-4956-82b0-04688c9b964a">N</BCMLang>
    <TaxCatchAll xmlns="50a377b3-909e-4956-82b0-04688c9b964a">
      <Value>10</Value>
      <Value>78</Value>
      <Value>1</Value>
    </TaxCatchAll>
    <BCMSignerStatus xmlns="50a377b3-909e-4956-82b0-04688c9b964a">Approved</BCMSignerStatus>
    <BCMApproverStatus xmlns="50a377b3-909e-4956-82b0-04688c9b964a">N/A</BCMApproverStatus>
    <BCMDateDocument xmlns="50a377b3-909e-4956-82b0-04688c9b964a">2024-08-08T12:59:42+00:00</BCMDateDocument>
  </documentManagement>
</p:propertie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BCM Document TED IMCell" ma:contentTypeID="0x0101009A5F006EEB2AEA489200846C379652890501010100E9780E2093178546A45D75F0D8222E26" ma:contentTypeVersion="128" ma:contentTypeDescription="" ma:contentTypeScope="" ma:versionID="bf6adc05dda9d6f66048b4c4ff1e37db">
  <xsd:schema xmlns:xsd="http://www.w3.org/2001/XMLSchema" xmlns:xs="http://www.w3.org/2001/XMLSchema" xmlns:p="http://schemas.microsoft.com/office/2006/metadata/properties" xmlns:ns2="50a377b3-909e-4956-82b0-04688c9b964a" targetNamespace="http://schemas.microsoft.com/office/2006/metadata/properties" ma:root="true" ma:fieldsID="a62805d2435d3a23386c87359c3f5d49" ns2:_="">
    <xsd:import namespace="50a377b3-909e-4956-82b0-04688c9b964a"/>
    <xsd:element name="properties">
      <xsd:complexType>
        <xsd:sequence>
          <xsd:element name="documentManagement">
            <xsd:complexType>
              <xsd:all>
                <xsd:element ref="ns2:BCMSecurityClassification" minOccurs="0"/>
                <xsd:element ref="ns2:BCMDocID" minOccurs="0"/>
                <xsd:element ref="ns2:BCMDocIdRef" minOccurs="0"/>
                <xsd:element ref="ns2:BCMExtRef" minOccurs="0"/>
                <xsd:element ref="ns2:BCMCreator" minOccurs="0"/>
                <xsd:element ref="ns2:BCMCreatorOrg" minOccurs="0"/>
                <xsd:element ref="ns2:BCMReaders" minOccurs="0"/>
                <xsd:element ref="ns2:BCMContributors" minOccurs="0"/>
                <xsd:element ref="ns2:BCMApprover" minOccurs="0"/>
                <xsd:element ref="ns2:BCMSigner" minOccurs="0"/>
                <xsd:element ref="ns2:BCMSignerOrg" minOccurs="0"/>
                <xsd:element ref="ns2:BCMOrgNumber" minOccurs="0"/>
                <xsd:element ref="ns2:BCMDistribution" minOccurs="0"/>
                <xsd:element ref="ns2:BCMDraftStatus" minOccurs="0"/>
                <xsd:element ref="ns2:BCMApproverStatus" minOccurs="0"/>
                <xsd:element ref="ns2:BCMSignerStatus" minOccurs="0"/>
                <xsd:element ref="ns2:BCMToPersonAction" minOccurs="0"/>
                <xsd:element ref="ns2:BCMToPersonInfo" minOccurs="0"/>
                <xsd:element ref="ns2:BCMPersonConcerned" minOccurs="0"/>
                <xsd:element ref="ns2:BCMUrgency" minOccurs="0"/>
                <xsd:element ref="ns2:n57551165ac84975bbad60e41168067d" minOccurs="0"/>
                <xsd:element ref="ns2:j54850450a364087824cd7419e74293d" minOccurs="0"/>
                <xsd:element ref="ns2:e2d4008dc4fb47a78215055fd06c37a3" minOccurs="0"/>
                <xsd:element ref="ns2:h623aace8ea54238ae734dd3c71e94d2" minOccurs="0"/>
                <xsd:element ref="ns2:ld1d710f365d4b618e00d11a3a247f6f" minOccurs="0"/>
                <xsd:element ref="ns2:TaxCatchAllLabel" minOccurs="0"/>
                <xsd:element ref="ns2:aac0052c2f4c42749393a251a5f60208" minOccurs="0"/>
                <xsd:element ref="ns2:TaxCatchAll" minOccurs="0"/>
                <xsd:element ref="ns2:n77b40f5260143daa58a376c33975994" minOccurs="0"/>
                <xsd:element ref="ns2:BCMDateDocument" minOccurs="0"/>
                <xsd:element ref="ns2:BCMArchiveDescription" minOccurs="0"/>
                <xsd:element ref="ns2:BCMDateDue" minOccurs="0"/>
                <xsd:element ref="ns2:BCMArchiveLine" minOccurs="0"/>
                <xsd:element ref="ns2:BCMLang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0a377b3-909e-4956-82b0-04688c9b964a" elementFormDefault="qualified">
    <xsd:import namespace="http://schemas.microsoft.com/office/2006/documentManagement/types"/>
    <xsd:import namespace="http://schemas.microsoft.com/office/infopath/2007/PartnerControls"/>
    <xsd:element name="BCMSecurityClassification" ma:index="1" nillable="true" ma:displayName="BCMSecurityClassification" ma:default="Internal Use" ma:format="RadioButtons" ma:internalName="BCMSecurityClassification">
      <xsd:simpleType>
        <xsd:restriction base="dms:Choice">
          <xsd:enumeration value="Public"/>
          <xsd:enumeration value="Internal Use"/>
          <xsd:enumeration value="Limited Distribution"/>
        </xsd:restriction>
      </xsd:simpleType>
    </xsd:element>
    <xsd:element name="BCMDocID" ma:index="2" nillable="true" ma:displayName="BCMDocID" ma:description="Document ID (Former MITS-number)" ma:internalName="BCMDocID">
      <xsd:simpleType>
        <xsd:restriction base="dms:Text">
          <xsd:maxLength value="255"/>
        </xsd:restriction>
      </xsd:simpleType>
    </xsd:element>
    <xsd:element name="BCMDocIdRef" ma:index="8" nillable="true" ma:displayName="BCMDocIdRef" ma:description="DocID Reference(s), separate with ; if more than one" ma:internalName="BCMDocIdRef">
      <xsd:simpleType>
        <xsd:restriction base="dms:Note">
          <xsd:maxLength value="255"/>
        </xsd:restriction>
      </xsd:simpleType>
    </xsd:element>
    <xsd:element name="BCMExtRef" ma:index="9" nillable="true" ma:displayName="BCMExtRef" ma:description="External reference" ma:internalName="BCMExtRef">
      <xsd:simpleType>
        <xsd:restriction base="dms:Text">
          <xsd:maxLength value="255"/>
        </xsd:restriction>
      </xsd:simpleType>
    </xsd:element>
    <xsd:element name="BCMCreator" ma:index="10" nillable="true" ma:displayName="BCMCreator" ma:list="UserInfo" ma:SharePointGroup="0" ma:internalName="BCMCreator" ma:readOnly="false" ma:showField="NameWithPictureAndDetails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BCMCreatorOrg" ma:index="11" nillable="true" ma:displayName="BCMCreatorOrg" ma:hidden="true" ma:internalName="BCMCreatorOrg" ma:readOnly="false">
      <xsd:simpleType>
        <xsd:restriction base="dms:Text">
          <xsd:maxLength value="255"/>
        </xsd:restriction>
      </xsd:simpleType>
    </xsd:element>
    <xsd:element name="BCMReaders" ma:index="12" nillable="true" ma:displayName="BCMReaders" ma:description="Select users that should get READ permissions to the document." ma:list="UserInfo" ma:SearchPeopleOnly="false" ma:SharePointGroup="0" ma:internalName="BCMReaders" ma:readOnly="false" ma:showField="ImnNam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BCMContributors" ma:index="13" nillable="true" ma:displayName="BCMContributors" ma:list="UserInfo" ma:SharePointGroup="0" ma:internalName="BCMContributors" ma:readOnly="false" ma:showField="NameWithPictureAndDetail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BCMApprover" ma:index="14" nillable="true" ma:displayName="BCMApprover" ma:description="Select the user that will need to approve this document before it will be sent to the signing authority." ma:list="UserInfo" ma:SearchPeopleOnly="false" ma:SharePointGroup="0" ma:internalName="BCMApprover" ma:readOnly="false" ma:showField="NameWithPictureAndDetails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BCMSigner" ma:index="15" nillable="true" ma:displayName="BCMSigner" ma:description="Select the user that will be signing this document." ma:list="UserInfo" ma:SharePointGroup="0" ma:internalName="BCMSigner" ma:readOnly="false" ma:showField="NameWithPictureAndDetails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BCMSignerOrg" ma:index="16" nillable="true" ma:displayName="BCMSignerOrg" ma:internalName="BCMSignerOrg">
      <xsd:simpleType>
        <xsd:restriction base="dms:Text">
          <xsd:maxLength value="255"/>
        </xsd:restriction>
      </xsd:simpleType>
    </xsd:element>
    <xsd:element name="BCMOrgNumber" ma:index="17" nillable="true" ma:displayName="BCMOrgNumber" ma:description="Organism number" ma:internalName="BCMOrgNumber">
      <xsd:simpleType>
        <xsd:restriction base="dms:Text">
          <xsd:maxLength value="255"/>
        </xsd:restriction>
      </xsd:simpleType>
    </xsd:element>
    <xsd:element name="BCMDistribution" ma:index="18" nillable="true" ma:displayName="BCMDistribution" ma:default="Digital" ma:description="Way of distribution" ma:format="Dropdown" ma:internalName="BCMDistribution" ma:readOnly="false">
      <xsd:simpleType>
        <xsd:restriction base="dms:Choice">
          <xsd:enumeration value="Digital"/>
          <xsd:enumeration value="Physical"/>
        </xsd:restriction>
      </xsd:simpleType>
    </xsd:element>
    <xsd:element name="BCMDraftStatus" ma:index="20" nillable="true" ma:displayName="BCMDraftStatus" ma:default="Ongoing" ma:format="Dropdown" ma:internalName="BCMDraftStatus" ma:readOnly="false">
      <xsd:simpleType>
        <xsd:restriction base="dms:Choice">
          <xsd:enumeration value="Ongoing"/>
          <xsd:enumeration value="On hold"/>
          <xsd:enumeration value="Approved"/>
          <xsd:enumeration value="Disapproved"/>
          <xsd:enumeration value="N/A"/>
        </xsd:restriction>
      </xsd:simpleType>
    </xsd:element>
    <xsd:element name="BCMApproverStatus" ma:index="21" nillable="true" ma:displayName="BCMApproverStatus" ma:default="Ongoing" ma:format="Dropdown" ma:internalName="BCMApproverStatus">
      <xsd:simpleType>
        <xsd:restriction base="dms:Choice">
          <xsd:enumeration value="Ongoing"/>
          <xsd:enumeration value="On hold"/>
          <xsd:enumeration value="Approved"/>
          <xsd:enumeration value="Disapproved"/>
          <xsd:enumeration value="N/A"/>
        </xsd:restriction>
      </xsd:simpleType>
    </xsd:element>
    <xsd:element name="BCMSignerStatus" ma:index="22" nillable="true" ma:displayName="BCMSignerStatus" ma:default="Ongoing" ma:format="Dropdown" ma:internalName="BCMSignerStatus">
      <xsd:simpleType>
        <xsd:restriction base="dms:Choice">
          <xsd:enumeration value="Ongoing"/>
          <xsd:enumeration value="On hold"/>
          <xsd:enumeration value="Approved"/>
          <xsd:enumeration value="Disapproved"/>
        </xsd:restriction>
      </xsd:simpleType>
    </xsd:element>
    <xsd:element name="BCMToPersonAction" ma:index="23" nillable="true" ma:displayName="BCMToPersonAction" ma:description="To person for action" ma:hidden="true" ma:list="UserInfo" ma:SharePointGroup="0" ma:internalName="BCMToPersonAction" ma:readOnly="false" ma:showField="ImnNam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BCMToPersonInfo" ma:index="24" nillable="true" ma:displayName="BCMToPersonInfo" ma:description="To person for info" ma:hidden="true" ma:list="UserInfo" ma:SharePointGroup="0" ma:internalName="BCMToPersonInfo" ma:readOnly="false" ma:showField="ImnNam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BCMPersonConcerned" ma:index="25" nillable="true" ma:displayName="BCMPersonConcerned" ma:hidden="true" ma:list="UserInfo" ma:SharePointGroup="0" ma:internalName="BCMPersonConcerned" ma:readOnly="false" ma:showField="NameWithPictureAndDetails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BCMUrgency" ma:index="26" nillable="true" ma:displayName="BCMUrgency" ma:default="Routine" ma:format="RadioButtons" ma:hidden="true" ma:internalName="BCMUrgency" ma:readOnly="false">
      <xsd:simpleType>
        <xsd:restriction base="dms:Choice">
          <xsd:enumeration value="Routine"/>
          <xsd:enumeration value="Urgent"/>
          <xsd:enumeration value="Flash"/>
        </xsd:restriction>
      </xsd:simpleType>
    </xsd:element>
    <xsd:element name="n57551165ac84975bbad60e41168067d" ma:index="29" nillable="true" ma:taxonomy="true" ma:internalName="n57551165ac84975bbad60e41168067d" ma:taxonomyFieldName="BCMReleasability" ma:displayName="BCMReleasability" ma:readOnly="false" ma:default="" ma:fieldId="{75755116-5ac8-4975-bbad-60e41168067d}" ma:sspId="378c3500-659f-482f-8281-8cb6a08fed53" ma:termSetId="cb70fdc4-8e1d-4f8b-8f63-db70fe10c09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j54850450a364087824cd7419e74293d" ma:index="31" nillable="true" ma:taxonomy="true" ma:internalName="j54850450a364087824cd7419e74293d" ma:taxonomyFieldName="BCMArchive" ma:displayName="BCMArchive" ma:readOnly="false" ma:default="" ma:fieldId="{35485045-0a36-4087-824c-d7419e74293d}" ma:sspId="378c3500-659f-482f-8281-8cb6a08fed53" ma:termSetId="e5106d1f-87d0-42a8-9a1f-2ffdcffe466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2d4008dc4fb47a78215055fd06c37a3" ma:index="34" nillable="true" ma:taxonomy="true" ma:internalName="e2d4008dc4fb47a78215055fd06c37a3" ma:taxonomyFieldName="BCMDomain" ma:displayName="BCMDomain" ma:readOnly="false" ma:default="" ma:fieldId="{e2d4008d-c4fb-47a7-8215-055fd06c37a3}" ma:sspId="378c3500-659f-482f-8281-8cb6a08fed53" ma:termSetId="c59c0c8b-8f87-4d2e-8499-8932a6ad0cea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h623aace8ea54238ae734dd3c71e94d2" ma:index="35" nillable="true" ma:taxonomy="true" ma:internalName="h623aace8ea54238ae734dd3c71e94d2" ma:taxonomyFieldName="BCMToSrtAction" ma:displayName="BCMToSrtAction" ma:readOnly="false" ma:default="" ma:fieldId="{1623aace-8ea5-4238-ae73-4dd3c71e94d2}" ma:sspId="378c3500-659f-482f-8281-8cb6a08fed53" ma:termSetId="9459c750-fe96-4e6b-ada9-d7c20d49cf63" ma:anchorId="1879ad91-d4a7-487f-8d8b-d527fbc48115" ma:open="false" ma:isKeyword="false">
      <xsd:complexType>
        <xsd:sequence>
          <xsd:element ref="pc:Terms" minOccurs="0" maxOccurs="1"/>
        </xsd:sequence>
      </xsd:complexType>
    </xsd:element>
    <xsd:element name="ld1d710f365d4b618e00d11a3a247f6f" ma:index="36" nillable="true" ma:taxonomy="true" ma:internalName="ld1d710f365d4b618e00d11a3a247f6f" ma:taxonomyFieldName="BCMTargetAudience" ma:displayName="BCMTargetAudienceNeed" ma:default="" ma:fieldId="{5d1d710f-365d-4b61-8e00-d11a3a247f6f}" ma:taxonomyMulti="true" ma:sspId="378c3500-659f-482f-8281-8cb6a08fed53" ma:termSetId="e63ccbde-bdde-4440-b1c9-d7a2a1f887dc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Label" ma:index="40" nillable="true" ma:displayName="Taxonomy Catch All Column1" ma:hidden="true" ma:list="{a25ff5af-54b5-4a01-a729-2601c7730e3f}" ma:internalName="TaxCatchAllLabel" ma:readOnly="true" ma:showField="CatchAllDataLabel" ma:web="c0e69f3b-5e1e-4bbe-a32d-86ce0f7ef7a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aac0052c2f4c42749393a251a5f60208" ma:index="41" nillable="true" ma:taxonomy="true" ma:internalName="aac0052c2f4c42749393a251a5f60208" ma:taxonomyFieldName="BCMToSrtInfo" ma:displayName="BCMToSrtInfo" ma:readOnly="false" ma:default="" ma:fieldId="{aac0052c-2f4c-4274-9393-a251a5f60208}" ma:taxonomyMulti="true" ma:sspId="378c3500-659f-482f-8281-8cb6a08fed53" ma:termSetId="9459c750-fe96-4e6b-ada9-d7c20d49cf63" ma:anchorId="1879ad91-d4a7-487f-8d8b-d527fbc48115" ma:open="false" ma:isKeyword="false">
      <xsd:complexType>
        <xsd:sequence>
          <xsd:element ref="pc:Terms" minOccurs="0" maxOccurs="1"/>
        </xsd:sequence>
      </xsd:complexType>
    </xsd:element>
    <xsd:element name="TaxCatchAll" ma:index="43" nillable="true" ma:displayName="Taxonomy Catch All Column" ma:hidden="true" ma:list="{a25ff5af-54b5-4a01-a729-2601c7730e3f}" ma:internalName="TaxCatchAll" ma:showField="CatchAllData" ma:web="c0e69f3b-5e1e-4bbe-a32d-86ce0f7ef7a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n77b40f5260143daa58a376c33975994" ma:index="44" nillable="true" ma:taxonomy="true" ma:internalName="n77b40f5260143daa58a376c33975994" ma:taxonomyFieldName="BCMClassification" ma:displayName="BCMClassification" ma:readOnly="false" ma:default="10;#Internal Use|d70b72d0-30a2-4731-a79c-0a1f8d8d89b6" ma:fieldId="{777b40f5-2601-43da-a58a-376c33975994}" ma:sspId="378c3500-659f-482f-8281-8cb6a08fed53" ma:termSetId="75d2fe85-28d0-4ade-bf70-c9034e4e55a9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BCMDateDocument" ma:index="46" nillable="true" ma:displayName="BCMDateDocument" ma:description="Date of document or signature date" ma:format="DateOnly" ma:hidden="true" ma:internalName="BCMDateDocument" ma:readOnly="false">
      <xsd:simpleType>
        <xsd:restriction base="dms:DateTime"/>
      </xsd:simpleType>
    </xsd:element>
    <xsd:element name="BCMArchiveDescription" ma:index="47" nillable="true" ma:displayName="BCMArchiveDescription" ma:hidden="true" ma:internalName="BCMArchiveDescription" ma:readOnly="false">
      <xsd:simpleType>
        <xsd:restriction base="dms:Text">
          <xsd:maxLength value="255"/>
        </xsd:restriction>
      </xsd:simpleType>
    </xsd:element>
    <xsd:element name="BCMDateDue" ma:index="48" nillable="true" ma:displayName="BCMDateDue" ma:format="DateOnly" ma:hidden="true" ma:internalName="BCMDateDue" ma:readOnly="false">
      <xsd:simpleType>
        <xsd:restriction base="dms:DateTime"/>
      </xsd:simpleType>
    </xsd:element>
    <xsd:element name="BCMArchiveLine" ma:index="49" nillable="true" ma:displayName="BCMArchiveLine" ma:hidden="true" ma:internalName="BCMArchiveLine" ma:readOnly="false">
      <xsd:simpleType>
        <xsd:restriction base="dms:Text">
          <xsd:maxLength value="255"/>
        </xsd:restriction>
      </xsd:simpleType>
    </xsd:element>
    <xsd:element name="BCMLang" ma:index="50" nillable="true" ma:displayName="BCMLang" ma:default="N" ma:description="Language of document" ma:format="Dropdown" ma:hidden="true" ma:internalName="BCMLang" ma:readOnly="false">
      <xsd:simpleType>
        <xsd:restriction base="dms:Choice">
          <xsd:enumeration value="N"/>
          <xsd:enumeration value="NF"/>
          <xsd:enumeration value="F"/>
          <xsd:enumeration value="D"/>
          <xsd:enumeration value="E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33" ma:displayName="Content Type"/>
        <xsd:element ref="dc:title" minOccurs="0" maxOccurs="1" ma:index="3" ma:displayName="Title"/>
        <xsd:element ref="dc:subject" minOccurs="0" maxOccurs="1" ma:index="4" ma:displayName="Subject"/>
        <xsd:element ref="dc:description" minOccurs="0" maxOccurs="1" ma:index="19" ma:displayName="Comments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6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7A5C2510-66B2-4655-9E32-D61B681C8775}">
  <ds:schemaRefs>
    <ds:schemaRef ds:uri="Microsoft.SharePoint.Taxonomy.ContentTypeSync"/>
  </ds:schemaRefs>
</ds:datastoreItem>
</file>

<file path=customXml/itemProps3.xml><?xml version="1.0" encoding="utf-8"?>
<ds:datastoreItem xmlns:ds="http://schemas.openxmlformats.org/officeDocument/2006/customXml" ds:itemID="{F760A145-4923-4A6F-A2BF-A100E6F87173}">
  <ds:schemaRefs>
    <ds:schemaRef ds:uri="http://schemas.microsoft.com/office/2006/metadata/properties"/>
    <ds:schemaRef ds:uri="http://schemas.microsoft.com/office/infopath/2007/PartnerControls"/>
    <ds:schemaRef ds:uri="50a377b3-909e-4956-82b0-04688c9b964a"/>
  </ds:schemaRefs>
</ds:datastoreItem>
</file>

<file path=customXml/itemProps4.xml><?xml version="1.0" encoding="utf-8"?>
<ds:datastoreItem xmlns:ds="http://schemas.openxmlformats.org/officeDocument/2006/customXml" ds:itemID="{76632DDC-C742-4500-8185-492ECE6B1E8A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D5D90021-342E-4C98-93CB-B01350D5C8E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0a377b3-909e-4956-82b0-04688c9b964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6.xml><?xml version="1.0" encoding="utf-8"?>
<ds:datastoreItem xmlns:ds="http://schemas.openxmlformats.org/officeDocument/2006/customXml" ds:itemID="{D8B39011-81C4-4A82-BBCF-67F482ECFE4C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45</TotalTime>
  <Pages>4</Pages>
  <Words>343</Words>
  <Characters>1890</Characters>
  <Application>Microsoft Office Word</Application>
  <DocSecurity>0</DocSecurity>
  <Lines>15</Lines>
  <Paragraphs>4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CR Viste des lieux de travail CIDMAT année 2025</vt:lpstr>
    </vt:vector>
  </TitlesOfParts>
  <Company>Belgian Defence</Company>
  <LinksUpToDate>false</LinksUpToDate>
  <CharactersWithSpaces>2229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 Viste des lieux de travail DG HR année 2025</dc:title>
  <dc:subject>CR reprenant les remarques de la visite des lieux de travail dans le cadre de la législation bien-être au trail pour l’année 2025</dc:subject>
  <dc:creator>Hardy Pierre-André</dc:creator>
  <cp:keywords/>
  <dc:description/>
  <cp:lastModifiedBy>Deppé Thierry</cp:lastModifiedBy>
  <cp:revision>10</cp:revision>
  <cp:lastPrinted>2020-06-15T12:24:00Z</cp:lastPrinted>
  <dcterms:created xsi:type="dcterms:W3CDTF">2025-06-19T06:13:00Z</dcterms:created>
  <dcterms:modified xsi:type="dcterms:W3CDTF">2025-06-19T09:07:00Z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0x0101009A5F006EEB2AEA489200846C379652890501010100E9780E2093178546A45D75F0D8222E26</vt:lpwstr>
  </property>
  <property fmtid="{D5CDD505-2E9C-101B-9397-08002B2CF9AE}" pid="3" name="Reference" linkTarget="Reference">
    <vt:lpwstr>Référence : voir *HYPERLINK \l "Annexe_Y"**Ann Y*</vt:lpwstr>
  </property>
  <property fmtid="{D5CDD505-2E9C-101B-9397-08002B2CF9AE}" pid="4" name="Summary" linkTarget="Summary">
    <vt:lpwstr>[Executive Summary: samenvatting van de nota in maximum 5 regels. .  Gebruik actiewerkwoorden zodat de lezer(es) direct weet er van hem/haar verwacht wordt ]</vt:lpwstr>
  </property>
  <property fmtid="{D5CDD505-2E9C-101B-9397-08002B2CF9AE}" pid="5" name="docID" linkTarget="docID">
    <vt:lpwstr>25-00050621</vt:lpwstr>
  </property>
  <property fmtid="{D5CDD505-2E9C-101B-9397-08002B2CF9AE}" pid="6" name="sensitivity" linkTarget="sensitivity">
    <vt:lpwstr>$!{data.Classification.level.text}</vt:lpwstr>
  </property>
  <property fmtid="{D5CDD505-2E9C-101B-9397-08002B2CF9AE}" pid="7" name="addressee" linkTarget="addressee">
    <vt:lpwstr>Liste des récipiendaires : Voir *HYPERLINK \l "Annexe_Z"**Ann Z* </vt:lpwstr>
  </property>
  <property fmtid="{D5CDD505-2E9C-101B-9397-08002B2CF9AE}" pid="8" name="signer" linkTarget="signer">
    <vt:r8>0</vt:r8>
  </property>
  <property fmtid="{D5CDD505-2E9C-101B-9397-08002B2CF9AE}" pid="9" name="Order">
    <vt:r8>8100</vt:r8>
  </property>
  <property fmtid="{D5CDD505-2E9C-101B-9397-08002B2CF9AE}" pid="10" name="pd5724eac71b4683907c3069ab693b70">
    <vt:lpwstr>Belgium Unclassified|479a542a-e341-4534-936b-f94de163da94</vt:lpwstr>
  </property>
  <property fmtid="{D5CDD505-2E9C-101B-9397-08002B2CF9AE}" pid="11" name="BCMClassification">
    <vt:lpwstr>10;#|d70b72d0-30a2-4731-a79c-0a1f8d8d89b6</vt:lpwstr>
  </property>
  <property fmtid="{D5CDD505-2E9C-101B-9397-08002B2CF9AE}" pid="12" name="BCMTargetAudience">
    <vt:lpwstr/>
  </property>
  <property fmtid="{D5CDD505-2E9C-101B-9397-08002B2CF9AE}" pid="13" name="Origin">
    <vt:lpwstr>TN</vt:lpwstr>
  </property>
  <property fmtid="{D5CDD505-2E9C-101B-9397-08002B2CF9AE}" pid="14" name="test">
    <vt:lpwstr/>
  </property>
  <property fmtid="{D5CDD505-2E9C-101B-9397-08002B2CF9AE}" pid="15" name="BCMToSrtInfo">
    <vt:lpwstr/>
  </property>
  <property fmtid="{D5CDD505-2E9C-101B-9397-08002B2CF9AE}" pid="16" name="BCMToSrtAction">
    <vt:lpwstr/>
  </property>
  <property fmtid="{D5CDD505-2E9C-101B-9397-08002B2CF9AE}" pid="17" name="BCMDomain">
    <vt:lpwstr/>
  </property>
  <property fmtid="{D5CDD505-2E9C-101B-9397-08002B2CF9AE}" pid="18" name="BCMReleasability">
    <vt:lpwstr/>
  </property>
  <property fmtid="{D5CDD505-2E9C-101B-9397-08002B2CF9AE}" pid="19" name="BCMArchive">
    <vt:lpwstr>78;#0158 Risk analyses at workstations|d3bef92d-a771-45b4-b67e-487528aa489e</vt:lpwstr>
  </property>
  <property fmtid="{D5CDD505-2E9C-101B-9397-08002B2CF9AE}" pid="20" name="BCMConfidentialityMetadata">
    <vt:lpwstr>1;#Belgium Unclassified|479a542a-e341-4534-936b-f94de163da94</vt:lpwstr>
  </property>
  <property fmtid="{D5CDD505-2E9C-101B-9397-08002B2CF9AE}" pid="21" name="ThisID">
    <vt:lpwstr>13983</vt:lpwstr>
  </property>
  <property fmtid="{D5CDD505-2E9C-101B-9397-08002B2CF9AE}" pid="22" name="Trigger">
    <vt:lpwstr/>
  </property>
  <property fmtid="{D5CDD505-2E9C-101B-9397-08002B2CF9AE}" pid="23" name="WorkflowChangePath">
    <vt:lpwstr>1dc6d8cf-978e-4d36-897c-d010067e572d,6;1dc6d8cf-978e-4d36-897c-d010067e572d,6;1dc6d8cf-978e-4d36-897c-d010067e572d,6;1dc6d8cf-978e-4d36-897c-d010067e572d,7;1dc6d8cf-978e-4d36-897c-d010067e572d,7;1dc6d8cf-978e-4d36-897c-d010067e572d,9;1dc6d8cf-978e-4d36-897c-d010067e572d,9;1dc6d8cf-978e-4d36-897c-d010067e572d,10;1dc6d8cf-978e-4d36-897c-d010067e572d,10;1dc6d8cf-978e-4d36-897c-d010067e572d,12;1dc6d8cf-978e-4d36-897c-d010067e572d,12;1dc6d8cf-978e-4d36-897c-d010067e572d,13;1dc6d8cf-978e-4d36-897c-d010067e572d,13;1dc6d8cf-978e-4d36-897c-d010067e572d,13;1dc6d8cf-978e-4d36-897c-d010067e572d,13;1dc6d8cf-978e-4d36-897c-d010067e572d,13;1dc6d8cf-978e-4d36-897c-d010067e572d,16;1dc6d8cf-978e-4d36-897c-d010067e572d,16;1dc6d8cf-978e-4d36-897c-d010067e572d,16;1dc6d8cf-978e-4d36-897c-d010067e572d,17;1dc6d8cf-978e-4d36-897c-d010067e572d,17;1dc6d8cf-978e-4d36-897c-d010067e572d,17;</vt:lpwstr>
  </property>
  <property fmtid="{D5CDD505-2E9C-101B-9397-08002B2CF9AE}" pid="24" name="Status">
    <vt:lpwstr>DRAFT TN SIGNED with SRT</vt:lpwstr>
  </property>
  <property fmtid="{D5CDD505-2E9C-101B-9397-08002B2CF9AE}" pid="25" name="BCMDateCreated">
    <vt:filetime>2024-08-08T12:52:21Z</vt:filetime>
  </property>
  <property fmtid="{D5CDD505-2E9C-101B-9397-08002B2CF9AE}" pid="26" name="lcd2ffa05c8941f58c4289f6b9b8e11f">
    <vt:lpwstr/>
  </property>
</Properties>
</file>