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8"/>
  </p:notesMasterIdLst>
  <p:handoutMasterIdLst>
    <p:handoutMasterId r:id="rId9"/>
  </p:handoutMasterIdLst>
  <p:sldIdLst>
    <p:sldId id="271" r:id="rId5"/>
    <p:sldId id="380" r:id="rId6"/>
    <p:sldId id="46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1E7"/>
    <a:srgbClr val="475D63"/>
    <a:srgbClr val="184652"/>
    <a:srgbClr val="1A4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8065" autoAdjust="0"/>
  </p:normalViewPr>
  <p:slideViewPr>
    <p:cSldViewPr snapToGrid="0">
      <p:cViewPr varScale="1">
        <p:scale>
          <a:sx n="69" d="100"/>
          <a:sy n="69" d="100"/>
        </p:scale>
        <p:origin x="1157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12-06-25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12-06-25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62874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D64F2C25-99DC-4E03-B761-F0DD23C54933}" type="slidenum">
              <a:rPr lang="fr-BE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2</a:t>
            </a:fld>
            <a:endParaRPr lang="fr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81219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D64F2C25-99DC-4E03-B761-F0DD23C54933}" type="slidenum">
              <a:rPr lang="fr-BE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3</a:t>
            </a:fld>
            <a:endParaRPr lang="fr-B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3729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0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DGMR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Material resources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BFA958FE-E3E2-1EBF-F931-521C7BCE5A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2EEF9E19-9DA6-6061-4E7D-6AFE62EA3C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34" y="354228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30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  <p:pic>
        <p:nvPicPr>
          <p:cNvPr id="3" name="Picture 2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1AB172E6-1F28-5A75-B9AC-A03EF400244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40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473D1001-039F-41DF-F959-EF197ED9D7B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75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3" name="Picture 2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602E7B09-8326-3F64-AFD3-81993B2175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161EC986-C1B0-15BF-2394-EF27BC2E83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61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4" name="Picture 3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F37CDF43-52CF-5332-287D-E4BB6D136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54555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77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4" name="Picture 3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AAC31729-23B0-EF1D-B61D-D44FFF0321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84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692F5B04-2AFB-F20E-5E34-231DD06DC7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EABD574-6E3F-D7A0-E994-4573AAA890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9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06C22C04-EC06-1CA9-C05C-BF0B737F52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54555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3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Title slid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DGMR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CIS &amp; Infra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A8B7990-163B-CB40-1DF3-FA6E7F9052E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282" y="348293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625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1EAF4FDB-6667-584A-AF6F-064516A817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00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EA005862-AFE0-D974-CA73-DAD591F72B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9C74570C-1857-1FC6-DE2C-0EA20BCD42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96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21AC2C00-493B-CD87-E10B-D7589B78B3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54555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93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182E1780-9409-3137-0079-E8B5148E7D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68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B8E3B7F8-2238-0D5D-6807-150107BCE97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3A39D1A-B14C-6A79-BB8A-6874D53696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761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C2DB84BB-E227-2307-B397-614251D208B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54555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0F3FBD3-833D-D2C9-EAEF-1A75497382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113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C59AE493-D44E-3890-DA50-F567B66612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DGMR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procurement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6EEC9514-CC23-532A-F51A-5887BDD2FC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192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A7450365-8AA0-E6B5-6739-C1E47AB7E8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9624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DBC4DA4B-1D62-63EE-7E1C-91B65AB006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54555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87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DE15BC41-6F70-F9F6-D3D4-7703A59877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490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FD7972C2-4B57-656B-430A-7D28A68669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A9FA4A7-987A-08C2-4DF8-A376BE1EA8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32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2126D676-C9DA-7A6D-219C-F2AF5A791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54555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77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F313EA6F-7D80-24FC-CB15-F762C85F3F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5948747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771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D9C4E7EE-6F21-C307-4FDC-9EADDC3C90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67180FC-9B8A-BBDD-677F-AA7465FD5CB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34" y="354228"/>
            <a:ext cx="61468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991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E9EE8693-BDEB-ABD2-AA87-D90CBA3BA4F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0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DGMR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systems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610212F9-3BD6-E25B-88A2-B89A70EBBE9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172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4D15D747-3798-5800-FA07-92F8373DE1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96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914218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RANK - name</a:t>
            </a:r>
            <a:endParaRPr lang="fr-BE"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77865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4371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7980CEF3-C658-55E2-6A62-5D644DD0F39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I -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ED727E52-BA4E-A853-5CDA-B842C09ADA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282" y="348293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027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 -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 descr="A logo with a red yellow and black stripe&#10;&#10;Description automatically generated">
            <a:extLst>
              <a:ext uri="{FF2B5EF4-FFF2-40B4-BE49-F238E27FC236}">
                <a16:creationId xmlns:a16="http://schemas.microsoft.com/office/drawing/2014/main" id="{643B927C-B639-D19C-D071-E38206853D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83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 -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EE19BDA-2A2F-2115-04CC-C9AD02C172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56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 - 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  <p:pic>
        <p:nvPicPr>
          <p:cNvPr id="3" name="Picture 2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EAA5ADCC-A4D8-54B9-6015-EFBF5545D7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5" r:id="rId2"/>
    <p:sldLayoutId id="2147483746" r:id="rId3"/>
    <p:sldLayoutId id="2147483747" r:id="rId4"/>
    <p:sldLayoutId id="2147483720" r:id="rId5"/>
    <p:sldLayoutId id="2147483748" r:id="rId6"/>
    <p:sldLayoutId id="2147483749" r:id="rId7"/>
    <p:sldLayoutId id="2147483750" r:id="rId8"/>
    <p:sldLayoutId id="2147483735" r:id="rId9"/>
    <p:sldLayoutId id="2147483743" r:id="rId10"/>
    <p:sldLayoutId id="2147483744" r:id="rId11"/>
    <p:sldLayoutId id="2147483742" r:id="rId12"/>
    <p:sldLayoutId id="2147483729" r:id="rId13"/>
    <p:sldLayoutId id="2147483753" r:id="rId14"/>
    <p:sldLayoutId id="2147483752" r:id="rId15"/>
    <p:sldLayoutId id="2147483751" r:id="rId16"/>
    <p:sldLayoutId id="2147483730" r:id="rId17"/>
    <p:sldLayoutId id="2147483756" r:id="rId18"/>
    <p:sldLayoutId id="2147483754" r:id="rId19"/>
    <p:sldLayoutId id="2147483755" r:id="rId20"/>
    <p:sldLayoutId id="2147483731" r:id="rId21"/>
    <p:sldLayoutId id="2147483759" r:id="rId22"/>
    <p:sldLayoutId id="2147483758" r:id="rId23"/>
    <p:sldLayoutId id="2147483757" r:id="rId24"/>
    <p:sldLayoutId id="2147483736" r:id="rId25"/>
    <p:sldLayoutId id="2147483762" r:id="rId26"/>
    <p:sldLayoutId id="2147483761" r:id="rId27"/>
    <p:sldLayoutId id="2147483760" r:id="rId28"/>
    <p:sldLayoutId id="2147483737" r:id="rId29"/>
    <p:sldLayoutId id="2147483765" r:id="rId30"/>
    <p:sldLayoutId id="2147483764" r:id="rId31"/>
    <p:sldLayoutId id="2147483763" r:id="rId32"/>
    <p:sldLayoutId id="2147483738" r:id="rId33"/>
    <p:sldLayoutId id="2147483766" r:id="rId34"/>
    <p:sldLayoutId id="2147483768" r:id="rId35"/>
    <p:sldLayoutId id="2147483767" r:id="rId36"/>
    <p:sldLayoutId id="2147483734" r:id="rId37"/>
    <p:sldLayoutId id="2147483771" r:id="rId38"/>
    <p:sldLayoutId id="2147483770" r:id="rId39"/>
    <p:sldLayoutId id="2147483769" r:id="rId40"/>
    <p:sldLayoutId id="2147483772" r:id="rId41"/>
    <p:sldLayoutId id="2147483773" r:id="rId42"/>
    <p:sldLayoutId id="2147483774" r:id="rId4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707886"/>
          </a:xfrm>
        </p:spPr>
        <p:txBody>
          <a:bodyPr/>
          <a:lstStyle/>
          <a:p>
            <a:r>
              <a:rPr lang="fr-BE" sz="4000" dirty="0"/>
              <a:t>Candidature Nicolas Kellens – PC/VP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CCB 12 Jun 2025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DGMR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76962" y="653898"/>
            <a:ext cx="8220788" cy="532993"/>
          </a:xfrm>
        </p:spPr>
        <p:txBody>
          <a:bodyPr/>
          <a:lstStyle/>
          <a:p>
            <a:r>
              <a:rPr lang="nl-BE" dirty="0"/>
              <a:t>LANDSYSTEMS – SUPPORT</a:t>
            </a:r>
          </a:p>
          <a:p>
            <a:endParaRPr lang="nl-BE" dirty="0"/>
          </a:p>
          <a:p>
            <a:endParaRPr lang="nl-BE" dirty="0"/>
          </a:p>
          <a:p>
            <a:endParaRPr lang="en-BE" dirty="0"/>
          </a:p>
        </p:txBody>
      </p:sp>
      <p:pic>
        <p:nvPicPr>
          <p:cNvPr id="6" name="Picture 5" descr="A shield with black text and symbols&#10;&#10;Description automatically generated">
            <a:extLst>
              <a:ext uri="{FF2B5EF4-FFF2-40B4-BE49-F238E27FC236}">
                <a16:creationId xmlns:a16="http://schemas.microsoft.com/office/drawing/2014/main" id="{98A29F25-E9C5-F770-EE58-604A9A2219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31" b="96623" l="4404" r="98532">
                        <a14:foregroundMark x1="2569" y1="56241" x2="1835" y2="17621"/>
                        <a14:foregroundMark x1="1835" y1="17621" x2="28440" y2="8370"/>
                        <a14:foregroundMark x1="28440" y1="8370" x2="81468" y2="15712"/>
                        <a14:foregroundMark x1="81468" y1="15712" x2="94128" y2="31865"/>
                        <a14:foregroundMark x1="94128" y1="31865" x2="97248" y2="65051"/>
                        <a14:foregroundMark x1="97248" y1="65051" x2="83119" y2="80176"/>
                        <a14:foregroundMark x1="83119" y1="80176" x2="65321" y2="90455"/>
                        <a14:foregroundMark x1="65321" y1="90455" x2="14128" y2="66667"/>
                        <a14:foregroundMark x1="6055" y1="58003" x2="3119" y2="36123"/>
                        <a14:foregroundMark x1="3119" y1="36123" x2="6972" y2="20117"/>
                        <a14:foregroundMark x1="6972" y1="20117" x2="38899" y2="5286"/>
                        <a14:foregroundMark x1="38899" y1="5286" x2="66972" y2="6314"/>
                        <a14:foregroundMark x1="66972" y1="6314" x2="90826" y2="17474"/>
                        <a14:foregroundMark x1="90826" y1="17474" x2="92110" y2="56828"/>
                        <a14:foregroundMark x1="92110" y1="56828" x2="62936" y2="87665"/>
                        <a14:foregroundMark x1="62936" y1="87665" x2="35046" y2="92658"/>
                        <a14:foregroundMark x1="35046" y1="92658" x2="7339" y2="57709"/>
                        <a14:foregroundMark x1="25505" y1="51542" x2="25505" y2="51542"/>
                        <a14:foregroundMark x1="25505" y1="51542" x2="26239" y2="49780"/>
                        <a14:foregroundMark x1="34312" y1="37298" x2="34312" y2="37298"/>
                        <a14:foregroundMark x1="45138" y1="37885" x2="77615" y2="39207"/>
                        <a14:foregroundMark x1="77615" y1="39207" x2="77615" y2="39207"/>
                        <a14:foregroundMark x1="77615" y1="39501" x2="75413" y2="43759"/>
                        <a14:foregroundMark x1="73761" y1="48164" x2="71376" y2="60206"/>
                        <a14:foregroundMark x1="71376" y1="60206" x2="71376" y2="60206"/>
                        <a14:foregroundMark x1="66789" y1="63289" x2="38899" y2="63877"/>
                        <a14:foregroundMark x1="25872" y1="54038" x2="19633" y2="49339"/>
                        <a14:foregroundMark x1="15780" y1="45374" x2="18899" y2="42291"/>
                        <a14:foregroundMark x1="20367" y1="41116" x2="52844" y2="29222"/>
                        <a14:foregroundMark x1="52844" y1="29222" x2="54495" y2="20852"/>
                        <a14:foregroundMark x1="5321" y1="2643" x2="28073" y2="2496"/>
                        <a14:foregroundMark x1="28073" y1="2496" x2="80183" y2="3524"/>
                        <a14:foregroundMark x1="80183" y1="3524" x2="92294" y2="3231"/>
                        <a14:foregroundMark x1="97431" y1="5433" x2="93578" y2="14097"/>
                        <a14:foregroundMark x1="37431" y1="24963" x2="37431" y2="24963"/>
                        <a14:foregroundMark x1="70275" y1="30543" x2="70275" y2="30543"/>
                        <a14:foregroundMark x1="65321" y1="22761" x2="65321" y2="22761"/>
                        <a14:foregroundMark x1="65321" y1="22761" x2="65321" y2="22761"/>
                        <a14:foregroundMark x1="65321" y1="22761" x2="63670" y2="21292"/>
                        <a14:foregroundMark x1="55229" y1="16006" x2="55229" y2="16006"/>
                        <a14:foregroundMark x1="49358" y1="16593" x2="22018" y2="26432"/>
                        <a14:foregroundMark x1="22018" y1="26432" x2="23853" y2="28047"/>
                        <a14:foregroundMark x1="84587" y1="40088" x2="75413" y2="65786"/>
                        <a14:foregroundMark x1="75413" y1="65786" x2="73394" y2="63289"/>
                        <a14:foregroundMark x1="62569" y1="27166" x2="58349" y2="42291"/>
                        <a14:foregroundMark x1="62569" y1="76946" x2="35046" y2="81938"/>
                        <a14:foregroundMark x1="41284" y1="52423" x2="41284" y2="52423"/>
                        <a14:foregroundMark x1="36697" y1="46549" x2="44037" y2="52423"/>
                        <a14:foregroundMark x1="57064" y1="44200" x2="56697" y2="45374"/>
                        <a14:foregroundMark x1="73761" y1="37004" x2="62752" y2="62408"/>
                        <a14:foregroundMark x1="62752" y1="62408" x2="38349" y2="67107"/>
                        <a14:foregroundMark x1="38349" y1="67107" x2="20917" y2="52129"/>
                        <a14:foregroundMark x1="20917" y1="52129" x2="43853" y2="36123"/>
                        <a14:foregroundMark x1="43853" y1="36123" x2="73211" y2="35389"/>
                        <a14:foregroundMark x1="73211" y1="35389" x2="74495" y2="38326"/>
                        <a14:foregroundMark x1="53578" y1="45374" x2="53578" y2="45374"/>
                        <a14:foregroundMark x1="54495" y1="50954" x2="55596" y2="50954"/>
                        <a14:foregroundMark x1="55596" y1="50954" x2="55596" y2="50954"/>
                        <a14:foregroundMark x1="55596" y1="50954" x2="55596" y2="50954"/>
                        <a14:foregroundMark x1="54862" y1="50954" x2="50275" y2="50954"/>
                        <a14:foregroundMark x1="53578" y1="56535" x2="45505" y2="57416"/>
                        <a14:foregroundMark x1="4587" y1="13216" x2="5688" y2="7636"/>
                        <a14:foregroundMark x1="13394" y1="19090" x2="13394" y2="19090"/>
                        <a14:foregroundMark x1="15046" y1="27460" x2="15046" y2="27460"/>
                        <a14:foregroundMark x1="14679" y1="27753" x2="14679" y2="27753"/>
                        <a14:foregroundMark x1="14128" y1="28634" x2="14128" y2="28634"/>
                        <a14:foregroundMark x1="22385" y1="29662" x2="21651" y2="29956"/>
                        <a14:foregroundMark x1="75413" y1="24376" x2="75413" y2="24376"/>
                        <a14:foregroundMark x1="74495" y1="24376" x2="74495" y2="24376"/>
                        <a14:foregroundMark x1="79633" y1="29662" x2="79633" y2="29662"/>
                        <a14:foregroundMark x1="80000" y1="29662" x2="81101" y2="28047"/>
                        <a14:foregroundMark x1="81835" y1="26432" x2="79266" y2="21880"/>
                        <a14:foregroundMark x1="78716" y1="21292" x2="78716" y2="21292"/>
                        <a14:foregroundMark x1="67890" y1="67401" x2="67890" y2="67401"/>
                        <a14:foregroundMark x1="67890" y1="67401" x2="67890" y2="67401"/>
                        <a14:foregroundMark x1="47890" y1="96769" x2="47890" y2="96769"/>
                        <a14:foregroundMark x1="17798" y1="86931" x2="17798" y2="86931"/>
                        <a14:foregroundMark x1="98532" y1="39941" x2="98532" y2="39941"/>
                        <a14:foregroundMark x1="21284" y1="32599" x2="21284" y2="325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327" y="1010242"/>
            <a:ext cx="3644711" cy="455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Who</a:t>
            </a:r>
            <a:r>
              <a:rPr lang="fr-BE" dirty="0"/>
              <a:t> </a:t>
            </a:r>
            <a:r>
              <a:rPr lang="fr-BE" dirty="0" err="1"/>
              <a:t>am</a:t>
            </a:r>
            <a:r>
              <a:rPr lang="fr-BE" dirty="0"/>
              <a:t> I? 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1028700" lvl="1"/>
            <a:r>
              <a:rPr lang="fr-BE" sz="2000" b="1" dirty="0">
                <a:solidFill>
                  <a:srgbClr val="0070C0"/>
                </a:solidFill>
              </a:rPr>
              <a:t>Office Head </a:t>
            </a:r>
            <a:r>
              <a:rPr lang="fr-BE" sz="2000" b="1" dirty="0" err="1">
                <a:solidFill>
                  <a:srgbClr val="0070C0"/>
                </a:solidFill>
              </a:rPr>
              <a:t>DGMRSys</a:t>
            </a:r>
            <a:r>
              <a:rPr lang="fr-BE" sz="2000" b="1" dirty="0">
                <a:solidFill>
                  <a:srgbClr val="0070C0"/>
                </a:solidFill>
              </a:rPr>
              <a:t>-L/S/X (horizontal </a:t>
            </a:r>
            <a:r>
              <a:rPr lang="fr-BE" sz="2000" b="1" dirty="0" err="1">
                <a:solidFill>
                  <a:srgbClr val="0070C0"/>
                </a:solidFill>
              </a:rPr>
              <a:t>contracts</a:t>
            </a:r>
            <a:r>
              <a:rPr lang="fr-BE" sz="2000" b="1" dirty="0">
                <a:solidFill>
                  <a:srgbClr val="0070C0"/>
                </a:solidFill>
              </a:rPr>
              <a:t>)  </a:t>
            </a:r>
          </a:p>
          <a:p>
            <a:pPr marL="1485900" lvl="2"/>
            <a:r>
              <a:rPr lang="fr-BE" sz="1800" b="1" dirty="0">
                <a:solidFill>
                  <a:srgbClr val="0070C0"/>
                </a:solidFill>
              </a:rPr>
              <a:t>Management of 7 Pax </a:t>
            </a:r>
            <a:r>
              <a:rPr lang="fr-BE" sz="1800" b="1" dirty="0" err="1">
                <a:solidFill>
                  <a:srgbClr val="0070C0"/>
                </a:solidFill>
              </a:rPr>
              <a:t>inside</a:t>
            </a:r>
            <a:r>
              <a:rPr lang="fr-BE" sz="1800" b="1" dirty="0">
                <a:solidFill>
                  <a:srgbClr val="0070C0"/>
                </a:solidFill>
              </a:rPr>
              <a:t> the office </a:t>
            </a:r>
          </a:p>
          <a:p>
            <a:pPr marL="1485900" lvl="2"/>
            <a:r>
              <a:rPr lang="fr-BE" sz="1800" b="1" dirty="0" err="1">
                <a:solidFill>
                  <a:srgbClr val="0070C0"/>
                </a:solidFill>
              </a:rPr>
              <a:t>Because</a:t>
            </a:r>
            <a:r>
              <a:rPr lang="fr-BE" sz="1800" b="1" dirty="0">
                <a:solidFill>
                  <a:srgbClr val="0070C0"/>
                </a:solidFill>
              </a:rPr>
              <a:t> of the horizontal aspect, </a:t>
            </a:r>
            <a:r>
              <a:rPr lang="fr-BE" sz="1800" b="1" dirty="0" err="1">
                <a:solidFill>
                  <a:srgbClr val="0070C0"/>
                </a:solidFill>
              </a:rPr>
              <a:t>allways</a:t>
            </a:r>
            <a:r>
              <a:rPr lang="fr-BE" sz="1800" b="1" dirty="0">
                <a:solidFill>
                  <a:srgbClr val="0070C0"/>
                </a:solidFill>
              </a:rPr>
              <a:t> in contact in/out the </a:t>
            </a:r>
            <a:r>
              <a:rPr lang="fr-BE" sz="1800" b="1" dirty="0" err="1">
                <a:solidFill>
                  <a:srgbClr val="0070C0"/>
                </a:solidFill>
              </a:rPr>
              <a:t>organization</a:t>
            </a:r>
            <a:endParaRPr lang="fr-BE" sz="1800" b="1" dirty="0">
              <a:solidFill>
                <a:srgbClr val="0070C0"/>
              </a:solidFill>
            </a:endParaRPr>
          </a:p>
          <a:p>
            <a:pPr marL="1028700" lvl="1"/>
            <a:r>
              <a:rPr lang="fr-BE" sz="2000" dirty="0" err="1"/>
              <a:t>Belgian</a:t>
            </a:r>
            <a:r>
              <a:rPr lang="fr-BE" sz="2000" dirty="0"/>
              <a:t> Defence </a:t>
            </a:r>
            <a:r>
              <a:rPr lang="fr-BE" sz="2000" dirty="0" err="1"/>
              <a:t>sinds</a:t>
            </a:r>
            <a:r>
              <a:rPr lang="fr-BE" sz="2000" dirty="0"/>
              <a:t> </a:t>
            </a:r>
            <a:r>
              <a:rPr lang="fr-BE" sz="2000" dirty="0" err="1"/>
              <a:t>Feb</a:t>
            </a:r>
            <a:r>
              <a:rPr lang="fr-BE" sz="2000" dirty="0"/>
              <a:t> 20</a:t>
            </a:r>
          </a:p>
          <a:p>
            <a:pPr marL="1485900" lvl="2"/>
            <a:r>
              <a:rPr lang="fr-BE" sz="1800" dirty="0"/>
              <a:t>Background in </a:t>
            </a:r>
            <a:r>
              <a:rPr lang="fr-BE" sz="1800" dirty="0" err="1"/>
              <a:t>Political</a:t>
            </a:r>
            <a:r>
              <a:rPr lang="fr-BE" sz="1800" dirty="0"/>
              <a:t> Science (</a:t>
            </a:r>
            <a:r>
              <a:rPr lang="fr-BE" sz="1800" dirty="0" err="1"/>
              <a:t>ULiège</a:t>
            </a:r>
            <a:r>
              <a:rPr lang="fr-BE" sz="1800" dirty="0"/>
              <a:t>)</a:t>
            </a:r>
          </a:p>
          <a:p>
            <a:pPr marL="1485900" lvl="2"/>
            <a:r>
              <a:rPr lang="fr-BE" sz="1800" dirty="0" err="1"/>
              <a:t>Specialization</a:t>
            </a:r>
            <a:r>
              <a:rPr lang="fr-BE" sz="1800" dirty="0"/>
              <a:t> in public administration</a:t>
            </a:r>
          </a:p>
          <a:p>
            <a:pPr marL="1485900" lvl="2"/>
            <a:r>
              <a:rPr lang="fr-BE" sz="1800" dirty="0" err="1"/>
              <a:t>Almost</a:t>
            </a:r>
            <a:r>
              <a:rPr lang="fr-BE" sz="1800" dirty="0"/>
              <a:t> </a:t>
            </a:r>
            <a:r>
              <a:rPr lang="fr-BE" sz="1800" dirty="0" err="1"/>
              <a:t>trilingual</a:t>
            </a:r>
            <a:r>
              <a:rPr lang="fr-BE" sz="1800" dirty="0"/>
              <a:t> (FR, NL, ENG)</a:t>
            </a:r>
          </a:p>
          <a:p>
            <a:pPr marL="1485900" lvl="2"/>
            <a:endParaRPr lang="fr-BE" sz="1800" dirty="0"/>
          </a:p>
        </p:txBody>
      </p:sp>
      <p:pic>
        <p:nvPicPr>
          <p:cNvPr id="6" name="Picture 5" descr="A shield with black text and symbols&#10;&#10;Description automatically generated">
            <a:extLst>
              <a:ext uri="{FF2B5EF4-FFF2-40B4-BE49-F238E27FC236}">
                <a16:creationId xmlns:a16="http://schemas.microsoft.com/office/drawing/2014/main" id="{6D421DB4-2AC6-DC5A-8D08-59D1F8E139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31" b="96623" l="4404" r="98532">
                        <a14:foregroundMark x1="2569" y1="56241" x2="1835" y2="17621"/>
                        <a14:foregroundMark x1="1835" y1="17621" x2="28440" y2="8370"/>
                        <a14:foregroundMark x1="28440" y1="8370" x2="81468" y2="15712"/>
                        <a14:foregroundMark x1="81468" y1="15712" x2="94128" y2="31865"/>
                        <a14:foregroundMark x1="94128" y1="31865" x2="97248" y2="65051"/>
                        <a14:foregroundMark x1="97248" y1="65051" x2="83119" y2="80176"/>
                        <a14:foregroundMark x1="83119" y1="80176" x2="65321" y2="90455"/>
                        <a14:foregroundMark x1="65321" y1="90455" x2="14128" y2="66667"/>
                        <a14:foregroundMark x1="6055" y1="58003" x2="3119" y2="36123"/>
                        <a14:foregroundMark x1="3119" y1="36123" x2="6972" y2="20117"/>
                        <a14:foregroundMark x1="6972" y1="20117" x2="38899" y2="5286"/>
                        <a14:foregroundMark x1="38899" y1="5286" x2="66972" y2="6314"/>
                        <a14:foregroundMark x1="66972" y1="6314" x2="90826" y2="17474"/>
                        <a14:foregroundMark x1="90826" y1="17474" x2="92110" y2="56828"/>
                        <a14:foregroundMark x1="92110" y1="56828" x2="62936" y2="87665"/>
                        <a14:foregroundMark x1="62936" y1="87665" x2="35046" y2="92658"/>
                        <a14:foregroundMark x1="35046" y1="92658" x2="7339" y2="57709"/>
                        <a14:foregroundMark x1="25505" y1="51542" x2="25505" y2="51542"/>
                        <a14:foregroundMark x1="25505" y1="51542" x2="26239" y2="49780"/>
                        <a14:foregroundMark x1="34312" y1="37298" x2="34312" y2="37298"/>
                        <a14:foregroundMark x1="45138" y1="37885" x2="77615" y2="39207"/>
                        <a14:foregroundMark x1="77615" y1="39207" x2="77615" y2="39207"/>
                        <a14:foregroundMark x1="77615" y1="39501" x2="75413" y2="43759"/>
                        <a14:foregroundMark x1="73761" y1="48164" x2="71376" y2="60206"/>
                        <a14:foregroundMark x1="71376" y1="60206" x2="71376" y2="60206"/>
                        <a14:foregroundMark x1="66789" y1="63289" x2="38899" y2="63877"/>
                        <a14:foregroundMark x1="25872" y1="54038" x2="19633" y2="49339"/>
                        <a14:foregroundMark x1="15780" y1="45374" x2="18899" y2="42291"/>
                        <a14:foregroundMark x1="20367" y1="41116" x2="52844" y2="29222"/>
                        <a14:foregroundMark x1="52844" y1="29222" x2="54495" y2="20852"/>
                        <a14:foregroundMark x1="5321" y1="2643" x2="28073" y2="2496"/>
                        <a14:foregroundMark x1="28073" y1="2496" x2="80183" y2="3524"/>
                        <a14:foregroundMark x1="80183" y1="3524" x2="92294" y2="3231"/>
                        <a14:foregroundMark x1="97431" y1="5433" x2="93578" y2="14097"/>
                        <a14:foregroundMark x1="37431" y1="24963" x2="37431" y2="24963"/>
                        <a14:foregroundMark x1="70275" y1="30543" x2="70275" y2="30543"/>
                        <a14:foregroundMark x1="65321" y1="22761" x2="65321" y2="22761"/>
                        <a14:foregroundMark x1="65321" y1="22761" x2="65321" y2="22761"/>
                        <a14:foregroundMark x1="65321" y1="22761" x2="63670" y2="21292"/>
                        <a14:foregroundMark x1="55229" y1="16006" x2="55229" y2="16006"/>
                        <a14:foregroundMark x1="49358" y1="16593" x2="22018" y2="26432"/>
                        <a14:foregroundMark x1="22018" y1="26432" x2="23853" y2="28047"/>
                        <a14:foregroundMark x1="84587" y1="40088" x2="75413" y2="65786"/>
                        <a14:foregroundMark x1="75413" y1="65786" x2="73394" y2="63289"/>
                        <a14:foregroundMark x1="62569" y1="27166" x2="58349" y2="42291"/>
                        <a14:foregroundMark x1="62569" y1="76946" x2="35046" y2="81938"/>
                        <a14:foregroundMark x1="41284" y1="52423" x2="41284" y2="52423"/>
                        <a14:foregroundMark x1="36697" y1="46549" x2="44037" y2="52423"/>
                        <a14:foregroundMark x1="57064" y1="44200" x2="56697" y2="45374"/>
                        <a14:foregroundMark x1="73761" y1="37004" x2="62752" y2="62408"/>
                        <a14:foregroundMark x1="62752" y1="62408" x2="38349" y2="67107"/>
                        <a14:foregroundMark x1="38349" y1="67107" x2="20917" y2="52129"/>
                        <a14:foregroundMark x1="20917" y1="52129" x2="43853" y2="36123"/>
                        <a14:foregroundMark x1="43853" y1="36123" x2="73211" y2="35389"/>
                        <a14:foregroundMark x1="73211" y1="35389" x2="74495" y2="38326"/>
                        <a14:foregroundMark x1="53578" y1="45374" x2="53578" y2="45374"/>
                        <a14:foregroundMark x1="54495" y1="50954" x2="55596" y2="50954"/>
                        <a14:foregroundMark x1="55596" y1="50954" x2="55596" y2="50954"/>
                        <a14:foregroundMark x1="55596" y1="50954" x2="55596" y2="50954"/>
                        <a14:foregroundMark x1="54862" y1="50954" x2="50275" y2="50954"/>
                        <a14:foregroundMark x1="53578" y1="56535" x2="45505" y2="57416"/>
                        <a14:foregroundMark x1="4587" y1="13216" x2="5688" y2="7636"/>
                        <a14:foregroundMark x1="13394" y1="19090" x2="13394" y2="19090"/>
                        <a14:foregroundMark x1="15046" y1="27460" x2="15046" y2="27460"/>
                        <a14:foregroundMark x1="14679" y1="27753" x2="14679" y2="27753"/>
                        <a14:foregroundMark x1="14128" y1="28634" x2="14128" y2="28634"/>
                        <a14:foregroundMark x1="22385" y1="29662" x2="21651" y2="29956"/>
                        <a14:foregroundMark x1="75413" y1="24376" x2="75413" y2="24376"/>
                        <a14:foregroundMark x1="74495" y1="24376" x2="74495" y2="24376"/>
                        <a14:foregroundMark x1="79633" y1="29662" x2="79633" y2="29662"/>
                        <a14:foregroundMark x1="80000" y1="29662" x2="81101" y2="28047"/>
                        <a14:foregroundMark x1="81835" y1="26432" x2="79266" y2="21880"/>
                        <a14:foregroundMark x1="78716" y1="21292" x2="78716" y2="21292"/>
                        <a14:foregroundMark x1="67890" y1="67401" x2="67890" y2="67401"/>
                        <a14:foregroundMark x1="67890" y1="67401" x2="67890" y2="67401"/>
                        <a14:foregroundMark x1="47890" y1="96769" x2="47890" y2="96769"/>
                        <a14:foregroundMark x1="17798" y1="86931" x2="17798" y2="86931"/>
                        <a14:foregroundMark x1="98532" y1="39941" x2="98532" y2="39941"/>
                        <a14:foregroundMark x1="21284" y1="32599" x2="21284" y2="325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86" y="105244"/>
            <a:ext cx="1745349" cy="218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1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Why</a:t>
            </a:r>
            <a:r>
              <a:rPr lang="fr-BE" dirty="0"/>
              <a:t> </a:t>
            </a:r>
            <a:r>
              <a:rPr lang="fr-BE" dirty="0" err="1"/>
              <a:t>become</a:t>
            </a:r>
            <a:r>
              <a:rPr lang="fr-BE" dirty="0"/>
              <a:t> a PC/VP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1028700" lvl="1"/>
            <a:r>
              <a:rPr lang="fr-BE" sz="2000" b="1" dirty="0">
                <a:solidFill>
                  <a:srgbClr val="0070C0"/>
                </a:solidFill>
              </a:rPr>
              <a:t>Great </a:t>
            </a:r>
            <a:r>
              <a:rPr lang="fr-BE" sz="2000" b="1" dirty="0" err="1">
                <a:solidFill>
                  <a:srgbClr val="0070C0"/>
                </a:solidFill>
              </a:rPr>
              <a:t>capacity</a:t>
            </a:r>
            <a:r>
              <a:rPr lang="fr-BE" sz="2000" b="1" dirty="0">
                <a:solidFill>
                  <a:srgbClr val="0070C0"/>
                </a:solidFill>
              </a:rPr>
              <a:t> for </a:t>
            </a:r>
          </a:p>
          <a:p>
            <a:pPr marL="1485900" lvl="2"/>
            <a:r>
              <a:rPr lang="fr-BE" sz="1800" b="1" dirty="0" err="1">
                <a:solidFill>
                  <a:srgbClr val="0070C0"/>
                </a:solidFill>
              </a:rPr>
              <a:t>Listening</a:t>
            </a:r>
            <a:endParaRPr lang="fr-BE" sz="1800" b="1" dirty="0">
              <a:solidFill>
                <a:srgbClr val="0070C0"/>
              </a:solidFill>
            </a:endParaRPr>
          </a:p>
          <a:p>
            <a:pPr marL="1485900" lvl="2"/>
            <a:r>
              <a:rPr lang="fr-BE" sz="1800" b="1" dirty="0" err="1">
                <a:solidFill>
                  <a:srgbClr val="0070C0"/>
                </a:solidFill>
              </a:rPr>
              <a:t>Advising</a:t>
            </a:r>
            <a:r>
              <a:rPr lang="fr-BE" sz="1800" b="1" dirty="0">
                <a:solidFill>
                  <a:srgbClr val="0070C0"/>
                </a:solidFill>
              </a:rPr>
              <a:t> </a:t>
            </a:r>
          </a:p>
          <a:p>
            <a:pPr marL="1485900" lvl="2"/>
            <a:r>
              <a:rPr lang="fr-BE" sz="1800" b="1" dirty="0" err="1">
                <a:solidFill>
                  <a:srgbClr val="0070C0"/>
                </a:solidFill>
              </a:rPr>
              <a:t>Guiding</a:t>
            </a:r>
            <a:r>
              <a:rPr lang="fr-BE" sz="1800" b="1" dirty="0">
                <a:solidFill>
                  <a:srgbClr val="0070C0"/>
                </a:solidFill>
              </a:rPr>
              <a:t> </a:t>
            </a:r>
          </a:p>
          <a:p>
            <a:pPr marL="1028700" lvl="1"/>
            <a:r>
              <a:rPr lang="fr-BE" sz="2000" dirty="0"/>
              <a:t>To help and support people </a:t>
            </a:r>
            <a:r>
              <a:rPr lang="fr-BE" sz="2000" dirty="0" err="1"/>
              <a:t>is</a:t>
            </a:r>
            <a:r>
              <a:rPr lang="fr-BE" sz="2000" dirty="0"/>
              <a:t> a part of me </a:t>
            </a:r>
          </a:p>
          <a:p>
            <a:pPr marL="1485900" lvl="2"/>
            <a:r>
              <a:rPr lang="fr-BE" sz="1800" dirty="0"/>
              <a:t>A lot of </a:t>
            </a:r>
            <a:r>
              <a:rPr lang="fr-BE" sz="1800" dirty="0" err="1"/>
              <a:t>charity</a:t>
            </a:r>
            <a:r>
              <a:rPr lang="fr-BE" sz="1800" dirty="0"/>
              <a:t> </a:t>
            </a:r>
            <a:r>
              <a:rPr lang="fr-BE" sz="1800" dirty="0" err="1"/>
              <a:t>work</a:t>
            </a:r>
            <a:r>
              <a:rPr lang="fr-BE" sz="1800" dirty="0"/>
              <a:t> (</a:t>
            </a:r>
            <a:r>
              <a:rPr lang="fr-BE" sz="1800" dirty="0" err="1"/>
              <a:t>homeless</a:t>
            </a:r>
            <a:r>
              <a:rPr lang="fr-BE" sz="1800" dirty="0"/>
              <a:t>, </a:t>
            </a:r>
            <a:r>
              <a:rPr lang="fr-BE" sz="1800" dirty="0" err="1"/>
              <a:t>destitute</a:t>
            </a:r>
            <a:r>
              <a:rPr lang="fr-BE" sz="1800" dirty="0"/>
              <a:t> people)</a:t>
            </a:r>
          </a:p>
          <a:p>
            <a:pPr marL="1485900" lvl="2"/>
            <a:r>
              <a:rPr lang="fr-BE" sz="1800" dirty="0"/>
              <a:t>Manager of a table tennis club (80 Pax)</a:t>
            </a:r>
          </a:p>
          <a:p>
            <a:pPr marL="1028700" lvl="1"/>
            <a:r>
              <a:rPr lang="fr-BE" sz="2000" dirty="0">
                <a:solidFill>
                  <a:schemeClr val="tx1"/>
                </a:solidFill>
              </a:rPr>
              <a:t>As a </a:t>
            </a:r>
            <a:r>
              <a:rPr lang="fr-BE" sz="2000" dirty="0" err="1">
                <a:solidFill>
                  <a:schemeClr val="tx1"/>
                </a:solidFill>
              </a:rPr>
              <a:t>civilian</a:t>
            </a:r>
            <a:r>
              <a:rPr lang="fr-BE" sz="2000" dirty="0">
                <a:solidFill>
                  <a:schemeClr val="tx1"/>
                </a:solidFill>
              </a:rPr>
              <a:t>, </a:t>
            </a:r>
            <a:r>
              <a:rPr lang="fr-BE" sz="2000" dirty="0" err="1">
                <a:solidFill>
                  <a:schemeClr val="tx1"/>
                </a:solidFill>
              </a:rPr>
              <a:t>could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be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complementary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with</a:t>
            </a:r>
            <a:r>
              <a:rPr lang="fr-BE" sz="2000" dirty="0">
                <a:solidFill>
                  <a:schemeClr val="tx1"/>
                </a:solidFill>
              </a:rPr>
              <a:t> the RSM</a:t>
            </a:r>
          </a:p>
          <a:p>
            <a:pPr marL="1028700" lvl="1"/>
            <a:r>
              <a:rPr lang="fr-BE" sz="2000" dirty="0" err="1">
                <a:solidFill>
                  <a:schemeClr val="tx1"/>
                </a:solidFill>
              </a:rPr>
              <a:t>Already</a:t>
            </a:r>
            <a:r>
              <a:rPr lang="fr-BE" sz="2000" dirty="0">
                <a:solidFill>
                  <a:schemeClr val="tx1"/>
                </a:solidFill>
              </a:rPr>
              <a:t> a « </a:t>
            </a:r>
            <a:r>
              <a:rPr lang="fr-BE" sz="2000" dirty="0" err="1">
                <a:solidFill>
                  <a:schemeClr val="tx1"/>
                </a:solidFill>
              </a:rPr>
              <a:t>natural</a:t>
            </a:r>
            <a:r>
              <a:rPr lang="fr-BE" sz="2000" dirty="0">
                <a:solidFill>
                  <a:schemeClr val="tx1"/>
                </a:solidFill>
              </a:rPr>
              <a:t> » PC/VP in </a:t>
            </a:r>
            <a:r>
              <a:rPr lang="fr-BE" sz="2000" dirty="0" err="1">
                <a:solidFill>
                  <a:schemeClr val="tx1"/>
                </a:solidFill>
              </a:rPr>
              <a:t>my</a:t>
            </a:r>
            <a:r>
              <a:rPr lang="fr-BE" sz="2000" dirty="0">
                <a:solidFill>
                  <a:schemeClr val="tx1"/>
                </a:solidFill>
              </a:rPr>
              <a:t> Division </a:t>
            </a:r>
            <a:r>
              <a:rPr lang="fr-BE" sz="2000" dirty="0" err="1">
                <a:solidFill>
                  <a:schemeClr val="tx1"/>
                </a:solidFill>
              </a:rPr>
              <a:t>sinds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years</a:t>
            </a:r>
            <a:endParaRPr lang="fr-BE" sz="2000" dirty="0">
              <a:solidFill>
                <a:schemeClr val="tx1"/>
              </a:solidFill>
            </a:endParaRPr>
          </a:p>
          <a:p>
            <a:pPr lvl="2" indent="0">
              <a:buNone/>
            </a:pPr>
            <a:endParaRPr lang="fr-BE" sz="1800" dirty="0"/>
          </a:p>
        </p:txBody>
      </p:sp>
      <p:pic>
        <p:nvPicPr>
          <p:cNvPr id="6" name="Picture 5" descr="A shield with black text and symbols&#10;&#10;Description automatically generated">
            <a:extLst>
              <a:ext uri="{FF2B5EF4-FFF2-40B4-BE49-F238E27FC236}">
                <a16:creationId xmlns:a16="http://schemas.microsoft.com/office/drawing/2014/main" id="{6D421DB4-2AC6-DC5A-8D08-59D1F8E139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31" b="96623" l="4404" r="98532">
                        <a14:foregroundMark x1="2569" y1="56241" x2="1835" y2="17621"/>
                        <a14:foregroundMark x1="1835" y1="17621" x2="28440" y2="8370"/>
                        <a14:foregroundMark x1="28440" y1="8370" x2="81468" y2="15712"/>
                        <a14:foregroundMark x1="81468" y1="15712" x2="94128" y2="31865"/>
                        <a14:foregroundMark x1="94128" y1="31865" x2="97248" y2="65051"/>
                        <a14:foregroundMark x1="97248" y1="65051" x2="83119" y2="80176"/>
                        <a14:foregroundMark x1="83119" y1="80176" x2="65321" y2="90455"/>
                        <a14:foregroundMark x1="65321" y1="90455" x2="14128" y2="66667"/>
                        <a14:foregroundMark x1="6055" y1="58003" x2="3119" y2="36123"/>
                        <a14:foregroundMark x1="3119" y1="36123" x2="6972" y2="20117"/>
                        <a14:foregroundMark x1="6972" y1="20117" x2="38899" y2="5286"/>
                        <a14:foregroundMark x1="38899" y1="5286" x2="66972" y2="6314"/>
                        <a14:foregroundMark x1="66972" y1="6314" x2="90826" y2="17474"/>
                        <a14:foregroundMark x1="90826" y1="17474" x2="92110" y2="56828"/>
                        <a14:foregroundMark x1="92110" y1="56828" x2="62936" y2="87665"/>
                        <a14:foregroundMark x1="62936" y1="87665" x2="35046" y2="92658"/>
                        <a14:foregroundMark x1="35046" y1="92658" x2="7339" y2="57709"/>
                        <a14:foregroundMark x1="25505" y1="51542" x2="25505" y2="51542"/>
                        <a14:foregroundMark x1="25505" y1="51542" x2="26239" y2="49780"/>
                        <a14:foregroundMark x1="34312" y1="37298" x2="34312" y2="37298"/>
                        <a14:foregroundMark x1="45138" y1="37885" x2="77615" y2="39207"/>
                        <a14:foregroundMark x1="77615" y1="39207" x2="77615" y2="39207"/>
                        <a14:foregroundMark x1="77615" y1="39501" x2="75413" y2="43759"/>
                        <a14:foregroundMark x1="73761" y1="48164" x2="71376" y2="60206"/>
                        <a14:foregroundMark x1="71376" y1="60206" x2="71376" y2="60206"/>
                        <a14:foregroundMark x1="66789" y1="63289" x2="38899" y2="63877"/>
                        <a14:foregroundMark x1="25872" y1="54038" x2="19633" y2="49339"/>
                        <a14:foregroundMark x1="15780" y1="45374" x2="18899" y2="42291"/>
                        <a14:foregroundMark x1="20367" y1="41116" x2="52844" y2="29222"/>
                        <a14:foregroundMark x1="52844" y1="29222" x2="54495" y2="20852"/>
                        <a14:foregroundMark x1="5321" y1="2643" x2="28073" y2="2496"/>
                        <a14:foregroundMark x1="28073" y1="2496" x2="80183" y2="3524"/>
                        <a14:foregroundMark x1="80183" y1="3524" x2="92294" y2="3231"/>
                        <a14:foregroundMark x1="97431" y1="5433" x2="93578" y2="14097"/>
                        <a14:foregroundMark x1="37431" y1="24963" x2="37431" y2="24963"/>
                        <a14:foregroundMark x1="70275" y1="30543" x2="70275" y2="30543"/>
                        <a14:foregroundMark x1="65321" y1="22761" x2="65321" y2="22761"/>
                        <a14:foregroundMark x1="65321" y1="22761" x2="65321" y2="22761"/>
                        <a14:foregroundMark x1="65321" y1="22761" x2="63670" y2="21292"/>
                        <a14:foregroundMark x1="55229" y1="16006" x2="55229" y2="16006"/>
                        <a14:foregroundMark x1="49358" y1="16593" x2="22018" y2="26432"/>
                        <a14:foregroundMark x1="22018" y1="26432" x2="23853" y2="28047"/>
                        <a14:foregroundMark x1="84587" y1="40088" x2="75413" y2="65786"/>
                        <a14:foregroundMark x1="75413" y1="65786" x2="73394" y2="63289"/>
                        <a14:foregroundMark x1="62569" y1="27166" x2="58349" y2="42291"/>
                        <a14:foregroundMark x1="62569" y1="76946" x2="35046" y2="81938"/>
                        <a14:foregroundMark x1="41284" y1="52423" x2="41284" y2="52423"/>
                        <a14:foregroundMark x1="36697" y1="46549" x2="44037" y2="52423"/>
                        <a14:foregroundMark x1="57064" y1="44200" x2="56697" y2="45374"/>
                        <a14:foregroundMark x1="73761" y1="37004" x2="62752" y2="62408"/>
                        <a14:foregroundMark x1="62752" y1="62408" x2="38349" y2="67107"/>
                        <a14:foregroundMark x1="38349" y1="67107" x2="20917" y2="52129"/>
                        <a14:foregroundMark x1="20917" y1="52129" x2="43853" y2="36123"/>
                        <a14:foregroundMark x1="43853" y1="36123" x2="73211" y2="35389"/>
                        <a14:foregroundMark x1="73211" y1="35389" x2="74495" y2="38326"/>
                        <a14:foregroundMark x1="53578" y1="45374" x2="53578" y2="45374"/>
                        <a14:foregroundMark x1="54495" y1="50954" x2="55596" y2="50954"/>
                        <a14:foregroundMark x1="55596" y1="50954" x2="55596" y2="50954"/>
                        <a14:foregroundMark x1="55596" y1="50954" x2="55596" y2="50954"/>
                        <a14:foregroundMark x1="54862" y1="50954" x2="50275" y2="50954"/>
                        <a14:foregroundMark x1="53578" y1="56535" x2="45505" y2="57416"/>
                        <a14:foregroundMark x1="4587" y1="13216" x2="5688" y2="7636"/>
                        <a14:foregroundMark x1="13394" y1="19090" x2="13394" y2="19090"/>
                        <a14:foregroundMark x1="15046" y1="27460" x2="15046" y2="27460"/>
                        <a14:foregroundMark x1="14679" y1="27753" x2="14679" y2="27753"/>
                        <a14:foregroundMark x1="14128" y1="28634" x2="14128" y2="28634"/>
                        <a14:foregroundMark x1="22385" y1="29662" x2="21651" y2="29956"/>
                        <a14:foregroundMark x1="75413" y1="24376" x2="75413" y2="24376"/>
                        <a14:foregroundMark x1="74495" y1="24376" x2="74495" y2="24376"/>
                        <a14:foregroundMark x1="79633" y1="29662" x2="79633" y2="29662"/>
                        <a14:foregroundMark x1="80000" y1="29662" x2="81101" y2="28047"/>
                        <a14:foregroundMark x1="81835" y1="26432" x2="79266" y2="21880"/>
                        <a14:foregroundMark x1="78716" y1="21292" x2="78716" y2="21292"/>
                        <a14:foregroundMark x1="67890" y1="67401" x2="67890" y2="67401"/>
                        <a14:foregroundMark x1="67890" y1="67401" x2="67890" y2="67401"/>
                        <a14:foregroundMark x1="47890" y1="96769" x2="47890" y2="96769"/>
                        <a14:foregroundMark x1="17798" y1="86931" x2="17798" y2="86931"/>
                        <a14:foregroundMark x1="98532" y1="39941" x2="98532" y2="39941"/>
                        <a14:foregroundMark x1="21284" y1="32599" x2="21284" y2="325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486" y="105244"/>
            <a:ext cx="1745349" cy="218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6695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521C2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34353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DGMR  -  Read-Only" id="{9A223493-9BAB-45D0-A7E3-5BA7629D034B}" vid="{6617BE4A-22E2-4EC1-81F4-D60CA30F4D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B8009C45B29A4789EA86B0641EE65F" ma:contentTypeVersion="10" ma:contentTypeDescription="Create a new document." ma:contentTypeScope="" ma:versionID="a6191052532d8ac51c95e7a166573eaa">
  <xsd:schema xmlns:xsd="http://www.w3.org/2001/XMLSchema" xmlns:xs="http://www.w3.org/2001/XMLSchema" xmlns:p="http://schemas.microsoft.com/office/2006/metadata/properties" xmlns:ns3="b10db64f-ff70-44e0-ab74-bd9601843647" targetNamespace="http://schemas.microsoft.com/office/2006/metadata/properties" ma:root="true" ma:fieldsID="565746d24a0a06eb6905937d7a83f307" ns3:_="">
    <xsd:import namespace="b10db64f-ff70-44e0-ab74-bd960184364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SearchProperties" minOccurs="0"/>
                <xsd:element ref="ns3:MediaServiceDateTaken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db64f-ff70-44e0-ab74-bd96018436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A1A0F1-0B84-44C7-BB47-B5FDC0B71FB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10db64f-ff70-44e0-ab74-bd960184364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3A4CB4D-6194-44EA-BED0-81D74208C2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58C079-2307-4497-B35D-DB24975B86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0db64f-ff70-44e0-ab74-bd9601843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Powerpoint_DGMR</Template>
  <TotalTime>556</TotalTime>
  <Words>145</Words>
  <Application>Microsoft Office PowerPoint</Application>
  <PresentationFormat>Widescreen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Palanquin</vt:lpstr>
      <vt:lpstr>Palanquin Bold</vt:lpstr>
      <vt:lpstr>Palanquin Regular</vt:lpstr>
      <vt:lpstr>Custom Design</vt:lpstr>
      <vt:lpstr>PowerPoint Presentation</vt:lpstr>
      <vt:lpstr>PowerPoint Presentation</vt:lpstr>
      <vt:lpstr>PowerPoint Presentation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Venken Yvan</dc:creator>
  <cp:keywords>ppt DGMR</cp:keywords>
  <cp:lastModifiedBy>Kellens Nicolas</cp:lastModifiedBy>
  <cp:revision>18</cp:revision>
  <dcterms:created xsi:type="dcterms:W3CDTF">2025-01-12T09:21:19Z</dcterms:created>
  <dcterms:modified xsi:type="dcterms:W3CDTF">2025-06-12T05:55:55Z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TaxKeyword">
    <vt:lpwstr>13389;#ppt DGMR|12af1d77-85ac-40a1-957b-0d43da2d2274</vt:lpwstr>
  </property>
  <property fmtid="{D5CDD505-2E9C-101B-9397-08002B2CF9AE}" pid="4" name="Order">
    <vt:r8>3700</vt:r8>
  </property>
  <property fmtid="{D5CDD505-2E9C-101B-9397-08002B2CF9AE}" pid="5" name="ContentTypeId">
    <vt:lpwstr>0x01010090B8009C45B29A4789EA86B0641EE65F</vt:lpwstr>
  </property>
  <property fmtid="{D5CDD505-2E9C-101B-9397-08002B2CF9AE}" pid="6" name="Beschrijving">
    <vt:lpwstr>Power Point Presentation (voorbeeld)</vt:lpwstr>
  </property>
  <property fmtid="{D5CDD505-2E9C-101B-9397-08002B2CF9AE}" pid="7" name="_dlc_DocIdItemGuid">
    <vt:lpwstr>ac5bf752-e1b8-412c-b8d5-5a0e9faeebf5</vt:lpwstr>
  </property>
  <property fmtid="{D5CDD505-2E9C-101B-9397-08002B2CF9AE}" pid="8" name="TargetAudience">
    <vt:lpwstr/>
  </property>
</Properties>
</file>