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20"/>
  </p:notesMasterIdLst>
  <p:handoutMasterIdLst>
    <p:handoutMasterId r:id="rId21"/>
  </p:handoutMasterIdLst>
  <p:sldIdLst>
    <p:sldId id="375" r:id="rId5"/>
    <p:sldId id="390" r:id="rId6"/>
    <p:sldId id="487" r:id="rId7"/>
    <p:sldId id="488" r:id="rId8"/>
    <p:sldId id="502" r:id="rId9"/>
    <p:sldId id="489" r:id="rId10"/>
    <p:sldId id="504" r:id="rId11"/>
    <p:sldId id="503" r:id="rId12"/>
    <p:sldId id="505" r:id="rId13"/>
    <p:sldId id="490" r:id="rId14"/>
    <p:sldId id="506" r:id="rId15"/>
    <p:sldId id="507" r:id="rId16"/>
    <p:sldId id="508" r:id="rId17"/>
    <p:sldId id="509" r:id="rId18"/>
    <p:sldId id="501" r:id="rId19"/>
  </p:sldIdLst>
  <p:sldSz cx="12192000" cy="6858000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llouzi Abdelouahad" initials="HA" lastIdx="0" clrIdx="0">
    <p:extLst>
      <p:ext uri="{19B8F6BF-5375-455C-9EA6-DF929625EA0E}">
        <p15:presenceInfo xmlns:p15="http://schemas.microsoft.com/office/powerpoint/2012/main" userId="S-1-5-21-1991655562-378500907-388384606-16878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ADFBDB"/>
    <a:srgbClr val="475D63"/>
    <a:srgbClr val="184652"/>
    <a:srgbClr val="1A4652"/>
    <a:srgbClr val="F5F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2949" autoAdjust="0"/>
  </p:normalViewPr>
  <p:slideViewPr>
    <p:cSldViewPr snapToGrid="0">
      <p:cViewPr varScale="1">
        <p:scale>
          <a:sx n="76" d="100"/>
          <a:sy n="76" d="100"/>
        </p:scale>
        <p:origin x="854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437492188476441E-2"/>
          <c:y val="3.2615825882795766E-4"/>
          <c:w val="0.96562499999999996"/>
          <c:h val="0.7675987470719274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1024-4198-8FD8-31ED4E5E961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1024-4198-8FD8-31ED4E5E961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1024-4198-8FD8-31ED4E5E961B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1024-4198-8FD8-31ED4E5E961B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1024-4198-8FD8-31ED4E5E961B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1024-4198-8FD8-31ED4E5E961B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D-1024-4198-8FD8-31ED4E5E961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Advies + Meeting KKE</c:v>
                </c:pt>
                <c:pt idx="1">
                  <c:v>ILE-E Milieu inspectie VL </c:v>
                </c:pt>
                <c:pt idx="2">
                  <c:v>Cursus/ Vorming</c:v>
                </c:pt>
                <c:pt idx="3">
                  <c:v>Rondgangen KKE + Milieu Analyse KKE Update</c:v>
                </c:pt>
                <c:pt idx="4">
                  <c:v>NHQ support</c:v>
                </c:pt>
                <c:pt idx="5">
                  <c:v>Taken MTE Chief AI niet over KKE </c:v>
                </c:pt>
                <c:pt idx="6">
                  <c:v>DataMgt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9</c:v>
                </c:pt>
                <c:pt idx="1">
                  <c:v>27</c:v>
                </c:pt>
                <c:pt idx="2">
                  <c:v>19</c:v>
                </c:pt>
                <c:pt idx="3">
                  <c:v>6</c:v>
                </c:pt>
                <c:pt idx="4">
                  <c:v>22</c:v>
                </c:pt>
                <c:pt idx="5">
                  <c:v>3</c:v>
                </c:pt>
                <c:pt idx="6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024-4198-8FD8-31ED4E5E961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7DB3CA-588A-45D7-BF8F-BD541DD7BA62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fr-BE"/>
        </a:p>
      </dgm:t>
    </dgm:pt>
    <dgm:pt modelId="{71383466-E85E-4C76-B196-8EBCCD661241}">
      <dgm:prSet phldrT="[Text]"/>
      <dgm:spPr>
        <a:xfrm rot="16200000">
          <a:off x="-453081" y="1772135"/>
          <a:ext cx="1317860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fr-BE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DG MR</a:t>
          </a:r>
        </a:p>
      </dgm:t>
    </dgm:pt>
    <dgm:pt modelId="{A91985A5-775E-4C52-86AA-751902604DAC}" type="parTrans" cxnId="{9EF67E42-376E-4243-971C-9CBBD2F0F9AD}">
      <dgm:prSet/>
      <dgm:spPr/>
      <dgm:t>
        <a:bodyPr/>
        <a:lstStyle/>
        <a:p>
          <a:endParaRPr lang="fr-BE"/>
        </a:p>
      </dgm:t>
    </dgm:pt>
    <dgm:pt modelId="{225167EC-6841-4590-9411-344130DF3DAC}" type="sibTrans" cxnId="{9EF67E42-376E-4243-971C-9CBBD2F0F9AD}">
      <dgm:prSet/>
      <dgm:spPr/>
      <dgm:t>
        <a:bodyPr/>
        <a:lstStyle/>
        <a:p>
          <a:endParaRPr lang="fr-BE"/>
        </a:p>
      </dgm:t>
    </dgm:pt>
    <dgm:pt modelId="{77E5F6FA-E390-4BB9-9DA4-7751B25D2499}">
      <dgm:prSet phldrT="[Text]" custT="1"/>
      <dgm:spPr>
        <a:xfrm>
          <a:off x="669987" y="1772135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fr-BE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MR </a:t>
          </a:r>
          <a:r>
            <a:rPr lang="fr-BE" sz="14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Mgt</a:t>
          </a:r>
          <a:endParaRPr lang="fr-BE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634719F-F1C5-41AD-A3C5-D2095D31A6CC}" type="parTrans" cxnId="{8FF4F60D-167C-43B5-ADD9-1017CBF577E3}">
      <dgm:prSet/>
      <dgm:spPr>
        <a:xfrm>
          <a:off x="406600" y="1927166"/>
          <a:ext cx="2633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63386" y="45720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fr-BE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3DC8B34-5E36-4B00-88A0-CD2F3C3CA8AF}" type="sibTrans" cxnId="{8FF4F60D-167C-43B5-ADD9-1017CBF577E3}">
      <dgm:prSet/>
      <dgm:spPr/>
      <dgm:t>
        <a:bodyPr/>
        <a:lstStyle/>
        <a:p>
          <a:endParaRPr lang="fr-BE"/>
        </a:p>
      </dgm:t>
    </dgm:pt>
    <dgm:pt modelId="{A5CD396B-0E0C-48B3-8692-AD33C5FA0A52}">
      <dgm:prSet phldrT="[Text]" custT="1"/>
      <dgm:spPr>
        <a:xfrm>
          <a:off x="4010422" y="1521195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fr-BE" sz="11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fr-BE" sz="14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</a:t>
          </a:r>
          <a:r>
            <a:rPr lang="fr-BE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O&amp;T</a:t>
          </a:r>
        </a:p>
      </dgm:t>
    </dgm:pt>
    <dgm:pt modelId="{2AA1161F-F323-42CC-9AC5-32062676E81E}" type="parTrans" cxnId="{674EF70B-8ACC-4783-B395-DA10783F0372}">
      <dgm:prSet/>
      <dgm:spPr>
        <a:xfrm>
          <a:off x="3747035" y="1721947"/>
          <a:ext cx="263386" cy="250939"/>
        </a:xfrm>
        <a:custGeom>
          <a:avLst/>
          <a:gdLst/>
          <a:ahLst/>
          <a:cxnLst/>
          <a:rect l="0" t="0" r="0" b="0"/>
          <a:pathLst>
            <a:path>
              <a:moveTo>
                <a:pt x="0" y="250939"/>
              </a:moveTo>
              <a:lnTo>
                <a:pt x="131693" y="250939"/>
              </a:lnTo>
              <a:lnTo>
                <a:pt x="131693" y="0"/>
              </a:lnTo>
              <a:lnTo>
                <a:pt x="263386" y="0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fr-BE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CA1EAA38-B67A-450A-894B-79F294CC07B4}" type="sibTrans" cxnId="{674EF70B-8ACC-4783-B395-DA10783F0372}">
      <dgm:prSet/>
      <dgm:spPr/>
      <dgm:t>
        <a:bodyPr/>
        <a:lstStyle/>
        <a:p>
          <a:endParaRPr lang="fr-BE"/>
        </a:p>
      </dgm:t>
    </dgm:pt>
    <dgm:pt modelId="{D2FA9760-C5F3-4665-B19A-7E550F58CA01}">
      <dgm:prSet phldrT="[Text]" custT="1"/>
      <dgm:spPr>
        <a:xfrm>
          <a:off x="5595836" y="3138744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fr-BE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12 MUTE</a:t>
          </a:r>
        </a:p>
      </dgm:t>
    </dgm:pt>
    <dgm:pt modelId="{D98DC32C-04D8-49CE-84F9-65CF83CC505C}" type="parTrans" cxnId="{43634D81-DEC0-46EC-9085-EB4D151DAC36}">
      <dgm:prSet/>
      <dgm:spPr>
        <a:xfrm>
          <a:off x="5327353" y="2223826"/>
          <a:ext cx="268483" cy="11156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241" y="0"/>
              </a:lnTo>
              <a:lnTo>
                <a:pt x="134241" y="1115669"/>
              </a:lnTo>
              <a:lnTo>
                <a:pt x="268483" y="1115669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fr-BE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91CF6DE-A0DE-4D53-A776-F890D1187DDD}" type="sibTrans" cxnId="{43634D81-DEC0-46EC-9085-EB4D151DAC36}">
      <dgm:prSet/>
      <dgm:spPr/>
      <dgm:t>
        <a:bodyPr/>
        <a:lstStyle/>
        <a:p>
          <a:endParaRPr lang="fr-BE"/>
        </a:p>
      </dgm:t>
    </dgm:pt>
    <dgm:pt modelId="{2BF31FB0-64B6-43E2-80EF-399E8A3F15F3}">
      <dgm:prSet phldrT="[Text]" custT="1"/>
      <dgm:spPr>
        <a:xfrm>
          <a:off x="2250304" y="1772135"/>
          <a:ext cx="14967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fr-BE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Environnement</a:t>
          </a:r>
        </a:p>
      </dgm:t>
    </dgm:pt>
    <dgm:pt modelId="{52CE8B56-9636-4B9E-8493-AAB3DC3DC9D9}" type="parTrans" cxnId="{737593D5-3E28-47DC-BFCE-BCA835B9D0CC}">
      <dgm:prSet/>
      <dgm:spPr>
        <a:xfrm>
          <a:off x="1986918" y="1927166"/>
          <a:ext cx="2633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63386" y="45720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fr-BE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8D8829A-92F5-4A0C-BEFE-71F208333812}" type="sibTrans" cxnId="{737593D5-3E28-47DC-BFCE-BCA835B9D0CC}">
      <dgm:prSet/>
      <dgm:spPr/>
      <dgm:t>
        <a:bodyPr/>
        <a:lstStyle/>
        <a:p>
          <a:endParaRPr lang="fr-BE"/>
        </a:p>
      </dgm:t>
    </dgm:pt>
    <dgm:pt modelId="{FBF22C71-0DCC-445A-BF0C-4A20DCC7F962}">
      <dgm:prSet phldrT="[Text]" custT="1"/>
      <dgm:spPr>
        <a:xfrm>
          <a:off x="4010422" y="2023074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fr-BE" sz="14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</a:t>
          </a:r>
          <a:r>
            <a:rPr lang="fr-BE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fr-BE" sz="14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Terr</a:t>
          </a:r>
          <a:endParaRPr lang="fr-BE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041D133-DA8C-42F5-ABFC-2B772ABC77A8}" type="sibTrans" cxnId="{720F6F96-A4C9-4E35-BAE9-5AE6CF5BBFB9}">
      <dgm:prSet/>
      <dgm:spPr/>
      <dgm:t>
        <a:bodyPr/>
        <a:lstStyle/>
        <a:p>
          <a:endParaRPr lang="fr-BE"/>
        </a:p>
      </dgm:t>
    </dgm:pt>
    <dgm:pt modelId="{CC7DB828-E0E9-4B8D-90F9-1F9D28248022}" type="parTrans" cxnId="{720F6F96-A4C9-4E35-BAE9-5AE6CF5BBFB9}">
      <dgm:prSet/>
      <dgm:spPr>
        <a:xfrm>
          <a:off x="3747035" y="1972886"/>
          <a:ext cx="263386" cy="250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1693" y="0"/>
              </a:lnTo>
              <a:lnTo>
                <a:pt x="131693" y="250939"/>
              </a:lnTo>
              <a:lnTo>
                <a:pt x="263386" y="250939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fr-BE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56D9C52-479A-46AA-B680-4CF1A7D2814E}">
      <dgm:prSet custT="1"/>
      <dgm:spPr>
        <a:xfrm>
          <a:off x="5590739" y="1185687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en-US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 </a:t>
          </a:r>
          <a:r>
            <a:rPr lang="en-US" sz="14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Adv</a:t>
          </a:r>
          <a:endParaRPr lang="en-US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30172A0-0184-4764-B7E5-5AB40F332B53}" type="parTrans" cxnId="{1943B076-8B8C-41B8-9926-F1637E373492}">
      <dgm:prSet/>
      <dgm:spPr>
        <a:xfrm>
          <a:off x="5327353" y="1386439"/>
          <a:ext cx="263386" cy="837387"/>
        </a:xfrm>
        <a:custGeom>
          <a:avLst/>
          <a:gdLst/>
          <a:ahLst/>
          <a:cxnLst/>
          <a:rect l="0" t="0" r="0" b="0"/>
          <a:pathLst>
            <a:path>
              <a:moveTo>
                <a:pt x="0" y="837387"/>
              </a:moveTo>
              <a:lnTo>
                <a:pt x="131693" y="837387"/>
              </a:lnTo>
              <a:lnTo>
                <a:pt x="131693" y="0"/>
              </a:lnTo>
              <a:lnTo>
                <a:pt x="263386" y="0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E7958A7-3BAF-400A-94C4-D6B414F77AF6}" type="sibTrans" cxnId="{1943B076-8B8C-41B8-9926-F1637E373492}">
      <dgm:prSet/>
      <dgm:spPr/>
      <dgm:t>
        <a:bodyPr/>
        <a:lstStyle/>
        <a:p>
          <a:endParaRPr lang="en-US"/>
        </a:p>
      </dgm:t>
    </dgm:pt>
    <dgm:pt modelId="{9E7AB3B7-E8AA-4417-8051-42721DE263CA}">
      <dgm:prSet custT="1"/>
      <dgm:spPr>
        <a:xfrm>
          <a:off x="5590739" y="2189445"/>
          <a:ext cx="1316931" cy="570640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en-US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 </a:t>
          </a:r>
          <a:r>
            <a:rPr lang="en-US" sz="14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Proc</a:t>
          </a:r>
          <a:r>
            <a:rPr lang="en-US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</a:t>
          </a:r>
          <a:r>
            <a:rPr lang="en-US" sz="14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Sp</a:t>
          </a:r>
          <a:r>
            <a:rPr lang="en-US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&amp; </a:t>
          </a:r>
          <a:r>
            <a:rPr lang="en-US" sz="14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Fmn</a:t>
          </a:r>
          <a:endParaRPr lang="en-US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44D5ED7-3026-4956-951E-D6A85B336C6C}" type="parTrans" cxnId="{25C3D4D2-B4BB-41E9-A9AD-23E1F9AB9168}">
      <dgm:prSet/>
      <dgm:spPr>
        <a:xfrm>
          <a:off x="5327353" y="2223826"/>
          <a:ext cx="263386" cy="250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1693" y="0"/>
              </a:lnTo>
              <a:lnTo>
                <a:pt x="131693" y="250939"/>
              </a:lnTo>
              <a:lnTo>
                <a:pt x="263386" y="250939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59408BE-EE9E-4CE4-9C4A-64F2DFA610ED}" type="sibTrans" cxnId="{25C3D4D2-B4BB-41E9-A9AD-23E1F9AB9168}">
      <dgm:prSet/>
      <dgm:spPr/>
      <dgm:t>
        <a:bodyPr/>
        <a:lstStyle/>
        <a:p>
          <a:endParaRPr lang="en-US"/>
        </a:p>
      </dgm:t>
    </dgm:pt>
    <dgm:pt modelId="{B5EA7921-73B7-48BA-A979-72144B39E957}">
      <dgm:prSet custT="1"/>
      <dgm:spPr>
        <a:xfrm>
          <a:off x="5590739" y="1687566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en-US" sz="1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 </a:t>
          </a:r>
          <a:r>
            <a:rPr lang="en-US" sz="14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Lic</a:t>
          </a:r>
          <a:endParaRPr lang="en-US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9DE9BBE-7495-40E1-8FBF-F624419A5899}" type="parTrans" cxnId="{8AA55C1E-272B-46FA-887F-D852DAC6288C}">
      <dgm:prSet/>
      <dgm:spPr>
        <a:xfrm>
          <a:off x="5327353" y="1888318"/>
          <a:ext cx="263386" cy="335508"/>
        </a:xfrm>
        <a:custGeom>
          <a:avLst/>
          <a:gdLst/>
          <a:ahLst/>
          <a:cxnLst/>
          <a:rect l="0" t="0" r="0" b="0"/>
          <a:pathLst>
            <a:path>
              <a:moveTo>
                <a:pt x="0" y="335508"/>
              </a:moveTo>
              <a:lnTo>
                <a:pt x="131693" y="335508"/>
              </a:lnTo>
              <a:lnTo>
                <a:pt x="131693" y="0"/>
              </a:lnTo>
              <a:lnTo>
                <a:pt x="263386" y="0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4793A5F-B499-4332-81EC-DE0BD793C503}" type="sibTrans" cxnId="{8AA55C1E-272B-46FA-887F-D852DAC6288C}">
      <dgm:prSet/>
      <dgm:spPr/>
      <dgm:t>
        <a:bodyPr/>
        <a:lstStyle/>
        <a:p>
          <a:endParaRPr lang="en-US"/>
        </a:p>
      </dgm:t>
    </dgm:pt>
    <dgm:pt modelId="{65F84651-70B5-4A18-A723-2AEFCE128872}" type="pres">
      <dgm:prSet presAssocID="{AB7DB3CA-588A-45D7-BF8F-BD541DD7BA6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0EB75B2-4EA1-4C8A-A319-E47A76E00AC9}" type="pres">
      <dgm:prSet presAssocID="{71383466-E85E-4C76-B196-8EBCCD661241}" presName="root1" presStyleCnt="0"/>
      <dgm:spPr/>
    </dgm:pt>
    <dgm:pt modelId="{D99C84CE-D315-4D61-866F-017E639BF638}" type="pres">
      <dgm:prSet presAssocID="{71383466-E85E-4C76-B196-8EBCCD661241}" presName="LevelOneTextNode" presStyleLbl="node0" presStyleIdx="0" presStyleCnt="1" custScaleY="62364">
        <dgm:presLayoutVars>
          <dgm:chPref val="3"/>
        </dgm:presLayoutVars>
      </dgm:prSet>
      <dgm:spPr/>
    </dgm:pt>
    <dgm:pt modelId="{3D26C8EE-0829-436C-BED5-46A3CA21289B}" type="pres">
      <dgm:prSet presAssocID="{71383466-E85E-4C76-B196-8EBCCD661241}" presName="level2hierChild" presStyleCnt="0"/>
      <dgm:spPr/>
    </dgm:pt>
    <dgm:pt modelId="{5E87CE93-8B38-46E9-8A36-070BB5393ED0}" type="pres">
      <dgm:prSet presAssocID="{A634719F-F1C5-41AD-A3C5-D2095D31A6CC}" presName="conn2-1" presStyleLbl="parChTrans1D2" presStyleIdx="0" presStyleCnt="1"/>
      <dgm:spPr/>
    </dgm:pt>
    <dgm:pt modelId="{B477AE94-713B-4FDA-B91C-59D0CEF20071}" type="pres">
      <dgm:prSet presAssocID="{A634719F-F1C5-41AD-A3C5-D2095D31A6CC}" presName="connTx" presStyleLbl="parChTrans1D2" presStyleIdx="0" presStyleCnt="1"/>
      <dgm:spPr/>
    </dgm:pt>
    <dgm:pt modelId="{19B07533-EF47-4BDA-B0D8-105AE1ADA2CC}" type="pres">
      <dgm:prSet presAssocID="{77E5F6FA-E390-4BB9-9DA4-7751B25D2499}" presName="root2" presStyleCnt="0"/>
      <dgm:spPr/>
    </dgm:pt>
    <dgm:pt modelId="{106B4907-E3CF-486F-9E5E-4904CD1CECF7}" type="pres">
      <dgm:prSet presAssocID="{77E5F6FA-E390-4BB9-9DA4-7751B25D2499}" presName="LevelTwoTextNode" presStyleLbl="node2" presStyleIdx="0" presStyleCnt="1">
        <dgm:presLayoutVars>
          <dgm:chPref val="3"/>
        </dgm:presLayoutVars>
      </dgm:prSet>
      <dgm:spPr/>
    </dgm:pt>
    <dgm:pt modelId="{FF322F33-7C89-46B0-8C03-78415209C6CA}" type="pres">
      <dgm:prSet presAssocID="{77E5F6FA-E390-4BB9-9DA4-7751B25D2499}" presName="level3hierChild" presStyleCnt="0"/>
      <dgm:spPr/>
    </dgm:pt>
    <dgm:pt modelId="{2DFC97B6-F336-4F68-9D52-E8045D6A0745}" type="pres">
      <dgm:prSet presAssocID="{52CE8B56-9636-4B9E-8493-AAB3DC3DC9D9}" presName="conn2-1" presStyleLbl="parChTrans1D3" presStyleIdx="0" presStyleCnt="1"/>
      <dgm:spPr/>
    </dgm:pt>
    <dgm:pt modelId="{03F6BD94-5370-4064-8C42-87B816F4EE91}" type="pres">
      <dgm:prSet presAssocID="{52CE8B56-9636-4B9E-8493-AAB3DC3DC9D9}" presName="connTx" presStyleLbl="parChTrans1D3" presStyleIdx="0" presStyleCnt="1"/>
      <dgm:spPr/>
    </dgm:pt>
    <dgm:pt modelId="{CC6EC551-E3B8-4205-BFE7-76168DC10461}" type="pres">
      <dgm:prSet presAssocID="{2BF31FB0-64B6-43E2-80EF-399E8A3F15F3}" presName="root2" presStyleCnt="0"/>
      <dgm:spPr/>
    </dgm:pt>
    <dgm:pt modelId="{9D407ACF-1B74-4643-A755-FA71BD8DA26D}" type="pres">
      <dgm:prSet presAssocID="{2BF31FB0-64B6-43E2-80EF-399E8A3F15F3}" presName="LevelTwoTextNode" presStyleLbl="node3" presStyleIdx="0" presStyleCnt="1" custScaleX="113653">
        <dgm:presLayoutVars>
          <dgm:chPref val="3"/>
        </dgm:presLayoutVars>
      </dgm:prSet>
      <dgm:spPr/>
    </dgm:pt>
    <dgm:pt modelId="{39B2BE1D-214C-47EF-ADA3-7AFA23EE1804}" type="pres">
      <dgm:prSet presAssocID="{2BF31FB0-64B6-43E2-80EF-399E8A3F15F3}" presName="level3hierChild" presStyleCnt="0"/>
      <dgm:spPr/>
    </dgm:pt>
    <dgm:pt modelId="{C3393EBF-0EE0-4979-9567-A43A976A56EE}" type="pres">
      <dgm:prSet presAssocID="{2AA1161F-F323-42CC-9AC5-32062676E81E}" presName="conn2-1" presStyleLbl="parChTrans1D4" presStyleIdx="0" presStyleCnt="6"/>
      <dgm:spPr/>
    </dgm:pt>
    <dgm:pt modelId="{7B0C6B59-D676-4446-B762-E56168E6F770}" type="pres">
      <dgm:prSet presAssocID="{2AA1161F-F323-42CC-9AC5-32062676E81E}" presName="connTx" presStyleLbl="parChTrans1D4" presStyleIdx="0" presStyleCnt="6"/>
      <dgm:spPr/>
    </dgm:pt>
    <dgm:pt modelId="{C4EF4396-CFDA-41E2-8D35-E4E749314C80}" type="pres">
      <dgm:prSet presAssocID="{A5CD396B-0E0C-48B3-8692-AD33C5FA0A52}" presName="root2" presStyleCnt="0"/>
      <dgm:spPr/>
    </dgm:pt>
    <dgm:pt modelId="{83DF3088-3E57-4507-8320-07C4E4AFF6E6}" type="pres">
      <dgm:prSet presAssocID="{A5CD396B-0E0C-48B3-8692-AD33C5FA0A52}" presName="LevelTwoTextNode" presStyleLbl="node4" presStyleIdx="0" presStyleCnt="6">
        <dgm:presLayoutVars>
          <dgm:chPref val="3"/>
        </dgm:presLayoutVars>
      </dgm:prSet>
      <dgm:spPr/>
    </dgm:pt>
    <dgm:pt modelId="{BBE3629E-0A75-46CD-AE3A-4AD8FB074B07}" type="pres">
      <dgm:prSet presAssocID="{A5CD396B-0E0C-48B3-8692-AD33C5FA0A52}" presName="level3hierChild" presStyleCnt="0"/>
      <dgm:spPr/>
    </dgm:pt>
    <dgm:pt modelId="{C22C809D-50D9-4CB4-A6FD-BA559BDA1EC6}" type="pres">
      <dgm:prSet presAssocID="{CC7DB828-E0E9-4B8D-90F9-1F9D28248022}" presName="conn2-1" presStyleLbl="parChTrans1D4" presStyleIdx="1" presStyleCnt="6"/>
      <dgm:spPr/>
    </dgm:pt>
    <dgm:pt modelId="{87D7E7BC-BC27-42D8-BA50-207CFB156694}" type="pres">
      <dgm:prSet presAssocID="{CC7DB828-E0E9-4B8D-90F9-1F9D28248022}" presName="connTx" presStyleLbl="parChTrans1D4" presStyleIdx="1" presStyleCnt="6"/>
      <dgm:spPr/>
    </dgm:pt>
    <dgm:pt modelId="{4E48BA93-F3A1-433F-9488-E077AE7BA66F}" type="pres">
      <dgm:prSet presAssocID="{FBF22C71-0DCC-445A-BF0C-4A20DCC7F962}" presName="root2" presStyleCnt="0"/>
      <dgm:spPr/>
    </dgm:pt>
    <dgm:pt modelId="{CE55538E-C96D-449A-9677-2F476CD04AB7}" type="pres">
      <dgm:prSet presAssocID="{FBF22C71-0DCC-445A-BF0C-4A20DCC7F962}" presName="LevelTwoTextNode" presStyleLbl="node4" presStyleIdx="1" presStyleCnt="6">
        <dgm:presLayoutVars>
          <dgm:chPref val="3"/>
        </dgm:presLayoutVars>
      </dgm:prSet>
      <dgm:spPr/>
    </dgm:pt>
    <dgm:pt modelId="{1116155D-FBB4-464D-9C17-A0B410CFCAC8}" type="pres">
      <dgm:prSet presAssocID="{FBF22C71-0DCC-445A-BF0C-4A20DCC7F962}" presName="level3hierChild" presStyleCnt="0"/>
      <dgm:spPr/>
    </dgm:pt>
    <dgm:pt modelId="{D5E8FB78-2372-42DB-8B9A-B2FCBF7E01FB}" type="pres">
      <dgm:prSet presAssocID="{D30172A0-0184-4764-B7E5-5AB40F332B53}" presName="conn2-1" presStyleLbl="parChTrans1D4" presStyleIdx="2" presStyleCnt="6"/>
      <dgm:spPr/>
    </dgm:pt>
    <dgm:pt modelId="{65895E91-863B-469F-8FB8-0D3B77566FBD}" type="pres">
      <dgm:prSet presAssocID="{D30172A0-0184-4764-B7E5-5AB40F332B53}" presName="connTx" presStyleLbl="parChTrans1D4" presStyleIdx="2" presStyleCnt="6"/>
      <dgm:spPr/>
    </dgm:pt>
    <dgm:pt modelId="{FDFEB294-6234-4C8A-BEF8-11B4643A7505}" type="pres">
      <dgm:prSet presAssocID="{E56D9C52-479A-46AA-B680-4CF1A7D2814E}" presName="root2" presStyleCnt="0"/>
      <dgm:spPr/>
    </dgm:pt>
    <dgm:pt modelId="{01D9440B-0D42-4A45-8771-815B594E7A9B}" type="pres">
      <dgm:prSet presAssocID="{E56D9C52-479A-46AA-B680-4CF1A7D2814E}" presName="LevelTwoTextNode" presStyleLbl="node4" presStyleIdx="2" presStyleCnt="6">
        <dgm:presLayoutVars>
          <dgm:chPref val="3"/>
        </dgm:presLayoutVars>
      </dgm:prSet>
      <dgm:spPr/>
    </dgm:pt>
    <dgm:pt modelId="{A56B6C1A-5785-4D45-80A4-61425F38931E}" type="pres">
      <dgm:prSet presAssocID="{E56D9C52-479A-46AA-B680-4CF1A7D2814E}" presName="level3hierChild" presStyleCnt="0"/>
      <dgm:spPr/>
    </dgm:pt>
    <dgm:pt modelId="{171BCA9B-B972-4EEB-B176-C1B1B3B849B8}" type="pres">
      <dgm:prSet presAssocID="{69DE9BBE-7495-40E1-8FBF-F624419A5899}" presName="conn2-1" presStyleLbl="parChTrans1D4" presStyleIdx="3" presStyleCnt="6"/>
      <dgm:spPr/>
    </dgm:pt>
    <dgm:pt modelId="{09CA0891-64E1-4412-B82E-F56FDA6BE4BA}" type="pres">
      <dgm:prSet presAssocID="{69DE9BBE-7495-40E1-8FBF-F624419A5899}" presName="connTx" presStyleLbl="parChTrans1D4" presStyleIdx="3" presStyleCnt="6"/>
      <dgm:spPr/>
    </dgm:pt>
    <dgm:pt modelId="{CA32DD88-3918-4E78-82A8-6B82A773B956}" type="pres">
      <dgm:prSet presAssocID="{B5EA7921-73B7-48BA-A979-72144B39E957}" presName="root2" presStyleCnt="0"/>
      <dgm:spPr/>
    </dgm:pt>
    <dgm:pt modelId="{5EFEE7AB-3C16-42A3-BD86-B5A0202C89EC}" type="pres">
      <dgm:prSet presAssocID="{B5EA7921-73B7-48BA-A979-72144B39E957}" presName="LevelTwoTextNode" presStyleLbl="node4" presStyleIdx="3" presStyleCnt="6">
        <dgm:presLayoutVars>
          <dgm:chPref val="3"/>
        </dgm:presLayoutVars>
      </dgm:prSet>
      <dgm:spPr/>
    </dgm:pt>
    <dgm:pt modelId="{13BBB52A-3EC0-426E-9A0C-D877C11E2DA4}" type="pres">
      <dgm:prSet presAssocID="{B5EA7921-73B7-48BA-A979-72144B39E957}" presName="level3hierChild" presStyleCnt="0"/>
      <dgm:spPr/>
    </dgm:pt>
    <dgm:pt modelId="{61578F3C-85B5-4EED-942B-8B4FADF3D5EE}" type="pres">
      <dgm:prSet presAssocID="{F44D5ED7-3026-4956-951E-D6A85B336C6C}" presName="conn2-1" presStyleLbl="parChTrans1D4" presStyleIdx="4" presStyleCnt="6"/>
      <dgm:spPr/>
    </dgm:pt>
    <dgm:pt modelId="{D2AB331A-57A8-47EC-9BFE-4B9B755A39C9}" type="pres">
      <dgm:prSet presAssocID="{F44D5ED7-3026-4956-951E-D6A85B336C6C}" presName="connTx" presStyleLbl="parChTrans1D4" presStyleIdx="4" presStyleCnt="6"/>
      <dgm:spPr/>
    </dgm:pt>
    <dgm:pt modelId="{0019C4DA-AFDA-4426-9FFD-BAF2469DF2A2}" type="pres">
      <dgm:prSet presAssocID="{9E7AB3B7-E8AA-4417-8051-42721DE263CA}" presName="root2" presStyleCnt="0"/>
      <dgm:spPr/>
    </dgm:pt>
    <dgm:pt modelId="{706E3B88-A457-404F-8CE7-721B55DB6043}" type="pres">
      <dgm:prSet presAssocID="{9E7AB3B7-E8AA-4417-8051-42721DE263CA}" presName="LevelTwoTextNode" presStyleLbl="node4" presStyleIdx="4" presStyleCnt="6" custScaleY="142126">
        <dgm:presLayoutVars>
          <dgm:chPref val="3"/>
        </dgm:presLayoutVars>
      </dgm:prSet>
      <dgm:spPr/>
    </dgm:pt>
    <dgm:pt modelId="{BF573F1B-DA94-471A-A901-C45C7ED6883D}" type="pres">
      <dgm:prSet presAssocID="{9E7AB3B7-E8AA-4417-8051-42721DE263CA}" presName="level3hierChild" presStyleCnt="0"/>
      <dgm:spPr/>
    </dgm:pt>
    <dgm:pt modelId="{4DDAF160-6B19-48C4-9C35-54F3A7316C4D}" type="pres">
      <dgm:prSet presAssocID="{D98DC32C-04D8-49CE-84F9-65CF83CC505C}" presName="conn2-1" presStyleLbl="parChTrans1D4" presStyleIdx="5" presStyleCnt="6"/>
      <dgm:spPr/>
    </dgm:pt>
    <dgm:pt modelId="{B97D79D1-7556-4479-86D7-59932BFA3846}" type="pres">
      <dgm:prSet presAssocID="{D98DC32C-04D8-49CE-84F9-65CF83CC505C}" presName="connTx" presStyleLbl="parChTrans1D4" presStyleIdx="5" presStyleCnt="6"/>
      <dgm:spPr/>
    </dgm:pt>
    <dgm:pt modelId="{3E7A127B-4662-4933-8926-361807206FFA}" type="pres">
      <dgm:prSet presAssocID="{D2FA9760-C5F3-4665-B19A-7E550F58CA01}" presName="root2" presStyleCnt="0"/>
      <dgm:spPr/>
    </dgm:pt>
    <dgm:pt modelId="{738A9B8C-C2D5-4E97-BA77-5DF56F3EBC89}" type="pres">
      <dgm:prSet presAssocID="{D2FA9760-C5F3-4665-B19A-7E550F58CA01}" presName="LevelTwoTextNode" presStyleLbl="node4" presStyleIdx="5" presStyleCnt="6" custLinFactNeighborX="2375" custLinFactNeighborY="69310">
        <dgm:presLayoutVars>
          <dgm:chPref val="3"/>
        </dgm:presLayoutVars>
      </dgm:prSet>
      <dgm:spPr/>
    </dgm:pt>
    <dgm:pt modelId="{38FA65D2-5C95-4218-B5D9-B0A8C4BD5A02}" type="pres">
      <dgm:prSet presAssocID="{D2FA9760-C5F3-4665-B19A-7E550F58CA01}" presName="level3hierChild" presStyleCnt="0"/>
      <dgm:spPr/>
    </dgm:pt>
  </dgm:ptLst>
  <dgm:cxnLst>
    <dgm:cxn modelId="{311C3004-42AE-4E88-9F98-E05257A1F40B}" type="presOf" srcId="{2AA1161F-F323-42CC-9AC5-32062676E81E}" destId="{7B0C6B59-D676-4446-B762-E56168E6F770}" srcOrd="1" destOrd="0" presId="urn:microsoft.com/office/officeart/2008/layout/HorizontalMultiLevelHierarchy"/>
    <dgm:cxn modelId="{9AE5AF06-86DB-40DE-B434-CB1D7EB61F9C}" type="presOf" srcId="{CC7DB828-E0E9-4B8D-90F9-1F9D28248022}" destId="{C22C809D-50D9-4CB4-A6FD-BA559BDA1EC6}" srcOrd="0" destOrd="0" presId="urn:microsoft.com/office/officeart/2008/layout/HorizontalMultiLevelHierarchy"/>
    <dgm:cxn modelId="{674EF70B-8ACC-4783-B395-DA10783F0372}" srcId="{2BF31FB0-64B6-43E2-80EF-399E8A3F15F3}" destId="{A5CD396B-0E0C-48B3-8692-AD33C5FA0A52}" srcOrd="0" destOrd="0" parTransId="{2AA1161F-F323-42CC-9AC5-32062676E81E}" sibTransId="{CA1EAA38-B67A-450A-894B-79F294CC07B4}"/>
    <dgm:cxn modelId="{8FF4F60D-167C-43B5-ADD9-1017CBF577E3}" srcId="{71383466-E85E-4C76-B196-8EBCCD661241}" destId="{77E5F6FA-E390-4BB9-9DA4-7751B25D2499}" srcOrd="0" destOrd="0" parTransId="{A634719F-F1C5-41AD-A3C5-D2095D31A6CC}" sibTransId="{23DC8B34-5E36-4B00-88A0-CD2F3C3CA8AF}"/>
    <dgm:cxn modelId="{8E9DEA1C-4FE0-4E73-84A2-66118B4DFD41}" type="presOf" srcId="{D98DC32C-04D8-49CE-84F9-65CF83CC505C}" destId="{4DDAF160-6B19-48C4-9C35-54F3A7316C4D}" srcOrd="0" destOrd="0" presId="urn:microsoft.com/office/officeart/2008/layout/HorizontalMultiLevelHierarchy"/>
    <dgm:cxn modelId="{8AA55C1E-272B-46FA-887F-D852DAC6288C}" srcId="{FBF22C71-0DCC-445A-BF0C-4A20DCC7F962}" destId="{B5EA7921-73B7-48BA-A979-72144B39E957}" srcOrd="1" destOrd="0" parTransId="{69DE9BBE-7495-40E1-8FBF-F624419A5899}" sibTransId="{B4793A5F-B499-4332-81EC-DE0BD793C503}"/>
    <dgm:cxn modelId="{EA748622-18DC-4992-A953-B6506083031F}" type="presOf" srcId="{A634719F-F1C5-41AD-A3C5-D2095D31A6CC}" destId="{B477AE94-713B-4FDA-B91C-59D0CEF20071}" srcOrd="1" destOrd="0" presId="urn:microsoft.com/office/officeart/2008/layout/HorizontalMultiLevelHierarchy"/>
    <dgm:cxn modelId="{DB701425-9CA3-40E4-8128-C60219BD66E1}" type="presOf" srcId="{D2FA9760-C5F3-4665-B19A-7E550F58CA01}" destId="{738A9B8C-C2D5-4E97-BA77-5DF56F3EBC89}" srcOrd="0" destOrd="0" presId="urn:microsoft.com/office/officeart/2008/layout/HorizontalMultiLevelHierarchy"/>
    <dgm:cxn modelId="{F3665531-AC86-427C-97CF-4D146F8EF8DB}" type="presOf" srcId="{F44D5ED7-3026-4956-951E-D6A85B336C6C}" destId="{61578F3C-85B5-4EED-942B-8B4FADF3D5EE}" srcOrd="0" destOrd="0" presId="urn:microsoft.com/office/officeart/2008/layout/HorizontalMultiLevelHierarchy"/>
    <dgm:cxn modelId="{9EF67E42-376E-4243-971C-9CBBD2F0F9AD}" srcId="{AB7DB3CA-588A-45D7-BF8F-BD541DD7BA62}" destId="{71383466-E85E-4C76-B196-8EBCCD661241}" srcOrd="0" destOrd="0" parTransId="{A91985A5-775E-4C52-86AA-751902604DAC}" sibTransId="{225167EC-6841-4590-9411-344130DF3DAC}"/>
    <dgm:cxn modelId="{22583E45-9628-47EF-AE1F-00331CAB539C}" type="presOf" srcId="{FBF22C71-0DCC-445A-BF0C-4A20DCC7F962}" destId="{CE55538E-C96D-449A-9677-2F476CD04AB7}" srcOrd="0" destOrd="0" presId="urn:microsoft.com/office/officeart/2008/layout/HorizontalMultiLevelHierarchy"/>
    <dgm:cxn modelId="{0BAEBB6C-8907-45EB-BA33-0E4D78A614B0}" type="presOf" srcId="{D98DC32C-04D8-49CE-84F9-65CF83CC505C}" destId="{B97D79D1-7556-4479-86D7-59932BFA3846}" srcOrd="1" destOrd="0" presId="urn:microsoft.com/office/officeart/2008/layout/HorizontalMultiLevelHierarchy"/>
    <dgm:cxn modelId="{EA4E2F50-83CC-424F-85CC-71EEF80DDD6C}" type="presOf" srcId="{69DE9BBE-7495-40E1-8FBF-F624419A5899}" destId="{171BCA9B-B972-4EEB-B176-C1B1B3B849B8}" srcOrd="0" destOrd="0" presId="urn:microsoft.com/office/officeart/2008/layout/HorizontalMultiLevelHierarchy"/>
    <dgm:cxn modelId="{98348D50-E173-49E4-B213-4DE286967ECA}" type="presOf" srcId="{D30172A0-0184-4764-B7E5-5AB40F332B53}" destId="{D5E8FB78-2372-42DB-8B9A-B2FCBF7E01FB}" srcOrd="0" destOrd="0" presId="urn:microsoft.com/office/officeart/2008/layout/HorizontalMultiLevelHierarchy"/>
    <dgm:cxn modelId="{1943B076-8B8C-41B8-9926-F1637E373492}" srcId="{FBF22C71-0DCC-445A-BF0C-4A20DCC7F962}" destId="{E56D9C52-479A-46AA-B680-4CF1A7D2814E}" srcOrd="0" destOrd="0" parTransId="{D30172A0-0184-4764-B7E5-5AB40F332B53}" sibTransId="{BE7958A7-3BAF-400A-94C4-D6B414F77AF6}"/>
    <dgm:cxn modelId="{43634D81-DEC0-46EC-9085-EB4D151DAC36}" srcId="{FBF22C71-0DCC-445A-BF0C-4A20DCC7F962}" destId="{D2FA9760-C5F3-4665-B19A-7E550F58CA01}" srcOrd="3" destOrd="0" parTransId="{D98DC32C-04D8-49CE-84F9-65CF83CC505C}" sibTransId="{891CF6DE-A0DE-4D53-A776-F890D1187DDD}"/>
    <dgm:cxn modelId="{F11A2783-B9B3-473B-8EAA-7F668742FCC9}" type="presOf" srcId="{9E7AB3B7-E8AA-4417-8051-42721DE263CA}" destId="{706E3B88-A457-404F-8CE7-721B55DB6043}" srcOrd="0" destOrd="0" presId="urn:microsoft.com/office/officeart/2008/layout/HorizontalMultiLevelHierarchy"/>
    <dgm:cxn modelId="{74672591-612B-485B-8D26-E000D5492C1E}" type="presOf" srcId="{E56D9C52-479A-46AA-B680-4CF1A7D2814E}" destId="{01D9440B-0D42-4A45-8771-815B594E7A9B}" srcOrd="0" destOrd="0" presId="urn:microsoft.com/office/officeart/2008/layout/HorizontalMultiLevelHierarchy"/>
    <dgm:cxn modelId="{720F6F96-A4C9-4E35-BAE9-5AE6CF5BBFB9}" srcId="{2BF31FB0-64B6-43E2-80EF-399E8A3F15F3}" destId="{FBF22C71-0DCC-445A-BF0C-4A20DCC7F962}" srcOrd="1" destOrd="0" parTransId="{CC7DB828-E0E9-4B8D-90F9-1F9D28248022}" sibTransId="{9041D133-DA8C-42F5-ABFC-2B772ABC77A8}"/>
    <dgm:cxn modelId="{30985C9D-A9AF-47E6-9754-8491E83AF7B7}" type="presOf" srcId="{A634719F-F1C5-41AD-A3C5-D2095D31A6CC}" destId="{5E87CE93-8B38-46E9-8A36-070BB5393ED0}" srcOrd="0" destOrd="0" presId="urn:microsoft.com/office/officeart/2008/layout/HorizontalMultiLevelHierarchy"/>
    <dgm:cxn modelId="{20A0829D-2525-47F2-94F0-D473F2E1DF6B}" type="presOf" srcId="{77E5F6FA-E390-4BB9-9DA4-7751B25D2499}" destId="{106B4907-E3CF-486F-9E5E-4904CD1CECF7}" srcOrd="0" destOrd="0" presId="urn:microsoft.com/office/officeart/2008/layout/HorizontalMultiLevelHierarchy"/>
    <dgm:cxn modelId="{66DD69A4-5942-417C-968F-55FF87126314}" type="presOf" srcId="{69DE9BBE-7495-40E1-8FBF-F624419A5899}" destId="{09CA0891-64E1-4412-B82E-F56FDA6BE4BA}" srcOrd="1" destOrd="0" presId="urn:microsoft.com/office/officeart/2008/layout/HorizontalMultiLevelHierarchy"/>
    <dgm:cxn modelId="{8249D3B3-3CAE-4A16-BC62-ACE936974AEF}" type="presOf" srcId="{52CE8B56-9636-4B9E-8493-AAB3DC3DC9D9}" destId="{2DFC97B6-F336-4F68-9D52-E8045D6A0745}" srcOrd="0" destOrd="0" presId="urn:microsoft.com/office/officeart/2008/layout/HorizontalMultiLevelHierarchy"/>
    <dgm:cxn modelId="{C4D20FC1-EEAE-4FAE-99B8-68FE8621D2B7}" type="presOf" srcId="{B5EA7921-73B7-48BA-A979-72144B39E957}" destId="{5EFEE7AB-3C16-42A3-BD86-B5A0202C89EC}" srcOrd="0" destOrd="0" presId="urn:microsoft.com/office/officeart/2008/layout/HorizontalMultiLevelHierarchy"/>
    <dgm:cxn modelId="{6BA489C2-200E-46E7-89AC-92ACFB76B1EA}" type="presOf" srcId="{A5CD396B-0E0C-48B3-8692-AD33C5FA0A52}" destId="{83DF3088-3E57-4507-8320-07C4E4AFF6E6}" srcOrd="0" destOrd="0" presId="urn:microsoft.com/office/officeart/2008/layout/HorizontalMultiLevelHierarchy"/>
    <dgm:cxn modelId="{1CE2FFCD-8122-4B93-8055-614DD371A504}" type="presOf" srcId="{AB7DB3CA-588A-45D7-BF8F-BD541DD7BA62}" destId="{65F84651-70B5-4A18-A723-2AEFCE128872}" srcOrd="0" destOrd="0" presId="urn:microsoft.com/office/officeart/2008/layout/HorizontalMultiLevelHierarchy"/>
    <dgm:cxn modelId="{25C3D4D2-B4BB-41E9-A9AD-23E1F9AB9168}" srcId="{FBF22C71-0DCC-445A-BF0C-4A20DCC7F962}" destId="{9E7AB3B7-E8AA-4417-8051-42721DE263CA}" srcOrd="2" destOrd="0" parTransId="{F44D5ED7-3026-4956-951E-D6A85B336C6C}" sibTransId="{259408BE-EE9E-4CE4-9C4A-64F2DFA610ED}"/>
    <dgm:cxn modelId="{737593D5-3E28-47DC-BFCE-BCA835B9D0CC}" srcId="{77E5F6FA-E390-4BB9-9DA4-7751B25D2499}" destId="{2BF31FB0-64B6-43E2-80EF-399E8A3F15F3}" srcOrd="0" destOrd="0" parTransId="{52CE8B56-9636-4B9E-8493-AAB3DC3DC9D9}" sibTransId="{88D8829A-92F5-4A0C-BEFE-71F208333812}"/>
    <dgm:cxn modelId="{2D1AD1E1-9678-4D20-A6BE-B0EF593BE53E}" type="presOf" srcId="{F44D5ED7-3026-4956-951E-D6A85B336C6C}" destId="{D2AB331A-57A8-47EC-9BFE-4B9B755A39C9}" srcOrd="1" destOrd="0" presId="urn:microsoft.com/office/officeart/2008/layout/HorizontalMultiLevelHierarchy"/>
    <dgm:cxn modelId="{001BD3E3-3422-43D9-9086-CC7203210436}" type="presOf" srcId="{2BF31FB0-64B6-43E2-80EF-399E8A3F15F3}" destId="{9D407ACF-1B74-4643-A755-FA71BD8DA26D}" srcOrd="0" destOrd="0" presId="urn:microsoft.com/office/officeart/2008/layout/HorizontalMultiLevelHierarchy"/>
    <dgm:cxn modelId="{74ACEDE6-B577-4D5F-969D-0AF1F056923C}" type="presOf" srcId="{2AA1161F-F323-42CC-9AC5-32062676E81E}" destId="{C3393EBF-0EE0-4979-9567-A43A976A56EE}" srcOrd="0" destOrd="0" presId="urn:microsoft.com/office/officeart/2008/layout/HorizontalMultiLevelHierarchy"/>
    <dgm:cxn modelId="{7AE925E9-16F7-4083-95A6-8BC0D39C5269}" type="presOf" srcId="{71383466-E85E-4C76-B196-8EBCCD661241}" destId="{D99C84CE-D315-4D61-866F-017E639BF638}" srcOrd="0" destOrd="0" presId="urn:microsoft.com/office/officeart/2008/layout/HorizontalMultiLevelHierarchy"/>
    <dgm:cxn modelId="{9F2706EA-0C9A-43C1-AFC8-6E262E3C8AA9}" type="presOf" srcId="{52CE8B56-9636-4B9E-8493-AAB3DC3DC9D9}" destId="{03F6BD94-5370-4064-8C42-87B816F4EE91}" srcOrd="1" destOrd="0" presId="urn:microsoft.com/office/officeart/2008/layout/HorizontalMultiLevelHierarchy"/>
    <dgm:cxn modelId="{53CD14EC-41F0-4B99-A60E-6D2C7D095ABD}" type="presOf" srcId="{D30172A0-0184-4764-B7E5-5AB40F332B53}" destId="{65895E91-863B-469F-8FB8-0D3B77566FBD}" srcOrd="1" destOrd="0" presId="urn:microsoft.com/office/officeart/2008/layout/HorizontalMultiLevelHierarchy"/>
    <dgm:cxn modelId="{077B5CF7-70DA-4B12-B2B1-B59E72DBEF62}" type="presOf" srcId="{CC7DB828-E0E9-4B8D-90F9-1F9D28248022}" destId="{87D7E7BC-BC27-42D8-BA50-207CFB156694}" srcOrd="1" destOrd="0" presId="urn:microsoft.com/office/officeart/2008/layout/HorizontalMultiLevelHierarchy"/>
    <dgm:cxn modelId="{F14A4436-8347-44C9-A29C-C84D3BE840EB}" type="presParOf" srcId="{65F84651-70B5-4A18-A723-2AEFCE128872}" destId="{80EB75B2-4EA1-4C8A-A319-E47A76E00AC9}" srcOrd="0" destOrd="0" presId="urn:microsoft.com/office/officeart/2008/layout/HorizontalMultiLevelHierarchy"/>
    <dgm:cxn modelId="{8976B992-1552-43F4-B608-B8A0052FC61E}" type="presParOf" srcId="{80EB75B2-4EA1-4C8A-A319-E47A76E00AC9}" destId="{D99C84CE-D315-4D61-866F-017E639BF638}" srcOrd="0" destOrd="0" presId="urn:microsoft.com/office/officeart/2008/layout/HorizontalMultiLevelHierarchy"/>
    <dgm:cxn modelId="{1C09BA16-F8FA-4E7B-905D-FF4F903368CB}" type="presParOf" srcId="{80EB75B2-4EA1-4C8A-A319-E47A76E00AC9}" destId="{3D26C8EE-0829-436C-BED5-46A3CA21289B}" srcOrd="1" destOrd="0" presId="urn:microsoft.com/office/officeart/2008/layout/HorizontalMultiLevelHierarchy"/>
    <dgm:cxn modelId="{67D36C6A-C8FB-4616-ADD9-8BC0D5072497}" type="presParOf" srcId="{3D26C8EE-0829-436C-BED5-46A3CA21289B}" destId="{5E87CE93-8B38-46E9-8A36-070BB5393ED0}" srcOrd="0" destOrd="0" presId="urn:microsoft.com/office/officeart/2008/layout/HorizontalMultiLevelHierarchy"/>
    <dgm:cxn modelId="{6F7E62A9-FD27-4BB7-89AE-18F24A7D19FF}" type="presParOf" srcId="{5E87CE93-8B38-46E9-8A36-070BB5393ED0}" destId="{B477AE94-713B-4FDA-B91C-59D0CEF20071}" srcOrd="0" destOrd="0" presId="urn:microsoft.com/office/officeart/2008/layout/HorizontalMultiLevelHierarchy"/>
    <dgm:cxn modelId="{910D6AAA-184D-4D1C-A8F7-EFF8F884F067}" type="presParOf" srcId="{3D26C8EE-0829-436C-BED5-46A3CA21289B}" destId="{19B07533-EF47-4BDA-B0D8-105AE1ADA2CC}" srcOrd="1" destOrd="0" presId="urn:microsoft.com/office/officeart/2008/layout/HorizontalMultiLevelHierarchy"/>
    <dgm:cxn modelId="{EC8B3513-5B87-41BD-AA8A-8937FDF92AA8}" type="presParOf" srcId="{19B07533-EF47-4BDA-B0D8-105AE1ADA2CC}" destId="{106B4907-E3CF-486F-9E5E-4904CD1CECF7}" srcOrd="0" destOrd="0" presId="urn:microsoft.com/office/officeart/2008/layout/HorizontalMultiLevelHierarchy"/>
    <dgm:cxn modelId="{FFD93F34-9E90-402E-A489-16847DE2CB19}" type="presParOf" srcId="{19B07533-EF47-4BDA-B0D8-105AE1ADA2CC}" destId="{FF322F33-7C89-46B0-8C03-78415209C6CA}" srcOrd="1" destOrd="0" presId="urn:microsoft.com/office/officeart/2008/layout/HorizontalMultiLevelHierarchy"/>
    <dgm:cxn modelId="{6D2E29E6-8338-4CF2-B62D-48EA60F2C3FD}" type="presParOf" srcId="{FF322F33-7C89-46B0-8C03-78415209C6CA}" destId="{2DFC97B6-F336-4F68-9D52-E8045D6A0745}" srcOrd="0" destOrd="0" presId="urn:microsoft.com/office/officeart/2008/layout/HorizontalMultiLevelHierarchy"/>
    <dgm:cxn modelId="{62499A16-36C3-47E3-BFBD-7441A9132438}" type="presParOf" srcId="{2DFC97B6-F336-4F68-9D52-E8045D6A0745}" destId="{03F6BD94-5370-4064-8C42-87B816F4EE91}" srcOrd="0" destOrd="0" presId="urn:microsoft.com/office/officeart/2008/layout/HorizontalMultiLevelHierarchy"/>
    <dgm:cxn modelId="{C94CBC77-D6B8-4007-8533-1ECD4707F817}" type="presParOf" srcId="{FF322F33-7C89-46B0-8C03-78415209C6CA}" destId="{CC6EC551-E3B8-4205-BFE7-76168DC10461}" srcOrd="1" destOrd="0" presId="urn:microsoft.com/office/officeart/2008/layout/HorizontalMultiLevelHierarchy"/>
    <dgm:cxn modelId="{E71636AB-0F63-4775-8021-E5AA2310D67D}" type="presParOf" srcId="{CC6EC551-E3B8-4205-BFE7-76168DC10461}" destId="{9D407ACF-1B74-4643-A755-FA71BD8DA26D}" srcOrd="0" destOrd="0" presId="urn:microsoft.com/office/officeart/2008/layout/HorizontalMultiLevelHierarchy"/>
    <dgm:cxn modelId="{5AA527CD-836A-4159-99DE-C8B8EE049317}" type="presParOf" srcId="{CC6EC551-E3B8-4205-BFE7-76168DC10461}" destId="{39B2BE1D-214C-47EF-ADA3-7AFA23EE1804}" srcOrd="1" destOrd="0" presId="urn:microsoft.com/office/officeart/2008/layout/HorizontalMultiLevelHierarchy"/>
    <dgm:cxn modelId="{08CB65FF-2B2E-4E40-8C71-CA1C72123ED4}" type="presParOf" srcId="{39B2BE1D-214C-47EF-ADA3-7AFA23EE1804}" destId="{C3393EBF-0EE0-4979-9567-A43A976A56EE}" srcOrd="0" destOrd="0" presId="urn:microsoft.com/office/officeart/2008/layout/HorizontalMultiLevelHierarchy"/>
    <dgm:cxn modelId="{AEB7FD24-E4CF-4B4D-B422-A23D269E9529}" type="presParOf" srcId="{C3393EBF-0EE0-4979-9567-A43A976A56EE}" destId="{7B0C6B59-D676-4446-B762-E56168E6F770}" srcOrd="0" destOrd="0" presId="urn:microsoft.com/office/officeart/2008/layout/HorizontalMultiLevelHierarchy"/>
    <dgm:cxn modelId="{09359C18-9000-4A96-A6E4-D4E9800B3E2A}" type="presParOf" srcId="{39B2BE1D-214C-47EF-ADA3-7AFA23EE1804}" destId="{C4EF4396-CFDA-41E2-8D35-E4E749314C80}" srcOrd="1" destOrd="0" presId="urn:microsoft.com/office/officeart/2008/layout/HorizontalMultiLevelHierarchy"/>
    <dgm:cxn modelId="{218DB40E-0EBC-4514-8A01-67E912F40E84}" type="presParOf" srcId="{C4EF4396-CFDA-41E2-8D35-E4E749314C80}" destId="{83DF3088-3E57-4507-8320-07C4E4AFF6E6}" srcOrd="0" destOrd="0" presId="urn:microsoft.com/office/officeart/2008/layout/HorizontalMultiLevelHierarchy"/>
    <dgm:cxn modelId="{AB78A086-ECF6-457F-B29B-FEA55FA15208}" type="presParOf" srcId="{C4EF4396-CFDA-41E2-8D35-E4E749314C80}" destId="{BBE3629E-0A75-46CD-AE3A-4AD8FB074B07}" srcOrd="1" destOrd="0" presId="urn:microsoft.com/office/officeart/2008/layout/HorizontalMultiLevelHierarchy"/>
    <dgm:cxn modelId="{76CD8006-B003-470A-BBFF-40692EE56ADB}" type="presParOf" srcId="{39B2BE1D-214C-47EF-ADA3-7AFA23EE1804}" destId="{C22C809D-50D9-4CB4-A6FD-BA559BDA1EC6}" srcOrd="2" destOrd="0" presId="urn:microsoft.com/office/officeart/2008/layout/HorizontalMultiLevelHierarchy"/>
    <dgm:cxn modelId="{203E57C1-113D-40AB-8E39-09AA9F9CC90F}" type="presParOf" srcId="{C22C809D-50D9-4CB4-A6FD-BA559BDA1EC6}" destId="{87D7E7BC-BC27-42D8-BA50-207CFB156694}" srcOrd="0" destOrd="0" presId="urn:microsoft.com/office/officeart/2008/layout/HorizontalMultiLevelHierarchy"/>
    <dgm:cxn modelId="{B19A416E-2E0A-47FB-AD89-6080DFB15775}" type="presParOf" srcId="{39B2BE1D-214C-47EF-ADA3-7AFA23EE1804}" destId="{4E48BA93-F3A1-433F-9488-E077AE7BA66F}" srcOrd="3" destOrd="0" presId="urn:microsoft.com/office/officeart/2008/layout/HorizontalMultiLevelHierarchy"/>
    <dgm:cxn modelId="{F04A4F5A-71D5-4212-97CF-53AB72F2EF48}" type="presParOf" srcId="{4E48BA93-F3A1-433F-9488-E077AE7BA66F}" destId="{CE55538E-C96D-449A-9677-2F476CD04AB7}" srcOrd="0" destOrd="0" presId="urn:microsoft.com/office/officeart/2008/layout/HorizontalMultiLevelHierarchy"/>
    <dgm:cxn modelId="{E92B8AF7-52E9-40E0-B666-3DFED2A42922}" type="presParOf" srcId="{4E48BA93-F3A1-433F-9488-E077AE7BA66F}" destId="{1116155D-FBB4-464D-9C17-A0B410CFCAC8}" srcOrd="1" destOrd="0" presId="urn:microsoft.com/office/officeart/2008/layout/HorizontalMultiLevelHierarchy"/>
    <dgm:cxn modelId="{012BEA21-C797-4C76-889D-9C39755EE840}" type="presParOf" srcId="{1116155D-FBB4-464D-9C17-A0B410CFCAC8}" destId="{D5E8FB78-2372-42DB-8B9A-B2FCBF7E01FB}" srcOrd="0" destOrd="0" presId="urn:microsoft.com/office/officeart/2008/layout/HorizontalMultiLevelHierarchy"/>
    <dgm:cxn modelId="{2108374E-1FB9-4A22-96C4-B31E90EA8C96}" type="presParOf" srcId="{D5E8FB78-2372-42DB-8B9A-B2FCBF7E01FB}" destId="{65895E91-863B-469F-8FB8-0D3B77566FBD}" srcOrd="0" destOrd="0" presId="urn:microsoft.com/office/officeart/2008/layout/HorizontalMultiLevelHierarchy"/>
    <dgm:cxn modelId="{9722DB9D-4631-457E-A574-334DF997D5C3}" type="presParOf" srcId="{1116155D-FBB4-464D-9C17-A0B410CFCAC8}" destId="{FDFEB294-6234-4C8A-BEF8-11B4643A7505}" srcOrd="1" destOrd="0" presId="urn:microsoft.com/office/officeart/2008/layout/HorizontalMultiLevelHierarchy"/>
    <dgm:cxn modelId="{330A1ED3-0073-4458-B747-416D429CFE0E}" type="presParOf" srcId="{FDFEB294-6234-4C8A-BEF8-11B4643A7505}" destId="{01D9440B-0D42-4A45-8771-815B594E7A9B}" srcOrd="0" destOrd="0" presId="urn:microsoft.com/office/officeart/2008/layout/HorizontalMultiLevelHierarchy"/>
    <dgm:cxn modelId="{2B9DB44F-F4BA-4E9D-A4B7-A5FD65DA6130}" type="presParOf" srcId="{FDFEB294-6234-4C8A-BEF8-11B4643A7505}" destId="{A56B6C1A-5785-4D45-80A4-61425F38931E}" srcOrd="1" destOrd="0" presId="urn:microsoft.com/office/officeart/2008/layout/HorizontalMultiLevelHierarchy"/>
    <dgm:cxn modelId="{9DBC7C94-B8C8-4340-A23A-7A5B08048174}" type="presParOf" srcId="{1116155D-FBB4-464D-9C17-A0B410CFCAC8}" destId="{171BCA9B-B972-4EEB-B176-C1B1B3B849B8}" srcOrd="2" destOrd="0" presId="urn:microsoft.com/office/officeart/2008/layout/HorizontalMultiLevelHierarchy"/>
    <dgm:cxn modelId="{957241AA-5B2A-4A67-B19C-90D62DA4BDA3}" type="presParOf" srcId="{171BCA9B-B972-4EEB-B176-C1B1B3B849B8}" destId="{09CA0891-64E1-4412-B82E-F56FDA6BE4BA}" srcOrd="0" destOrd="0" presId="urn:microsoft.com/office/officeart/2008/layout/HorizontalMultiLevelHierarchy"/>
    <dgm:cxn modelId="{AE4D3C30-68BA-458F-B3D5-98D94FF4BB75}" type="presParOf" srcId="{1116155D-FBB4-464D-9C17-A0B410CFCAC8}" destId="{CA32DD88-3918-4E78-82A8-6B82A773B956}" srcOrd="3" destOrd="0" presId="urn:microsoft.com/office/officeart/2008/layout/HorizontalMultiLevelHierarchy"/>
    <dgm:cxn modelId="{766DB2A9-16CF-4C26-AD45-049C78F63F76}" type="presParOf" srcId="{CA32DD88-3918-4E78-82A8-6B82A773B956}" destId="{5EFEE7AB-3C16-42A3-BD86-B5A0202C89EC}" srcOrd="0" destOrd="0" presId="urn:microsoft.com/office/officeart/2008/layout/HorizontalMultiLevelHierarchy"/>
    <dgm:cxn modelId="{4BFD849C-5A46-461D-AE57-FDCF410BA0F3}" type="presParOf" srcId="{CA32DD88-3918-4E78-82A8-6B82A773B956}" destId="{13BBB52A-3EC0-426E-9A0C-D877C11E2DA4}" srcOrd="1" destOrd="0" presId="urn:microsoft.com/office/officeart/2008/layout/HorizontalMultiLevelHierarchy"/>
    <dgm:cxn modelId="{043C1F06-F8C1-4BA4-AED5-ACA72BAE39FF}" type="presParOf" srcId="{1116155D-FBB4-464D-9C17-A0B410CFCAC8}" destId="{61578F3C-85B5-4EED-942B-8B4FADF3D5EE}" srcOrd="4" destOrd="0" presId="urn:microsoft.com/office/officeart/2008/layout/HorizontalMultiLevelHierarchy"/>
    <dgm:cxn modelId="{3FC8E8F6-C735-4D08-A698-0DEB659A944B}" type="presParOf" srcId="{61578F3C-85B5-4EED-942B-8B4FADF3D5EE}" destId="{D2AB331A-57A8-47EC-9BFE-4B9B755A39C9}" srcOrd="0" destOrd="0" presId="urn:microsoft.com/office/officeart/2008/layout/HorizontalMultiLevelHierarchy"/>
    <dgm:cxn modelId="{336D74B7-4F22-4E4C-8F51-237F70173DEC}" type="presParOf" srcId="{1116155D-FBB4-464D-9C17-A0B410CFCAC8}" destId="{0019C4DA-AFDA-4426-9FFD-BAF2469DF2A2}" srcOrd="5" destOrd="0" presId="urn:microsoft.com/office/officeart/2008/layout/HorizontalMultiLevelHierarchy"/>
    <dgm:cxn modelId="{8A6F8EB4-B63A-4330-BF08-DB116B5242D6}" type="presParOf" srcId="{0019C4DA-AFDA-4426-9FFD-BAF2469DF2A2}" destId="{706E3B88-A457-404F-8CE7-721B55DB6043}" srcOrd="0" destOrd="0" presId="urn:microsoft.com/office/officeart/2008/layout/HorizontalMultiLevelHierarchy"/>
    <dgm:cxn modelId="{4B5667AA-D5BF-42A9-8623-A5900D238891}" type="presParOf" srcId="{0019C4DA-AFDA-4426-9FFD-BAF2469DF2A2}" destId="{BF573F1B-DA94-471A-A901-C45C7ED6883D}" srcOrd="1" destOrd="0" presId="urn:microsoft.com/office/officeart/2008/layout/HorizontalMultiLevelHierarchy"/>
    <dgm:cxn modelId="{2EE5B5CB-FEE1-4682-86F0-90F5AD8DF1D6}" type="presParOf" srcId="{1116155D-FBB4-464D-9C17-A0B410CFCAC8}" destId="{4DDAF160-6B19-48C4-9C35-54F3A7316C4D}" srcOrd="6" destOrd="0" presId="urn:microsoft.com/office/officeart/2008/layout/HorizontalMultiLevelHierarchy"/>
    <dgm:cxn modelId="{B392820A-A620-4A2F-95CB-34A2A37611BB}" type="presParOf" srcId="{4DDAF160-6B19-48C4-9C35-54F3A7316C4D}" destId="{B97D79D1-7556-4479-86D7-59932BFA3846}" srcOrd="0" destOrd="0" presId="urn:microsoft.com/office/officeart/2008/layout/HorizontalMultiLevelHierarchy"/>
    <dgm:cxn modelId="{752D0E5D-296C-41ED-B018-FE7FD2A3E3C2}" type="presParOf" srcId="{1116155D-FBB4-464D-9C17-A0B410CFCAC8}" destId="{3E7A127B-4662-4933-8926-361807206FFA}" srcOrd="7" destOrd="0" presId="urn:microsoft.com/office/officeart/2008/layout/HorizontalMultiLevelHierarchy"/>
    <dgm:cxn modelId="{BF9CB67B-710B-4C16-8F96-F5B47408E917}" type="presParOf" srcId="{3E7A127B-4662-4933-8926-361807206FFA}" destId="{738A9B8C-C2D5-4E97-BA77-5DF56F3EBC89}" srcOrd="0" destOrd="0" presId="urn:microsoft.com/office/officeart/2008/layout/HorizontalMultiLevelHierarchy"/>
    <dgm:cxn modelId="{97B6BEE4-8CC5-410C-A4F8-052F27397FDE}" type="presParOf" srcId="{3E7A127B-4662-4933-8926-361807206FFA}" destId="{38FA65D2-5C95-4218-B5D9-B0A8C4BD5A0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316C73-F7C7-42A3-A6E9-F7E182CA9BD3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800183-C1AF-4544-9F07-7D60A07E9471}">
      <dgm:prSet phldrT="[Text]" custT="1"/>
      <dgm:spPr>
        <a:xfrm>
          <a:off x="4151641" y="0"/>
          <a:ext cx="2395397" cy="124023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MCED A</a:t>
          </a:r>
        </a:p>
      </dgm:t>
    </dgm:pt>
    <dgm:pt modelId="{06101D92-5ED6-4A5D-98D3-695C5CF844BF}" type="parTrans" cxnId="{BCD0BD90-1AA3-4CE1-93FF-CA2607B70C19}">
      <dgm:prSet/>
      <dgm:spPr/>
      <dgm:t>
        <a:bodyPr/>
        <a:lstStyle/>
        <a:p>
          <a:endParaRPr lang="en-US"/>
        </a:p>
      </dgm:t>
    </dgm:pt>
    <dgm:pt modelId="{988CD440-FDAC-4E28-B4E0-CBB91A202708}" type="sibTrans" cxnId="{BCD0BD90-1AA3-4CE1-93FF-CA2607B70C19}">
      <dgm:prSet custT="1"/>
      <dgm:spPr>
        <a:xfrm>
          <a:off x="1901394" y="731096"/>
          <a:ext cx="7399356" cy="1054440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l">
            <a:buNone/>
          </a:pP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Cdt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di Febbo M.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 Jul 24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halftijds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;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 Dec 24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verlof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,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eindeloopbaanverlof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en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pensioen</a:t>
          </a:r>
          <a:endParaRPr lang="en-US" sz="2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algn="l">
            <a:buNone/>
          </a:pP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Nguyen G.: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 Sep 24 – 14 Jan 25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loopbaanonderbreking</a:t>
          </a:r>
          <a:endParaRPr lang="en-US" sz="2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9F84A4C-1E0A-4779-A4D2-E47B48AC00BD}">
      <dgm:prSet phldrT="[Text]" custT="1"/>
      <dgm:spPr>
        <a:xfrm>
          <a:off x="507112" y="2089318"/>
          <a:ext cx="2395397" cy="124023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Bxl</a:t>
          </a:r>
          <a:endParaRPr lang="en-US" sz="40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D153440-B283-47D0-9590-25AC7FCCE81F}" type="parTrans" cxnId="{C3EEE61D-BA6D-4D4E-A8B8-4C5BA73BFBB4}">
      <dgm:prSet/>
      <dgm:spPr>
        <a:xfrm>
          <a:off x="1704811" y="1240230"/>
          <a:ext cx="3644529" cy="849087"/>
        </a:xfrm>
        <a:custGeom>
          <a:avLst/>
          <a:gdLst/>
          <a:ahLst/>
          <a:cxnLst/>
          <a:rect l="0" t="0" r="0" b="0"/>
          <a:pathLst>
            <a:path>
              <a:moveTo>
                <a:pt x="3644529" y="0"/>
              </a:moveTo>
              <a:lnTo>
                <a:pt x="3644529" y="559700"/>
              </a:lnTo>
              <a:lnTo>
                <a:pt x="0" y="559700"/>
              </a:lnTo>
              <a:lnTo>
                <a:pt x="0" y="8490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CD2977C2-3FBE-4C5A-B917-7A7D2B183DAD}" type="sibTrans" cxnId="{C3EEE61D-BA6D-4D4E-A8B8-4C5BA73BFBB4}">
      <dgm:prSet custT="1"/>
      <dgm:spPr>
        <a:xfrm>
          <a:off x="126175" y="2921213"/>
          <a:ext cx="3877935" cy="1058603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Mr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Nguyen </a:t>
          </a:r>
          <a:r>
            <a:rPr lang="en-US" sz="24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Gia (</a:t>
          </a:r>
          <a:r>
            <a:rPr lang="en-US" sz="2400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Dhr</a:t>
          </a:r>
          <a:r>
            <a:rPr lang="en-US" sz="24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 </a:t>
          </a:r>
          <a:r>
            <a:rPr lang="fr-BE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Dejo Aybar F. </a:t>
          </a:r>
          <a:r>
            <a:rPr lang="fr-BE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fr-BE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 </a:t>
          </a:r>
          <a:r>
            <a:rPr lang="fr-BE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Aug</a:t>
          </a:r>
          <a:r>
            <a:rPr lang="fr-BE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24)</a:t>
          </a:r>
          <a:endParaRPr lang="en-US" sz="24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5DB18D99-443D-42C9-9B4B-FDD60D6F9396}">
      <dgm:prSet phldrT="[Text]" custT="1"/>
      <dgm:spPr>
        <a:xfrm>
          <a:off x="4636956" y="2081442"/>
          <a:ext cx="2395397" cy="124023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NOH</a:t>
          </a:r>
        </a:p>
      </dgm:t>
    </dgm:pt>
    <dgm:pt modelId="{2BB93511-9BF6-4805-9273-66E76C96B97A}" type="parTrans" cxnId="{63ACA615-091E-4697-B000-ACFE2AB491D6}">
      <dgm:prSet/>
      <dgm:spPr>
        <a:xfrm>
          <a:off x="5349340" y="1240230"/>
          <a:ext cx="485315" cy="8412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1824"/>
              </a:lnTo>
              <a:lnTo>
                <a:pt x="485315" y="551824"/>
              </a:lnTo>
              <a:lnTo>
                <a:pt x="485315" y="841211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8A3C49A9-D38B-4121-ACF0-A9900DFEF90D}" type="sibTrans" cxnId="{63ACA615-091E-4697-B000-ACFE2AB491D6}">
      <dgm:prSet custT="1"/>
      <dgm:spPr>
        <a:xfrm>
          <a:off x="4906603" y="2934377"/>
          <a:ext cx="2448774" cy="1030412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Mme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Antuna E. (tot 1 Sep 24, </a:t>
          </a: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mutatie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naar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IG)</a:t>
          </a:r>
        </a:p>
      </dgm:t>
    </dgm:pt>
    <dgm:pt modelId="{A7B60C1F-8476-4911-B7BA-6D835C5A63CA}">
      <dgm:prSet phldrT="[Text]" custT="1"/>
      <dgm:spPr>
        <a:xfrm>
          <a:off x="8060081" y="2089318"/>
          <a:ext cx="2395397" cy="124023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Evere</a:t>
          </a:r>
          <a:endParaRPr lang="en-US" sz="40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F1C7F0E-1E5C-498B-A251-56B43CB87A29}" type="parTrans" cxnId="{B7DA9651-BABB-4A65-BE61-E5F73F4D1F14}">
      <dgm:prSet/>
      <dgm:spPr>
        <a:xfrm>
          <a:off x="5349340" y="1240230"/>
          <a:ext cx="3908439" cy="849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9700"/>
              </a:lnTo>
              <a:lnTo>
                <a:pt x="3908439" y="559700"/>
              </a:lnTo>
              <a:lnTo>
                <a:pt x="3908439" y="8490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558DE8D1-FCA1-4269-AE74-0D3A2C7EF404}" type="sibTrans" cxnId="{B7DA9651-BABB-4A65-BE61-E5F73F4D1F14}">
      <dgm:prSet custT="1"/>
      <dgm:spPr>
        <a:xfrm>
          <a:off x="7934151" y="2942250"/>
          <a:ext cx="3365876" cy="1014665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1SM Brulet L. (UTE Chief A.I </a:t>
          </a: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01 Sep 24 tot 14 Jan 25) + Taal cursus 1/5</a:t>
          </a:r>
        </a:p>
      </dgm:t>
    </dgm:pt>
    <dgm:pt modelId="{DBD69407-6E33-4B9F-887A-E39392BE7E3C}" type="pres">
      <dgm:prSet presAssocID="{96316C73-F7C7-42A3-A6E9-F7E182CA9B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D1C8569-4F6A-4F35-BA66-3D8947B2C833}" type="pres">
      <dgm:prSet presAssocID="{15800183-C1AF-4544-9F07-7D60A07E9471}" presName="hierRoot1" presStyleCnt="0">
        <dgm:presLayoutVars>
          <dgm:hierBranch val="init"/>
        </dgm:presLayoutVars>
      </dgm:prSet>
      <dgm:spPr/>
    </dgm:pt>
    <dgm:pt modelId="{2DF6D4A6-8583-4E94-B375-CFD38C919403}" type="pres">
      <dgm:prSet presAssocID="{15800183-C1AF-4544-9F07-7D60A07E9471}" presName="rootComposite1" presStyleCnt="0"/>
      <dgm:spPr/>
    </dgm:pt>
    <dgm:pt modelId="{67518A9F-B4B6-462E-A422-C3B7CBEB2F44}" type="pres">
      <dgm:prSet presAssocID="{15800183-C1AF-4544-9F07-7D60A07E9471}" presName="rootText1" presStyleLbl="node0" presStyleIdx="0" presStyleCnt="1" custLinFactNeighborY="-654">
        <dgm:presLayoutVars>
          <dgm:chMax/>
          <dgm:chPref val="3"/>
        </dgm:presLayoutVars>
      </dgm:prSet>
      <dgm:spPr/>
    </dgm:pt>
    <dgm:pt modelId="{7F048E2D-163C-4451-88FB-9C7CF87CBBB4}" type="pres">
      <dgm:prSet presAssocID="{15800183-C1AF-4544-9F07-7D60A07E9471}" presName="titleText1" presStyleLbl="fgAcc0" presStyleIdx="0" presStyleCnt="1" custScaleX="343221" custScaleY="255059" custLinFactNeighborX="-4990" custLinFactNeighborY="20816">
        <dgm:presLayoutVars>
          <dgm:chMax val="0"/>
          <dgm:chPref val="0"/>
        </dgm:presLayoutVars>
      </dgm:prSet>
      <dgm:spPr/>
    </dgm:pt>
    <dgm:pt modelId="{B5CD0B52-6CA2-4A60-B2D8-E22F5CBC23F6}" type="pres">
      <dgm:prSet presAssocID="{15800183-C1AF-4544-9F07-7D60A07E9471}" presName="rootConnector1" presStyleLbl="node1" presStyleIdx="0" presStyleCnt="3"/>
      <dgm:spPr/>
    </dgm:pt>
    <dgm:pt modelId="{55F33553-0D58-4129-A9F3-73336F69F715}" type="pres">
      <dgm:prSet presAssocID="{15800183-C1AF-4544-9F07-7D60A07E9471}" presName="hierChild2" presStyleCnt="0"/>
      <dgm:spPr/>
    </dgm:pt>
    <dgm:pt modelId="{4F80E917-E10D-447E-9FE8-92FD1E92D863}" type="pres">
      <dgm:prSet presAssocID="{CD153440-B283-47D0-9590-25AC7FCCE81F}" presName="Name37" presStyleLbl="parChTrans1D2" presStyleIdx="0" presStyleCnt="3"/>
      <dgm:spPr/>
    </dgm:pt>
    <dgm:pt modelId="{9C31CC94-B012-4EC1-9CCA-FA84189313FB}" type="pres">
      <dgm:prSet presAssocID="{F9F84A4C-1E0A-4779-A4D2-E47B48AC00BD}" presName="hierRoot2" presStyleCnt="0">
        <dgm:presLayoutVars>
          <dgm:hierBranch val="init"/>
        </dgm:presLayoutVars>
      </dgm:prSet>
      <dgm:spPr/>
    </dgm:pt>
    <dgm:pt modelId="{FBFC18C9-E5E8-42BE-8958-2D8F5514EBCC}" type="pres">
      <dgm:prSet presAssocID="{F9F84A4C-1E0A-4779-A4D2-E47B48AC00BD}" presName="rootComposite" presStyleCnt="0"/>
      <dgm:spPr/>
    </dgm:pt>
    <dgm:pt modelId="{FDC6549E-2CDF-4D60-B563-8DB6BC22D355}" type="pres">
      <dgm:prSet presAssocID="{F9F84A4C-1E0A-4779-A4D2-E47B48AC00BD}" presName="rootText" presStyleLbl="node1" presStyleIdx="0" presStyleCnt="3" custLinFactNeighborX="329" custLinFactNeighborY="-15234">
        <dgm:presLayoutVars>
          <dgm:chMax/>
          <dgm:chPref val="3"/>
        </dgm:presLayoutVars>
      </dgm:prSet>
      <dgm:spPr/>
    </dgm:pt>
    <dgm:pt modelId="{2E87824D-9188-4903-B530-FF1132E89F5D}" type="pres">
      <dgm:prSet presAssocID="{F9F84A4C-1E0A-4779-A4D2-E47B48AC00BD}" presName="titleText2" presStyleLbl="fgAcc1" presStyleIdx="0" presStyleCnt="3" custScaleX="179879" custScaleY="256066" custLinFactNeighborX="413" custLinFactNeighborY="54367">
        <dgm:presLayoutVars>
          <dgm:chMax val="0"/>
          <dgm:chPref val="0"/>
        </dgm:presLayoutVars>
      </dgm:prSet>
      <dgm:spPr/>
    </dgm:pt>
    <dgm:pt modelId="{64A3B171-45B4-4A9B-BE23-E78278704291}" type="pres">
      <dgm:prSet presAssocID="{F9F84A4C-1E0A-4779-A4D2-E47B48AC00BD}" presName="rootConnector" presStyleLbl="node2" presStyleIdx="0" presStyleCnt="0"/>
      <dgm:spPr/>
    </dgm:pt>
    <dgm:pt modelId="{5CEF6D30-BC6B-4F3F-8DEC-CD35897E8861}" type="pres">
      <dgm:prSet presAssocID="{F9F84A4C-1E0A-4779-A4D2-E47B48AC00BD}" presName="hierChild4" presStyleCnt="0"/>
      <dgm:spPr/>
    </dgm:pt>
    <dgm:pt modelId="{BB3788B5-2A37-490A-9D80-04AB85961E28}" type="pres">
      <dgm:prSet presAssocID="{F9F84A4C-1E0A-4779-A4D2-E47B48AC00BD}" presName="hierChild5" presStyleCnt="0"/>
      <dgm:spPr/>
    </dgm:pt>
    <dgm:pt modelId="{D18D5EC4-32C7-4561-8697-F326549ED7A8}" type="pres">
      <dgm:prSet presAssocID="{2BB93511-9BF6-4805-9273-66E76C96B97A}" presName="Name37" presStyleLbl="parChTrans1D2" presStyleIdx="1" presStyleCnt="3"/>
      <dgm:spPr/>
    </dgm:pt>
    <dgm:pt modelId="{1D49CD1B-82C6-4AD3-8508-F90BBF14465C}" type="pres">
      <dgm:prSet presAssocID="{5DB18D99-443D-42C9-9B4B-FDD60D6F9396}" presName="hierRoot2" presStyleCnt="0">
        <dgm:presLayoutVars>
          <dgm:hierBranch val="init"/>
        </dgm:presLayoutVars>
      </dgm:prSet>
      <dgm:spPr/>
    </dgm:pt>
    <dgm:pt modelId="{3AB9F247-DDFE-4697-B244-E2780180E4F4}" type="pres">
      <dgm:prSet presAssocID="{5DB18D99-443D-42C9-9B4B-FDD60D6F9396}" presName="rootComposite" presStyleCnt="0"/>
      <dgm:spPr/>
    </dgm:pt>
    <dgm:pt modelId="{CBF3A3E3-3C6B-4A2D-8188-B4EFEE21751F}" type="pres">
      <dgm:prSet presAssocID="{5DB18D99-443D-42C9-9B4B-FDD60D6F9396}" presName="rootText" presStyleLbl="node1" presStyleIdx="1" presStyleCnt="3" custLinFactNeighborX="2629" custLinFactNeighborY="-15869">
        <dgm:presLayoutVars>
          <dgm:chMax/>
          <dgm:chPref val="3"/>
        </dgm:presLayoutVars>
      </dgm:prSet>
      <dgm:spPr/>
    </dgm:pt>
    <dgm:pt modelId="{1BC0DAD0-03E2-40E7-A492-00C9499F96A6}" type="pres">
      <dgm:prSet presAssocID="{5DB18D99-443D-42C9-9B4B-FDD60D6F9396}" presName="titleText2" presStyleLbl="fgAcc1" presStyleIdx="1" presStyleCnt="3" custScaleX="113587" custScaleY="249247">
        <dgm:presLayoutVars>
          <dgm:chMax val="0"/>
          <dgm:chPref val="0"/>
        </dgm:presLayoutVars>
      </dgm:prSet>
      <dgm:spPr/>
    </dgm:pt>
    <dgm:pt modelId="{18A8EDF5-50BD-40C1-BC83-0EDE02C7CE8B}" type="pres">
      <dgm:prSet presAssocID="{5DB18D99-443D-42C9-9B4B-FDD60D6F9396}" presName="rootConnector" presStyleLbl="node2" presStyleIdx="0" presStyleCnt="0"/>
      <dgm:spPr/>
    </dgm:pt>
    <dgm:pt modelId="{559B4DEC-AF04-41FF-B4C8-7D5C6F39D667}" type="pres">
      <dgm:prSet presAssocID="{5DB18D99-443D-42C9-9B4B-FDD60D6F9396}" presName="hierChild4" presStyleCnt="0"/>
      <dgm:spPr/>
    </dgm:pt>
    <dgm:pt modelId="{16119715-C371-4096-9CFF-755832F0C241}" type="pres">
      <dgm:prSet presAssocID="{5DB18D99-443D-42C9-9B4B-FDD60D6F9396}" presName="hierChild5" presStyleCnt="0"/>
      <dgm:spPr/>
    </dgm:pt>
    <dgm:pt modelId="{02CD86D5-164F-4A72-949C-2E721DE69116}" type="pres">
      <dgm:prSet presAssocID="{8F1C7F0E-1E5C-498B-A251-56B43CB87A29}" presName="Name37" presStyleLbl="parChTrans1D2" presStyleIdx="2" presStyleCnt="3"/>
      <dgm:spPr/>
    </dgm:pt>
    <dgm:pt modelId="{A7CED917-E378-4AA4-BFDD-87C9962FD7B5}" type="pres">
      <dgm:prSet presAssocID="{A7B60C1F-8476-4911-B7BA-6D835C5A63CA}" presName="hierRoot2" presStyleCnt="0">
        <dgm:presLayoutVars>
          <dgm:hierBranch val="init"/>
        </dgm:presLayoutVars>
      </dgm:prSet>
      <dgm:spPr/>
    </dgm:pt>
    <dgm:pt modelId="{5A802F61-EA98-43B9-9593-546CBF799BDD}" type="pres">
      <dgm:prSet presAssocID="{A7B60C1F-8476-4911-B7BA-6D835C5A63CA}" presName="rootComposite" presStyleCnt="0"/>
      <dgm:spPr/>
    </dgm:pt>
    <dgm:pt modelId="{0C5AAAC0-6CA3-41B3-A890-CB78DE584191}" type="pres">
      <dgm:prSet presAssocID="{A7B60C1F-8476-4911-B7BA-6D835C5A63CA}" presName="rootText" presStyleLbl="node1" presStyleIdx="2" presStyleCnt="3" custLinFactNeighborY="-15234">
        <dgm:presLayoutVars>
          <dgm:chMax/>
          <dgm:chPref val="3"/>
        </dgm:presLayoutVars>
      </dgm:prSet>
      <dgm:spPr/>
    </dgm:pt>
    <dgm:pt modelId="{FEE82D6D-5610-4CCD-A65B-083DA4AC8A4D}" type="pres">
      <dgm:prSet presAssocID="{A7B60C1F-8476-4911-B7BA-6D835C5A63CA}" presName="titleText2" presStyleLbl="fgAcc1" presStyleIdx="2" presStyleCnt="3" custScaleX="156127" custScaleY="245438">
        <dgm:presLayoutVars>
          <dgm:chMax val="0"/>
          <dgm:chPref val="0"/>
        </dgm:presLayoutVars>
      </dgm:prSet>
      <dgm:spPr/>
    </dgm:pt>
    <dgm:pt modelId="{46B65F0E-96EB-4F55-BE3D-E999A6BE5B86}" type="pres">
      <dgm:prSet presAssocID="{A7B60C1F-8476-4911-B7BA-6D835C5A63CA}" presName="rootConnector" presStyleLbl="node2" presStyleIdx="0" presStyleCnt="0"/>
      <dgm:spPr/>
    </dgm:pt>
    <dgm:pt modelId="{BFD64A36-9747-4B19-9864-A6A08D14AFC1}" type="pres">
      <dgm:prSet presAssocID="{A7B60C1F-8476-4911-B7BA-6D835C5A63CA}" presName="hierChild4" presStyleCnt="0"/>
      <dgm:spPr/>
    </dgm:pt>
    <dgm:pt modelId="{536E10E9-3ADD-458A-81EB-56914747A0AC}" type="pres">
      <dgm:prSet presAssocID="{A7B60C1F-8476-4911-B7BA-6D835C5A63CA}" presName="hierChild5" presStyleCnt="0"/>
      <dgm:spPr/>
    </dgm:pt>
    <dgm:pt modelId="{FE4F8317-4C4F-4568-8340-460F3044B602}" type="pres">
      <dgm:prSet presAssocID="{15800183-C1AF-4544-9F07-7D60A07E9471}" presName="hierChild3" presStyleCnt="0"/>
      <dgm:spPr/>
    </dgm:pt>
  </dgm:ptLst>
  <dgm:cxnLst>
    <dgm:cxn modelId="{84714903-C1DC-4622-A352-1F7CBC54370B}" type="presOf" srcId="{CD153440-B283-47D0-9590-25AC7FCCE81F}" destId="{4F80E917-E10D-447E-9FE8-92FD1E92D863}" srcOrd="0" destOrd="0" presId="urn:microsoft.com/office/officeart/2008/layout/NameandTitleOrganizationalChart"/>
    <dgm:cxn modelId="{A5EC3F06-032F-421C-94CD-292B6833F1CD}" type="presOf" srcId="{8A3C49A9-D38B-4121-ACF0-A9900DFEF90D}" destId="{1BC0DAD0-03E2-40E7-A492-00C9499F96A6}" srcOrd="0" destOrd="0" presId="urn:microsoft.com/office/officeart/2008/layout/NameandTitleOrganizationalChart"/>
    <dgm:cxn modelId="{B1230B0A-BEA3-4213-978C-2E509BD80020}" type="presOf" srcId="{988CD440-FDAC-4E28-B4E0-CBB91A202708}" destId="{7F048E2D-163C-4451-88FB-9C7CF87CBBB4}" srcOrd="0" destOrd="0" presId="urn:microsoft.com/office/officeart/2008/layout/NameandTitleOrganizationalChart"/>
    <dgm:cxn modelId="{63ACA615-091E-4697-B000-ACFE2AB491D6}" srcId="{15800183-C1AF-4544-9F07-7D60A07E9471}" destId="{5DB18D99-443D-42C9-9B4B-FDD60D6F9396}" srcOrd="1" destOrd="0" parTransId="{2BB93511-9BF6-4805-9273-66E76C96B97A}" sibTransId="{8A3C49A9-D38B-4121-ACF0-A9900DFEF90D}"/>
    <dgm:cxn modelId="{C3EEE61D-BA6D-4D4E-A8B8-4C5BA73BFBB4}" srcId="{15800183-C1AF-4544-9F07-7D60A07E9471}" destId="{F9F84A4C-1E0A-4779-A4D2-E47B48AC00BD}" srcOrd="0" destOrd="0" parTransId="{CD153440-B283-47D0-9590-25AC7FCCE81F}" sibTransId="{CD2977C2-3FBE-4C5A-B917-7A7D2B183DAD}"/>
    <dgm:cxn modelId="{9C04F120-AB2A-4F58-A0D5-CA071BE7F4CC}" type="presOf" srcId="{558DE8D1-FCA1-4269-AE74-0D3A2C7EF404}" destId="{FEE82D6D-5610-4CCD-A65B-083DA4AC8A4D}" srcOrd="0" destOrd="0" presId="urn:microsoft.com/office/officeart/2008/layout/NameandTitleOrganizationalChart"/>
    <dgm:cxn modelId="{3092EF27-4647-4355-9497-97D6AFCB4413}" type="presOf" srcId="{F9F84A4C-1E0A-4779-A4D2-E47B48AC00BD}" destId="{64A3B171-45B4-4A9B-BE23-E78278704291}" srcOrd="1" destOrd="0" presId="urn:microsoft.com/office/officeart/2008/layout/NameandTitleOrganizationalChart"/>
    <dgm:cxn modelId="{58D45E38-ADCE-4EF8-9461-3C8B2888CD4B}" type="presOf" srcId="{8F1C7F0E-1E5C-498B-A251-56B43CB87A29}" destId="{02CD86D5-164F-4A72-949C-2E721DE69116}" srcOrd="0" destOrd="0" presId="urn:microsoft.com/office/officeart/2008/layout/NameandTitleOrganizationalChart"/>
    <dgm:cxn modelId="{A9480549-8557-48EE-BFF4-8C3E3D674920}" type="presOf" srcId="{F9F84A4C-1E0A-4779-A4D2-E47B48AC00BD}" destId="{FDC6549E-2CDF-4D60-B563-8DB6BC22D355}" srcOrd="0" destOrd="0" presId="urn:microsoft.com/office/officeart/2008/layout/NameandTitleOrganizationalChart"/>
    <dgm:cxn modelId="{B7DA9651-BABB-4A65-BE61-E5F73F4D1F14}" srcId="{15800183-C1AF-4544-9F07-7D60A07E9471}" destId="{A7B60C1F-8476-4911-B7BA-6D835C5A63CA}" srcOrd="2" destOrd="0" parTransId="{8F1C7F0E-1E5C-498B-A251-56B43CB87A29}" sibTransId="{558DE8D1-FCA1-4269-AE74-0D3A2C7EF404}"/>
    <dgm:cxn modelId="{B5AE3A52-6361-4DFA-8CB2-8332794507C4}" type="presOf" srcId="{2BB93511-9BF6-4805-9273-66E76C96B97A}" destId="{D18D5EC4-32C7-4561-8697-F326549ED7A8}" srcOrd="0" destOrd="0" presId="urn:microsoft.com/office/officeart/2008/layout/NameandTitleOrganizationalChart"/>
    <dgm:cxn modelId="{AD55E174-64F4-486D-B7B2-1AA4D9F55FA1}" type="presOf" srcId="{A7B60C1F-8476-4911-B7BA-6D835C5A63CA}" destId="{46B65F0E-96EB-4F55-BE3D-E999A6BE5B86}" srcOrd="1" destOrd="0" presId="urn:microsoft.com/office/officeart/2008/layout/NameandTitleOrganizationalChart"/>
    <dgm:cxn modelId="{B71EED87-F74C-43A6-B284-F961FFF8AE28}" type="presOf" srcId="{CD2977C2-3FBE-4C5A-B917-7A7D2B183DAD}" destId="{2E87824D-9188-4903-B530-FF1132E89F5D}" srcOrd="0" destOrd="0" presId="urn:microsoft.com/office/officeart/2008/layout/NameandTitleOrganizationalChart"/>
    <dgm:cxn modelId="{BCD0BD90-1AA3-4CE1-93FF-CA2607B70C19}" srcId="{96316C73-F7C7-42A3-A6E9-F7E182CA9BD3}" destId="{15800183-C1AF-4544-9F07-7D60A07E9471}" srcOrd="0" destOrd="0" parTransId="{06101D92-5ED6-4A5D-98D3-695C5CF844BF}" sibTransId="{988CD440-FDAC-4E28-B4E0-CBB91A202708}"/>
    <dgm:cxn modelId="{0D716C91-F31F-43AE-9C88-504119E0EA53}" type="presOf" srcId="{96316C73-F7C7-42A3-A6E9-F7E182CA9BD3}" destId="{DBD69407-6E33-4B9F-887A-E39392BE7E3C}" srcOrd="0" destOrd="0" presId="urn:microsoft.com/office/officeart/2008/layout/NameandTitleOrganizationalChart"/>
    <dgm:cxn modelId="{D2FF0D95-F77F-46FC-93DE-031277F33431}" type="presOf" srcId="{5DB18D99-443D-42C9-9B4B-FDD60D6F9396}" destId="{18A8EDF5-50BD-40C1-BC83-0EDE02C7CE8B}" srcOrd="1" destOrd="0" presId="urn:microsoft.com/office/officeart/2008/layout/NameandTitleOrganizationalChart"/>
    <dgm:cxn modelId="{C5F62798-2922-48D6-84F4-AE7FF0976A52}" type="presOf" srcId="{15800183-C1AF-4544-9F07-7D60A07E9471}" destId="{67518A9F-B4B6-462E-A422-C3B7CBEB2F44}" srcOrd="0" destOrd="0" presId="urn:microsoft.com/office/officeart/2008/layout/NameandTitleOrganizationalChart"/>
    <dgm:cxn modelId="{6C3464B1-99F9-4602-80C8-14603BDBE64B}" type="presOf" srcId="{15800183-C1AF-4544-9F07-7D60A07E9471}" destId="{B5CD0B52-6CA2-4A60-B2D8-E22F5CBC23F6}" srcOrd="1" destOrd="0" presId="urn:microsoft.com/office/officeart/2008/layout/NameandTitleOrganizationalChart"/>
    <dgm:cxn modelId="{91C156B2-1E54-4FEA-9589-8FFED3D2F740}" type="presOf" srcId="{A7B60C1F-8476-4911-B7BA-6D835C5A63CA}" destId="{0C5AAAC0-6CA3-41B3-A890-CB78DE584191}" srcOrd="0" destOrd="0" presId="urn:microsoft.com/office/officeart/2008/layout/NameandTitleOrganizationalChart"/>
    <dgm:cxn modelId="{7FECCEFF-2187-4390-B173-4990BFCEE063}" type="presOf" srcId="{5DB18D99-443D-42C9-9B4B-FDD60D6F9396}" destId="{CBF3A3E3-3C6B-4A2D-8188-B4EFEE21751F}" srcOrd="0" destOrd="0" presId="urn:microsoft.com/office/officeart/2008/layout/NameandTitleOrganizationalChart"/>
    <dgm:cxn modelId="{01CFECF3-AB41-49DA-A793-05742765D07F}" type="presParOf" srcId="{DBD69407-6E33-4B9F-887A-E39392BE7E3C}" destId="{BD1C8569-4F6A-4F35-BA66-3D8947B2C833}" srcOrd="0" destOrd="0" presId="urn:microsoft.com/office/officeart/2008/layout/NameandTitleOrganizationalChart"/>
    <dgm:cxn modelId="{17AE79CD-75DF-431B-9D21-B4B94DC245D9}" type="presParOf" srcId="{BD1C8569-4F6A-4F35-BA66-3D8947B2C833}" destId="{2DF6D4A6-8583-4E94-B375-CFD38C919403}" srcOrd="0" destOrd="0" presId="urn:microsoft.com/office/officeart/2008/layout/NameandTitleOrganizationalChart"/>
    <dgm:cxn modelId="{8584F8C0-786A-4939-BDA8-B413C6EF0E6D}" type="presParOf" srcId="{2DF6D4A6-8583-4E94-B375-CFD38C919403}" destId="{67518A9F-B4B6-462E-A422-C3B7CBEB2F44}" srcOrd="0" destOrd="0" presId="urn:microsoft.com/office/officeart/2008/layout/NameandTitleOrganizationalChart"/>
    <dgm:cxn modelId="{CCE6C297-7D4B-4334-98E6-0A5489BD54D6}" type="presParOf" srcId="{2DF6D4A6-8583-4E94-B375-CFD38C919403}" destId="{7F048E2D-163C-4451-88FB-9C7CF87CBBB4}" srcOrd="1" destOrd="0" presId="urn:microsoft.com/office/officeart/2008/layout/NameandTitleOrganizationalChart"/>
    <dgm:cxn modelId="{3640B90F-B586-4B41-BC58-C8CB2CDC38D4}" type="presParOf" srcId="{2DF6D4A6-8583-4E94-B375-CFD38C919403}" destId="{B5CD0B52-6CA2-4A60-B2D8-E22F5CBC23F6}" srcOrd="2" destOrd="0" presId="urn:microsoft.com/office/officeart/2008/layout/NameandTitleOrganizationalChart"/>
    <dgm:cxn modelId="{9494002F-62CA-4C85-97AD-7B57A14C1459}" type="presParOf" srcId="{BD1C8569-4F6A-4F35-BA66-3D8947B2C833}" destId="{55F33553-0D58-4129-A9F3-73336F69F715}" srcOrd="1" destOrd="0" presId="urn:microsoft.com/office/officeart/2008/layout/NameandTitleOrganizationalChart"/>
    <dgm:cxn modelId="{A360408A-E769-46AB-994C-6ED3B2984D05}" type="presParOf" srcId="{55F33553-0D58-4129-A9F3-73336F69F715}" destId="{4F80E917-E10D-447E-9FE8-92FD1E92D863}" srcOrd="0" destOrd="0" presId="urn:microsoft.com/office/officeart/2008/layout/NameandTitleOrganizationalChart"/>
    <dgm:cxn modelId="{30A82421-B2F6-4E0C-9249-B069E6397A40}" type="presParOf" srcId="{55F33553-0D58-4129-A9F3-73336F69F715}" destId="{9C31CC94-B012-4EC1-9CCA-FA84189313FB}" srcOrd="1" destOrd="0" presId="urn:microsoft.com/office/officeart/2008/layout/NameandTitleOrganizationalChart"/>
    <dgm:cxn modelId="{E7A65C61-5B0D-47C0-B6A1-3B63FB88A7B4}" type="presParOf" srcId="{9C31CC94-B012-4EC1-9CCA-FA84189313FB}" destId="{FBFC18C9-E5E8-42BE-8958-2D8F5514EBCC}" srcOrd="0" destOrd="0" presId="urn:microsoft.com/office/officeart/2008/layout/NameandTitleOrganizationalChart"/>
    <dgm:cxn modelId="{BC3CC8AE-B5ED-4361-B8BB-F9CAE2350E0F}" type="presParOf" srcId="{FBFC18C9-E5E8-42BE-8958-2D8F5514EBCC}" destId="{FDC6549E-2CDF-4D60-B563-8DB6BC22D355}" srcOrd="0" destOrd="0" presId="urn:microsoft.com/office/officeart/2008/layout/NameandTitleOrganizationalChart"/>
    <dgm:cxn modelId="{F1C390BB-2C29-4A0E-8EDB-2E7BC84D7718}" type="presParOf" srcId="{FBFC18C9-E5E8-42BE-8958-2D8F5514EBCC}" destId="{2E87824D-9188-4903-B530-FF1132E89F5D}" srcOrd="1" destOrd="0" presId="urn:microsoft.com/office/officeart/2008/layout/NameandTitleOrganizationalChart"/>
    <dgm:cxn modelId="{6490350E-897C-4127-8D27-B5E115CA15B1}" type="presParOf" srcId="{FBFC18C9-E5E8-42BE-8958-2D8F5514EBCC}" destId="{64A3B171-45B4-4A9B-BE23-E78278704291}" srcOrd="2" destOrd="0" presId="urn:microsoft.com/office/officeart/2008/layout/NameandTitleOrganizationalChart"/>
    <dgm:cxn modelId="{D369DE0A-ADCD-4455-AF46-53A84F0AC306}" type="presParOf" srcId="{9C31CC94-B012-4EC1-9CCA-FA84189313FB}" destId="{5CEF6D30-BC6B-4F3F-8DEC-CD35897E8861}" srcOrd="1" destOrd="0" presId="urn:microsoft.com/office/officeart/2008/layout/NameandTitleOrganizationalChart"/>
    <dgm:cxn modelId="{A32237ED-5170-4E5B-A200-BFA2EAF2DC6B}" type="presParOf" srcId="{9C31CC94-B012-4EC1-9CCA-FA84189313FB}" destId="{BB3788B5-2A37-490A-9D80-04AB85961E28}" srcOrd="2" destOrd="0" presId="urn:microsoft.com/office/officeart/2008/layout/NameandTitleOrganizationalChart"/>
    <dgm:cxn modelId="{D088B6B0-324D-4ABC-A396-689473730496}" type="presParOf" srcId="{55F33553-0D58-4129-A9F3-73336F69F715}" destId="{D18D5EC4-32C7-4561-8697-F326549ED7A8}" srcOrd="2" destOrd="0" presId="urn:microsoft.com/office/officeart/2008/layout/NameandTitleOrganizationalChart"/>
    <dgm:cxn modelId="{3D36C599-3338-4C94-A32F-7779F10978B6}" type="presParOf" srcId="{55F33553-0D58-4129-A9F3-73336F69F715}" destId="{1D49CD1B-82C6-4AD3-8508-F90BBF14465C}" srcOrd="3" destOrd="0" presId="urn:microsoft.com/office/officeart/2008/layout/NameandTitleOrganizationalChart"/>
    <dgm:cxn modelId="{66D45873-E111-4B2A-99E8-6B5036982500}" type="presParOf" srcId="{1D49CD1B-82C6-4AD3-8508-F90BBF14465C}" destId="{3AB9F247-DDFE-4697-B244-E2780180E4F4}" srcOrd="0" destOrd="0" presId="urn:microsoft.com/office/officeart/2008/layout/NameandTitleOrganizationalChart"/>
    <dgm:cxn modelId="{F82F4D81-2ECE-47BC-884F-CEBF1A269D1A}" type="presParOf" srcId="{3AB9F247-DDFE-4697-B244-E2780180E4F4}" destId="{CBF3A3E3-3C6B-4A2D-8188-B4EFEE21751F}" srcOrd="0" destOrd="0" presId="urn:microsoft.com/office/officeart/2008/layout/NameandTitleOrganizationalChart"/>
    <dgm:cxn modelId="{74BBB078-CA01-464E-B83C-CE7D08D5AD4E}" type="presParOf" srcId="{3AB9F247-DDFE-4697-B244-E2780180E4F4}" destId="{1BC0DAD0-03E2-40E7-A492-00C9499F96A6}" srcOrd="1" destOrd="0" presId="urn:microsoft.com/office/officeart/2008/layout/NameandTitleOrganizationalChart"/>
    <dgm:cxn modelId="{5082F2DD-3127-414D-BA40-0C1908CAB0EA}" type="presParOf" srcId="{3AB9F247-DDFE-4697-B244-E2780180E4F4}" destId="{18A8EDF5-50BD-40C1-BC83-0EDE02C7CE8B}" srcOrd="2" destOrd="0" presId="urn:microsoft.com/office/officeart/2008/layout/NameandTitleOrganizationalChart"/>
    <dgm:cxn modelId="{E4C45469-1F5C-4CD1-B622-50291AF4B254}" type="presParOf" srcId="{1D49CD1B-82C6-4AD3-8508-F90BBF14465C}" destId="{559B4DEC-AF04-41FF-B4C8-7D5C6F39D667}" srcOrd="1" destOrd="0" presId="urn:microsoft.com/office/officeart/2008/layout/NameandTitleOrganizationalChart"/>
    <dgm:cxn modelId="{883566EF-4C10-4184-9C81-856226896759}" type="presParOf" srcId="{1D49CD1B-82C6-4AD3-8508-F90BBF14465C}" destId="{16119715-C371-4096-9CFF-755832F0C241}" srcOrd="2" destOrd="0" presId="urn:microsoft.com/office/officeart/2008/layout/NameandTitleOrganizationalChart"/>
    <dgm:cxn modelId="{1510F241-DB43-43BF-A761-CF0131DBCA7E}" type="presParOf" srcId="{55F33553-0D58-4129-A9F3-73336F69F715}" destId="{02CD86D5-164F-4A72-949C-2E721DE69116}" srcOrd="4" destOrd="0" presId="urn:microsoft.com/office/officeart/2008/layout/NameandTitleOrganizationalChart"/>
    <dgm:cxn modelId="{824D470F-54BE-4536-85A4-B9943E0CF1F5}" type="presParOf" srcId="{55F33553-0D58-4129-A9F3-73336F69F715}" destId="{A7CED917-E378-4AA4-BFDD-87C9962FD7B5}" srcOrd="5" destOrd="0" presId="urn:microsoft.com/office/officeart/2008/layout/NameandTitleOrganizationalChart"/>
    <dgm:cxn modelId="{F8EF4BCA-6A2E-4F72-9DF9-5AB3B6CC6871}" type="presParOf" srcId="{A7CED917-E378-4AA4-BFDD-87C9962FD7B5}" destId="{5A802F61-EA98-43B9-9593-546CBF799BDD}" srcOrd="0" destOrd="0" presId="urn:microsoft.com/office/officeart/2008/layout/NameandTitleOrganizationalChart"/>
    <dgm:cxn modelId="{FEE4C122-0B4F-478F-94BE-E03AB374CBE1}" type="presParOf" srcId="{5A802F61-EA98-43B9-9593-546CBF799BDD}" destId="{0C5AAAC0-6CA3-41B3-A890-CB78DE584191}" srcOrd="0" destOrd="0" presId="urn:microsoft.com/office/officeart/2008/layout/NameandTitleOrganizationalChart"/>
    <dgm:cxn modelId="{68D018C6-F838-4F29-B584-BB87551CA6BB}" type="presParOf" srcId="{5A802F61-EA98-43B9-9593-546CBF799BDD}" destId="{FEE82D6D-5610-4CCD-A65B-083DA4AC8A4D}" srcOrd="1" destOrd="0" presId="urn:microsoft.com/office/officeart/2008/layout/NameandTitleOrganizationalChart"/>
    <dgm:cxn modelId="{55AA680E-CACD-4E40-8130-3CDD89F2F97F}" type="presParOf" srcId="{5A802F61-EA98-43B9-9593-546CBF799BDD}" destId="{46B65F0E-96EB-4F55-BE3D-E999A6BE5B86}" srcOrd="2" destOrd="0" presId="urn:microsoft.com/office/officeart/2008/layout/NameandTitleOrganizationalChart"/>
    <dgm:cxn modelId="{82307B95-B6A4-4380-9B34-9CE0FF1BE07A}" type="presParOf" srcId="{A7CED917-E378-4AA4-BFDD-87C9962FD7B5}" destId="{BFD64A36-9747-4B19-9864-A6A08D14AFC1}" srcOrd="1" destOrd="0" presId="urn:microsoft.com/office/officeart/2008/layout/NameandTitleOrganizationalChart"/>
    <dgm:cxn modelId="{002654B1-2625-47C9-9CDD-7F2ACFE69ABB}" type="presParOf" srcId="{A7CED917-E378-4AA4-BFDD-87C9962FD7B5}" destId="{536E10E9-3ADD-458A-81EB-56914747A0AC}" srcOrd="2" destOrd="0" presId="urn:microsoft.com/office/officeart/2008/layout/NameandTitleOrganizationalChart"/>
    <dgm:cxn modelId="{F2C71707-DD31-46D7-9BCD-E62EDB57388A}" type="presParOf" srcId="{BD1C8569-4F6A-4F35-BA66-3D8947B2C833}" destId="{FE4F8317-4C4F-4568-8340-460F3044B602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316C73-F7C7-42A3-A6E9-F7E182CA9BD3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800183-C1AF-4544-9F07-7D60A07E9471}">
      <dgm:prSet phldrT="[Text]" custT="1"/>
      <dgm:spPr>
        <a:xfrm>
          <a:off x="4265399" y="0"/>
          <a:ext cx="2455963" cy="1271589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MCED A</a:t>
          </a:r>
        </a:p>
      </dgm:t>
    </dgm:pt>
    <dgm:pt modelId="{06101D92-5ED6-4A5D-98D3-695C5CF844BF}" type="parTrans" cxnId="{BCD0BD90-1AA3-4CE1-93FF-CA2607B70C19}">
      <dgm:prSet/>
      <dgm:spPr/>
      <dgm:t>
        <a:bodyPr/>
        <a:lstStyle/>
        <a:p>
          <a:endParaRPr lang="en-US"/>
        </a:p>
      </dgm:t>
    </dgm:pt>
    <dgm:pt modelId="{988CD440-FDAC-4E28-B4E0-CBB91A202708}" type="sibTrans" cxnId="{BCD0BD90-1AA3-4CE1-93FF-CA2607B70C19}">
      <dgm:prSet custT="1"/>
      <dgm:spPr>
        <a:xfrm>
          <a:off x="4571164" y="883991"/>
          <a:ext cx="2580250" cy="806696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l">
            <a:buNone/>
          </a:pP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Mr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Nguyen Gia </a:t>
          </a:r>
          <a:r>
            <a:rPr lang="en-US" sz="2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sinds</a:t>
          </a:r>
          <a:r>
            <a:rPr lang="en-US" sz="2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14 Jan 25</a:t>
          </a:r>
        </a:p>
      </dgm:t>
    </dgm:pt>
    <dgm:pt modelId="{F9F84A4C-1E0A-4779-A4D2-E47B48AC00BD}">
      <dgm:prSet phldrT="[Text]" custT="1"/>
      <dgm:spPr>
        <a:xfrm>
          <a:off x="697705" y="2006461"/>
          <a:ext cx="2455963" cy="1271589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Bxl</a:t>
          </a:r>
          <a:endParaRPr lang="en-US" sz="40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D153440-B283-47D0-9590-25AC7FCCE81F}" type="parTrans" cxnId="{C3EEE61D-BA6D-4D4E-A8B8-4C5BA73BFBB4}">
      <dgm:prSet/>
      <dgm:spPr>
        <a:xfrm>
          <a:off x="1925687" y="1271589"/>
          <a:ext cx="3567693" cy="734872"/>
        </a:xfrm>
        <a:custGeom>
          <a:avLst/>
          <a:gdLst/>
          <a:ahLst/>
          <a:cxnLst/>
          <a:rect l="0" t="0" r="0" b="0"/>
          <a:pathLst>
            <a:path>
              <a:moveTo>
                <a:pt x="3567693" y="0"/>
              </a:moveTo>
              <a:lnTo>
                <a:pt x="3567693" y="438167"/>
              </a:lnTo>
              <a:lnTo>
                <a:pt x="0" y="438167"/>
              </a:lnTo>
              <a:lnTo>
                <a:pt x="0" y="734872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CD2977C2-3FBE-4C5A-B917-7A7D2B183DAD}" type="sibTrans" cxnId="{C3EEE61D-BA6D-4D4E-A8B8-4C5BA73BFBB4}">
      <dgm:prSet custT="1"/>
      <dgm:spPr>
        <a:xfrm>
          <a:off x="966589" y="2753917"/>
          <a:ext cx="2657082" cy="1300005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l">
            <a:buNone/>
          </a:pPr>
          <a:r>
            <a:rPr lang="en-US" sz="2400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Dhr</a:t>
          </a:r>
          <a:r>
            <a:rPr lang="en-US" sz="24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 </a:t>
          </a:r>
          <a:r>
            <a:rPr lang="fr-BE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Dejo Aybar F. (3/5  Milieu en Taal cursus </a:t>
          </a:r>
          <a:r>
            <a:rPr lang="fr-BE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tot</a:t>
          </a:r>
          <a:r>
            <a:rPr lang="fr-BE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fr-BE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dec</a:t>
          </a:r>
          <a:r>
            <a:rPr lang="fr-BE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25) </a:t>
          </a:r>
          <a:endParaRPr lang="en-US" sz="2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5DB18D99-443D-42C9-9B4B-FDD60D6F9396}">
      <dgm:prSet phldrT="[Text]" custT="1"/>
      <dgm:spPr>
        <a:xfrm>
          <a:off x="4272518" y="1998386"/>
          <a:ext cx="2455963" cy="1271589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NOH</a:t>
          </a:r>
        </a:p>
      </dgm:t>
    </dgm:pt>
    <dgm:pt modelId="{2BB93511-9BF6-4805-9273-66E76C96B97A}" type="parTrans" cxnId="{63ACA615-091E-4697-B000-ACFE2AB491D6}">
      <dgm:prSet/>
      <dgm:spPr>
        <a:xfrm>
          <a:off x="5447661" y="1271589"/>
          <a:ext cx="91440" cy="7267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0093"/>
              </a:lnTo>
              <a:lnTo>
                <a:pt x="52839" y="430093"/>
              </a:lnTo>
              <a:lnTo>
                <a:pt x="52839" y="72679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8A3C49A9-D38B-4121-ACF0-A9900DFEF90D}" type="sibTrans" cxnId="{63ACA615-091E-4697-B000-ACFE2AB491D6}">
      <dgm:prSet custT="1"/>
      <dgm:spPr>
        <a:xfrm>
          <a:off x="4485622" y="2750791"/>
          <a:ext cx="2983730" cy="1300657"/>
        </a:xfrm>
        <a:prstGeom prst="rect">
          <a:avLst/>
        </a:prstGeom>
        <a:solidFill>
          <a:srgbClr val="FF0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l">
            <a:spcAft>
              <a:spcPts val="0"/>
            </a:spcAft>
            <a:buNone/>
          </a:pP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Niet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ingevuld</a:t>
          </a:r>
          <a:endParaRPr lang="en-US" sz="2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algn="l">
            <a:spcAft>
              <a:spcPts val="0"/>
            </a:spcAft>
            <a:buNone/>
          </a:pPr>
          <a:endParaRPr lang="en-US" sz="2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algn="l">
            <a:spcAft>
              <a:spcPts val="0"/>
            </a:spcAft>
            <a:buNone/>
          </a:pP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Rekrutering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Sep 25, IPS </a:t>
          </a:r>
        </a:p>
      </dgm:t>
    </dgm:pt>
    <dgm:pt modelId="{A7B60C1F-8476-4911-B7BA-6D835C5A63CA}">
      <dgm:prSet phldrT="[Text]" custT="1"/>
      <dgm:spPr>
        <a:xfrm>
          <a:off x="7889601" y="2006461"/>
          <a:ext cx="2455963" cy="1271589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Evere</a:t>
          </a:r>
          <a:endParaRPr lang="en-US" sz="40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F1C7F0E-1E5C-498B-A251-56B43CB87A29}" type="parTrans" cxnId="{B7DA9651-BABB-4A65-BE61-E5F73F4D1F14}">
      <dgm:prSet/>
      <dgm:spPr>
        <a:xfrm>
          <a:off x="5493381" y="1271589"/>
          <a:ext cx="3624202" cy="7348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8167"/>
              </a:lnTo>
              <a:lnTo>
                <a:pt x="3624202" y="438167"/>
              </a:lnTo>
              <a:lnTo>
                <a:pt x="3624202" y="734872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558DE8D1-FCA1-4269-AE74-0D3A2C7EF404}" type="sibTrans" cxnId="{B7DA9651-BABB-4A65-BE61-E5F73F4D1F14}">
      <dgm:prSet custT="1"/>
      <dgm:spPr>
        <a:xfrm>
          <a:off x="8244282" y="2763340"/>
          <a:ext cx="2483392" cy="1275560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1SM Brulet L</a:t>
          </a:r>
          <a:r>
            <a:rPr lang="en-US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 (Taal cursus 1/5)</a:t>
          </a:r>
        </a:p>
      </dgm:t>
    </dgm:pt>
    <dgm:pt modelId="{DBD69407-6E33-4B9F-887A-E39392BE7E3C}" type="pres">
      <dgm:prSet presAssocID="{96316C73-F7C7-42A3-A6E9-F7E182CA9B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D1C8569-4F6A-4F35-BA66-3D8947B2C833}" type="pres">
      <dgm:prSet presAssocID="{15800183-C1AF-4544-9F07-7D60A07E9471}" presName="hierRoot1" presStyleCnt="0">
        <dgm:presLayoutVars>
          <dgm:hierBranch val="init"/>
        </dgm:presLayoutVars>
      </dgm:prSet>
      <dgm:spPr/>
    </dgm:pt>
    <dgm:pt modelId="{2DF6D4A6-8583-4E94-B375-CFD38C919403}" type="pres">
      <dgm:prSet presAssocID="{15800183-C1AF-4544-9F07-7D60A07E9471}" presName="rootComposite1" presStyleCnt="0"/>
      <dgm:spPr/>
    </dgm:pt>
    <dgm:pt modelId="{67518A9F-B4B6-462E-A422-C3B7CBEB2F44}" type="pres">
      <dgm:prSet presAssocID="{15800183-C1AF-4544-9F07-7D60A07E9471}" presName="rootText1" presStyleLbl="node0" presStyleIdx="0" presStyleCnt="1" custLinFactNeighborY="-654">
        <dgm:presLayoutVars>
          <dgm:chMax/>
          <dgm:chPref val="3"/>
        </dgm:presLayoutVars>
      </dgm:prSet>
      <dgm:spPr/>
    </dgm:pt>
    <dgm:pt modelId="{7F048E2D-163C-4451-88FB-9C7CF87CBBB4}" type="pres">
      <dgm:prSet presAssocID="{15800183-C1AF-4544-9F07-7D60A07E9471}" presName="titleText1" presStyleLbl="fgAcc0" presStyleIdx="0" presStyleCnt="1" custScaleX="116734" custScaleY="190320" custLinFactNeighborX="-22" custLinFactNeighborY="19799">
        <dgm:presLayoutVars>
          <dgm:chMax val="0"/>
          <dgm:chPref val="0"/>
        </dgm:presLayoutVars>
      </dgm:prSet>
      <dgm:spPr/>
    </dgm:pt>
    <dgm:pt modelId="{B5CD0B52-6CA2-4A60-B2D8-E22F5CBC23F6}" type="pres">
      <dgm:prSet presAssocID="{15800183-C1AF-4544-9F07-7D60A07E9471}" presName="rootConnector1" presStyleLbl="node1" presStyleIdx="0" presStyleCnt="3"/>
      <dgm:spPr/>
    </dgm:pt>
    <dgm:pt modelId="{55F33553-0D58-4129-A9F3-73336F69F715}" type="pres">
      <dgm:prSet presAssocID="{15800183-C1AF-4544-9F07-7D60A07E9471}" presName="hierChild2" presStyleCnt="0"/>
      <dgm:spPr/>
    </dgm:pt>
    <dgm:pt modelId="{4F80E917-E10D-447E-9FE8-92FD1E92D863}" type="pres">
      <dgm:prSet presAssocID="{CD153440-B283-47D0-9590-25AC7FCCE81F}" presName="Name37" presStyleLbl="parChTrans1D2" presStyleIdx="0" presStyleCnt="3"/>
      <dgm:spPr/>
    </dgm:pt>
    <dgm:pt modelId="{9C31CC94-B012-4EC1-9CCA-FA84189313FB}" type="pres">
      <dgm:prSet presAssocID="{F9F84A4C-1E0A-4779-A4D2-E47B48AC00BD}" presName="hierRoot2" presStyleCnt="0">
        <dgm:presLayoutVars>
          <dgm:hierBranch val="init"/>
        </dgm:presLayoutVars>
      </dgm:prSet>
      <dgm:spPr/>
    </dgm:pt>
    <dgm:pt modelId="{FBFC18C9-E5E8-42BE-8958-2D8F5514EBCC}" type="pres">
      <dgm:prSet presAssocID="{F9F84A4C-1E0A-4779-A4D2-E47B48AC00BD}" presName="rootComposite" presStyleCnt="0"/>
      <dgm:spPr/>
    </dgm:pt>
    <dgm:pt modelId="{FDC6549E-2CDF-4D60-B563-8DB6BC22D355}" type="pres">
      <dgm:prSet presAssocID="{F9F84A4C-1E0A-4779-A4D2-E47B48AC00BD}" presName="rootText" presStyleLbl="node1" presStyleIdx="0" presStyleCnt="3" custLinFactNeighborX="329" custLinFactNeighborY="-15234">
        <dgm:presLayoutVars>
          <dgm:chMax/>
          <dgm:chPref val="3"/>
        </dgm:presLayoutVars>
      </dgm:prSet>
      <dgm:spPr/>
    </dgm:pt>
    <dgm:pt modelId="{2E87824D-9188-4903-B530-FF1132E89F5D}" type="pres">
      <dgm:prSet presAssocID="{F9F84A4C-1E0A-4779-A4D2-E47B48AC00BD}" presName="titleText2" presStyleLbl="fgAcc1" presStyleIdx="0" presStyleCnt="3" custScaleX="120210" custScaleY="306704" custLinFactNeighborX="413" custLinFactNeighborY="54367">
        <dgm:presLayoutVars>
          <dgm:chMax val="0"/>
          <dgm:chPref val="0"/>
        </dgm:presLayoutVars>
      </dgm:prSet>
      <dgm:spPr/>
    </dgm:pt>
    <dgm:pt modelId="{64A3B171-45B4-4A9B-BE23-E78278704291}" type="pres">
      <dgm:prSet presAssocID="{F9F84A4C-1E0A-4779-A4D2-E47B48AC00BD}" presName="rootConnector" presStyleLbl="node2" presStyleIdx="0" presStyleCnt="0"/>
      <dgm:spPr/>
    </dgm:pt>
    <dgm:pt modelId="{5CEF6D30-BC6B-4F3F-8DEC-CD35897E8861}" type="pres">
      <dgm:prSet presAssocID="{F9F84A4C-1E0A-4779-A4D2-E47B48AC00BD}" presName="hierChild4" presStyleCnt="0"/>
      <dgm:spPr/>
    </dgm:pt>
    <dgm:pt modelId="{BB3788B5-2A37-490A-9D80-04AB85961E28}" type="pres">
      <dgm:prSet presAssocID="{F9F84A4C-1E0A-4779-A4D2-E47B48AC00BD}" presName="hierChild5" presStyleCnt="0"/>
      <dgm:spPr/>
    </dgm:pt>
    <dgm:pt modelId="{D18D5EC4-32C7-4561-8697-F326549ED7A8}" type="pres">
      <dgm:prSet presAssocID="{2BB93511-9BF6-4805-9273-66E76C96B97A}" presName="Name37" presStyleLbl="parChTrans1D2" presStyleIdx="1" presStyleCnt="3"/>
      <dgm:spPr/>
    </dgm:pt>
    <dgm:pt modelId="{1D49CD1B-82C6-4AD3-8508-F90BBF14465C}" type="pres">
      <dgm:prSet presAssocID="{5DB18D99-443D-42C9-9B4B-FDD60D6F9396}" presName="hierRoot2" presStyleCnt="0">
        <dgm:presLayoutVars>
          <dgm:hierBranch val="init"/>
        </dgm:presLayoutVars>
      </dgm:prSet>
      <dgm:spPr/>
    </dgm:pt>
    <dgm:pt modelId="{3AB9F247-DDFE-4697-B244-E2780180E4F4}" type="pres">
      <dgm:prSet presAssocID="{5DB18D99-443D-42C9-9B4B-FDD60D6F9396}" presName="rootComposite" presStyleCnt="0"/>
      <dgm:spPr/>
    </dgm:pt>
    <dgm:pt modelId="{CBF3A3E3-3C6B-4A2D-8188-B4EFEE21751F}" type="pres">
      <dgm:prSet presAssocID="{5DB18D99-443D-42C9-9B4B-FDD60D6F9396}" presName="rootText" presStyleLbl="node1" presStyleIdx="1" presStyleCnt="3" custLinFactNeighborX="2629" custLinFactNeighborY="-15869">
        <dgm:presLayoutVars>
          <dgm:chMax/>
          <dgm:chPref val="3"/>
        </dgm:presLayoutVars>
      </dgm:prSet>
      <dgm:spPr/>
    </dgm:pt>
    <dgm:pt modelId="{1BC0DAD0-03E2-40E7-A492-00C9499F96A6}" type="pres">
      <dgm:prSet presAssocID="{5DB18D99-443D-42C9-9B4B-FDD60D6F9396}" presName="titleText2" presStyleLbl="fgAcc1" presStyleIdx="1" presStyleCnt="3" custScaleX="134988" custScaleY="306858" custLinFactNeighborX="7834">
        <dgm:presLayoutVars>
          <dgm:chMax val="0"/>
          <dgm:chPref val="0"/>
        </dgm:presLayoutVars>
      </dgm:prSet>
      <dgm:spPr/>
    </dgm:pt>
    <dgm:pt modelId="{18A8EDF5-50BD-40C1-BC83-0EDE02C7CE8B}" type="pres">
      <dgm:prSet presAssocID="{5DB18D99-443D-42C9-9B4B-FDD60D6F9396}" presName="rootConnector" presStyleLbl="node2" presStyleIdx="0" presStyleCnt="0"/>
      <dgm:spPr/>
    </dgm:pt>
    <dgm:pt modelId="{559B4DEC-AF04-41FF-B4C8-7D5C6F39D667}" type="pres">
      <dgm:prSet presAssocID="{5DB18D99-443D-42C9-9B4B-FDD60D6F9396}" presName="hierChild4" presStyleCnt="0"/>
      <dgm:spPr/>
    </dgm:pt>
    <dgm:pt modelId="{16119715-C371-4096-9CFF-755832F0C241}" type="pres">
      <dgm:prSet presAssocID="{5DB18D99-443D-42C9-9B4B-FDD60D6F9396}" presName="hierChild5" presStyleCnt="0"/>
      <dgm:spPr/>
    </dgm:pt>
    <dgm:pt modelId="{02CD86D5-164F-4A72-949C-2E721DE69116}" type="pres">
      <dgm:prSet presAssocID="{8F1C7F0E-1E5C-498B-A251-56B43CB87A29}" presName="Name37" presStyleLbl="parChTrans1D2" presStyleIdx="2" presStyleCnt="3"/>
      <dgm:spPr/>
    </dgm:pt>
    <dgm:pt modelId="{A7CED917-E378-4AA4-BFDD-87C9962FD7B5}" type="pres">
      <dgm:prSet presAssocID="{A7B60C1F-8476-4911-B7BA-6D835C5A63CA}" presName="hierRoot2" presStyleCnt="0">
        <dgm:presLayoutVars>
          <dgm:hierBranch val="init"/>
        </dgm:presLayoutVars>
      </dgm:prSet>
      <dgm:spPr/>
    </dgm:pt>
    <dgm:pt modelId="{5A802F61-EA98-43B9-9593-546CBF799BDD}" type="pres">
      <dgm:prSet presAssocID="{A7B60C1F-8476-4911-B7BA-6D835C5A63CA}" presName="rootComposite" presStyleCnt="0"/>
      <dgm:spPr/>
    </dgm:pt>
    <dgm:pt modelId="{0C5AAAC0-6CA3-41B3-A890-CB78DE584191}" type="pres">
      <dgm:prSet presAssocID="{A7B60C1F-8476-4911-B7BA-6D835C5A63CA}" presName="rootText" presStyleLbl="node1" presStyleIdx="2" presStyleCnt="3" custLinFactNeighborY="-15234">
        <dgm:presLayoutVars>
          <dgm:chMax/>
          <dgm:chPref val="3"/>
        </dgm:presLayoutVars>
      </dgm:prSet>
      <dgm:spPr/>
    </dgm:pt>
    <dgm:pt modelId="{FEE82D6D-5610-4CCD-A65B-083DA4AC8A4D}" type="pres">
      <dgm:prSet presAssocID="{A7B60C1F-8476-4911-B7BA-6D835C5A63CA}" presName="titleText2" presStyleLbl="fgAcc1" presStyleIdx="2" presStyleCnt="3" custScaleX="112352" custScaleY="300937">
        <dgm:presLayoutVars>
          <dgm:chMax val="0"/>
          <dgm:chPref val="0"/>
        </dgm:presLayoutVars>
      </dgm:prSet>
      <dgm:spPr/>
    </dgm:pt>
    <dgm:pt modelId="{46B65F0E-96EB-4F55-BE3D-E999A6BE5B86}" type="pres">
      <dgm:prSet presAssocID="{A7B60C1F-8476-4911-B7BA-6D835C5A63CA}" presName="rootConnector" presStyleLbl="node2" presStyleIdx="0" presStyleCnt="0"/>
      <dgm:spPr/>
    </dgm:pt>
    <dgm:pt modelId="{BFD64A36-9747-4B19-9864-A6A08D14AFC1}" type="pres">
      <dgm:prSet presAssocID="{A7B60C1F-8476-4911-B7BA-6D835C5A63CA}" presName="hierChild4" presStyleCnt="0"/>
      <dgm:spPr/>
    </dgm:pt>
    <dgm:pt modelId="{536E10E9-3ADD-458A-81EB-56914747A0AC}" type="pres">
      <dgm:prSet presAssocID="{A7B60C1F-8476-4911-B7BA-6D835C5A63CA}" presName="hierChild5" presStyleCnt="0"/>
      <dgm:spPr/>
    </dgm:pt>
    <dgm:pt modelId="{FE4F8317-4C4F-4568-8340-460F3044B602}" type="pres">
      <dgm:prSet presAssocID="{15800183-C1AF-4544-9F07-7D60A07E9471}" presName="hierChild3" presStyleCnt="0"/>
      <dgm:spPr/>
    </dgm:pt>
  </dgm:ptLst>
  <dgm:cxnLst>
    <dgm:cxn modelId="{84714903-C1DC-4622-A352-1F7CBC54370B}" type="presOf" srcId="{CD153440-B283-47D0-9590-25AC7FCCE81F}" destId="{4F80E917-E10D-447E-9FE8-92FD1E92D863}" srcOrd="0" destOrd="0" presId="urn:microsoft.com/office/officeart/2008/layout/NameandTitleOrganizationalChart"/>
    <dgm:cxn modelId="{A5EC3F06-032F-421C-94CD-292B6833F1CD}" type="presOf" srcId="{8A3C49A9-D38B-4121-ACF0-A9900DFEF90D}" destId="{1BC0DAD0-03E2-40E7-A492-00C9499F96A6}" srcOrd="0" destOrd="0" presId="urn:microsoft.com/office/officeart/2008/layout/NameandTitleOrganizationalChart"/>
    <dgm:cxn modelId="{B1230B0A-BEA3-4213-978C-2E509BD80020}" type="presOf" srcId="{988CD440-FDAC-4E28-B4E0-CBB91A202708}" destId="{7F048E2D-163C-4451-88FB-9C7CF87CBBB4}" srcOrd="0" destOrd="0" presId="urn:microsoft.com/office/officeart/2008/layout/NameandTitleOrganizationalChart"/>
    <dgm:cxn modelId="{63ACA615-091E-4697-B000-ACFE2AB491D6}" srcId="{15800183-C1AF-4544-9F07-7D60A07E9471}" destId="{5DB18D99-443D-42C9-9B4B-FDD60D6F9396}" srcOrd="1" destOrd="0" parTransId="{2BB93511-9BF6-4805-9273-66E76C96B97A}" sibTransId="{8A3C49A9-D38B-4121-ACF0-A9900DFEF90D}"/>
    <dgm:cxn modelId="{C3EEE61D-BA6D-4D4E-A8B8-4C5BA73BFBB4}" srcId="{15800183-C1AF-4544-9F07-7D60A07E9471}" destId="{F9F84A4C-1E0A-4779-A4D2-E47B48AC00BD}" srcOrd="0" destOrd="0" parTransId="{CD153440-B283-47D0-9590-25AC7FCCE81F}" sibTransId="{CD2977C2-3FBE-4C5A-B917-7A7D2B183DAD}"/>
    <dgm:cxn modelId="{9C04F120-AB2A-4F58-A0D5-CA071BE7F4CC}" type="presOf" srcId="{558DE8D1-FCA1-4269-AE74-0D3A2C7EF404}" destId="{FEE82D6D-5610-4CCD-A65B-083DA4AC8A4D}" srcOrd="0" destOrd="0" presId="urn:microsoft.com/office/officeart/2008/layout/NameandTitleOrganizationalChart"/>
    <dgm:cxn modelId="{3092EF27-4647-4355-9497-97D6AFCB4413}" type="presOf" srcId="{F9F84A4C-1E0A-4779-A4D2-E47B48AC00BD}" destId="{64A3B171-45B4-4A9B-BE23-E78278704291}" srcOrd="1" destOrd="0" presId="urn:microsoft.com/office/officeart/2008/layout/NameandTitleOrganizationalChart"/>
    <dgm:cxn modelId="{58D45E38-ADCE-4EF8-9461-3C8B2888CD4B}" type="presOf" srcId="{8F1C7F0E-1E5C-498B-A251-56B43CB87A29}" destId="{02CD86D5-164F-4A72-949C-2E721DE69116}" srcOrd="0" destOrd="0" presId="urn:microsoft.com/office/officeart/2008/layout/NameandTitleOrganizationalChart"/>
    <dgm:cxn modelId="{A9480549-8557-48EE-BFF4-8C3E3D674920}" type="presOf" srcId="{F9F84A4C-1E0A-4779-A4D2-E47B48AC00BD}" destId="{FDC6549E-2CDF-4D60-B563-8DB6BC22D355}" srcOrd="0" destOrd="0" presId="urn:microsoft.com/office/officeart/2008/layout/NameandTitleOrganizationalChart"/>
    <dgm:cxn modelId="{B7DA9651-BABB-4A65-BE61-E5F73F4D1F14}" srcId="{15800183-C1AF-4544-9F07-7D60A07E9471}" destId="{A7B60C1F-8476-4911-B7BA-6D835C5A63CA}" srcOrd="2" destOrd="0" parTransId="{8F1C7F0E-1E5C-498B-A251-56B43CB87A29}" sibTransId="{558DE8D1-FCA1-4269-AE74-0D3A2C7EF404}"/>
    <dgm:cxn modelId="{B5AE3A52-6361-4DFA-8CB2-8332794507C4}" type="presOf" srcId="{2BB93511-9BF6-4805-9273-66E76C96B97A}" destId="{D18D5EC4-32C7-4561-8697-F326549ED7A8}" srcOrd="0" destOrd="0" presId="urn:microsoft.com/office/officeart/2008/layout/NameandTitleOrganizationalChart"/>
    <dgm:cxn modelId="{AD55E174-64F4-486D-B7B2-1AA4D9F55FA1}" type="presOf" srcId="{A7B60C1F-8476-4911-B7BA-6D835C5A63CA}" destId="{46B65F0E-96EB-4F55-BE3D-E999A6BE5B86}" srcOrd="1" destOrd="0" presId="urn:microsoft.com/office/officeart/2008/layout/NameandTitleOrganizationalChart"/>
    <dgm:cxn modelId="{B71EED87-F74C-43A6-B284-F961FFF8AE28}" type="presOf" srcId="{CD2977C2-3FBE-4C5A-B917-7A7D2B183DAD}" destId="{2E87824D-9188-4903-B530-FF1132E89F5D}" srcOrd="0" destOrd="0" presId="urn:microsoft.com/office/officeart/2008/layout/NameandTitleOrganizationalChart"/>
    <dgm:cxn modelId="{BCD0BD90-1AA3-4CE1-93FF-CA2607B70C19}" srcId="{96316C73-F7C7-42A3-A6E9-F7E182CA9BD3}" destId="{15800183-C1AF-4544-9F07-7D60A07E9471}" srcOrd="0" destOrd="0" parTransId="{06101D92-5ED6-4A5D-98D3-695C5CF844BF}" sibTransId="{988CD440-FDAC-4E28-B4E0-CBB91A202708}"/>
    <dgm:cxn modelId="{0D716C91-F31F-43AE-9C88-504119E0EA53}" type="presOf" srcId="{96316C73-F7C7-42A3-A6E9-F7E182CA9BD3}" destId="{DBD69407-6E33-4B9F-887A-E39392BE7E3C}" srcOrd="0" destOrd="0" presId="urn:microsoft.com/office/officeart/2008/layout/NameandTitleOrganizationalChart"/>
    <dgm:cxn modelId="{D2FF0D95-F77F-46FC-93DE-031277F33431}" type="presOf" srcId="{5DB18D99-443D-42C9-9B4B-FDD60D6F9396}" destId="{18A8EDF5-50BD-40C1-BC83-0EDE02C7CE8B}" srcOrd="1" destOrd="0" presId="urn:microsoft.com/office/officeart/2008/layout/NameandTitleOrganizationalChart"/>
    <dgm:cxn modelId="{C5F62798-2922-48D6-84F4-AE7FF0976A52}" type="presOf" srcId="{15800183-C1AF-4544-9F07-7D60A07E9471}" destId="{67518A9F-B4B6-462E-A422-C3B7CBEB2F44}" srcOrd="0" destOrd="0" presId="urn:microsoft.com/office/officeart/2008/layout/NameandTitleOrganizationalChart"/>
    <dgm:cxn modelId="{6C3464B1-99F9-4602-80C8-14603BDBE64B}" type="presOf" srcId="{15800183-C1AF-4544-9F07-7D60A07E9471}" destId="{B5CD0B52-6CA2-4A60-B2D8-E22F5CBC23F6}" srcOrd="1" destOrd="0" presId="urn:microsoft.com/office/officeart/2008/layout/NameandTitleOrganizationalChart"/>
    <dgm:cxn modelId="{91C156B2-1E54-4FEA-9589-8FFED3D2F740}" type="presOf" srcId="{A7B60C1F-8476-4911-B7BA-6D835C5A63CA}" destId="{0C5AAAC0-6CA3-41B3-A890-CB78DE584191}" srcOrd="0" destOrd="0" presId="urn:microsoft.com/office/officeart/2008/layout/NameandTitleOrganizationalChart"/>
    <dgm:cxn modelId="{7FECCEFF-2187-4390-B173-4990BFCEE063}" type="presOf" srcId="{5DB18D99-443D-42C9-9B4B-FDD60D6F9396}" destId="{CBF3A3E3-3C6B-4A2D-8188-B4EFEE21751F}" srcOrd="0" destOrd="0" presId="urn:microsoft.com/office/officeart/2008/layout/NameandTitleOrganizationalChart"/>
    <dgm:cxn modelId="{01CFECF3-AB41-49DA-A793-05742765D07F}" type="presParOf" srcId="{DBD69407-6E33-4B9F-887A-E39392BE7E3C}" destId="{BD1C8569-4F6A-4F35-BA66-3D8947B2C833}" srcOrd="0" destOrd="0" presId="urn:microsoft.com/office/officeart/2008/layout/NameandTitleOrganizationalChart"/>
    <dgm:cxn modelId="{17AE79CD-75DF-431B-9D21-B4B94DC245D9}" type="presParOf" srcId="{BD1C8569-4F6A-4F35-BA66-3D8947B2C833}" destId="{2DF6D4A6-8583-4E94-B375-CFD38C919403}" srcOrd="0" destOrd="0" presId="urn:microsoft.com/office/officeart/2008/layout/NameandTitleOrganizationalChart"/>
    <dgm:cxn modelId="{8584F8C0-786A-4939-BDA8-B413C6EF0E6D}" type="presParOf" srcId="{2DF6D4A6-8583-4E94-B375-CFD38C919403}" destId="{67518A9F-B4B6-462E-A422-C3B7CBEB2F44}" srcOrd="0" destOrd="0" presId="urn:microsoft.com/office/officeart/2008/layout/NameandTitleOrganizationalChart"/>
    <dgm:cxn modelId="{CCE6C297-7D4B-4334-98E6-0A5489BD54D6}" type="presParOf" srcId="{2DF6D4A6-8583-4E94-B375-CFD38C919403}" destId="{7F048E2D-163C-4451-88FB-9C7CF87CBBB4}" srcOrd="1" destOrd="0" presId="urn:microsoft.com/office/officeart/2008/layout/NameandTitleOrganizationalChart"/>
    <dgm:cxn modelId="{3640B90F-B586-4B41-BC58-C8CB2CDC38D4}" type="presParOf" srcId="{2DF6D4A6-8583-4E94-B375-CFD38C919403}" destId="{B5CD0B52-6CA2-4A60-B2D8-E22F5CBC23F6}" srcOrd="2" destOrd="0" presId="urn:microsoft.com/office/officeart/2008/layout/NameandTitleOrganizationalChart"/>
    <dgm:cxn modelId="{9494002F-62CA-4C85-97AD-7B57A14C1459}" type="presParOf" srcId="{BD1C8569-4F6A-4F35-BA66-3D8947B2C833}" destId="{55F33553-0D58-4129-A9F3-73336F69F715}" srcOrd="1" destOrd="0" presId="urn:microsoft.com/office/officeart/2008/layout/NameandTitleOrganizationalChart"/>
    <dgm:cxn modelId="{A360408A-E769-46AB-994C-6ED3B2984D05}" type="presParOf" srcId="{55F33553-0D58-4129-A9F3-73336F69F715}" destId="{4F80E917-E10D-447E-9FE8-92FD1E92D863}" srcOrd="0" destOrd="0" presId="urn:microsoft.com/office/officeart/2008/layout/NameandTitleOrganizationalChart"/>
    <dgm:cxn modelId="{30A82421-B2F6-4E0C-9249-B069E6397A40}" type="presParOf" srcId="{55F33553-0D58-4129-A9F3-73336F69F715}" destId="{9C31CC94-B012-4EC1-9CCA-FA84189313FB}" srcOrd="1" destOrd="0" presId="urn:microsoft.com/office/officeart/2008/layout/NameandTitleOrganizationalChart"/>
    <dgm:cxn modelId="{E7A65C61-5B0D-47C0-B6A1-3B63FB88A7B4}" type="presParOf" srcId="{9C31CC94-B012-4EC1-9CCA-FA84189313FB}" destId="{FBFC18C9-E5E8-42BE-8958-2D8F5514EBCC}" srcOrd="0" destOrd="0" presId="urn:microsoft.com/office/officeart/2008/layout/NameandTitleOrganizationalChart"/>
    <dgm:cxn modelId="{BC3CC8AE-B5ED-4361-B8BB-F9CAE2350E0F}" type="presParOf" srcId="{FBFC18C9-E5E8-42BE-8958-2D8F5514EBCC}" destId="{FDC6549E-2CDF-4D60-B563-8DB6BC22D355}" srcOrd="0" destOrd="0" presId="urn:microsoft.com/office/officeart/2008/layout/NameandTitleOrganizationalChart"/>
    <dgm:cxn modelId="{F1C390BB-2C29-4A0E-8EDB-2E7BC84D7718}" type="presParOf" srcId="{FBFC18C9-E5E8-42BE-8958-2D8F5514EBCC}" destId="{2E87824D-9188-4903-B530-FF1132E89F5D}" srcOrd="1" destOrd="0" presId="urn:microsoft.com/office/officeart/2008/layout/NameandTitleOrganizationalChart"/>
    <dgm:cxn modelId="{6490350E-897C-4127-8D27-B5E115CA15B1}" type="presParOf" srcId="{FBFC18C9-E5E8-42BE-8958-2D8F5514EBCC}" destId="{64A3B171-45B4-4A9B-BE23-E78278704291}" srcOrd="2" destOrd="0" presId="urn:microsoft.com/office/officeart/2008/layout/NameandTitleOrganizationalChart"/>
    <dgm:cxn modelId="{D369DE0A-ADCD-4455-AF46-53A84F0AC306}" type="presParOf" srcId="{9C31CC94-B012-4EC1-9CCA-FA84189313FB}" destId="{5CEF6D30-BC6B-4F3F-8DEC-CD35897E8861}" srcOrd="1" destOrd="0" presId="urn:microsoft.com/office/officeart/2008/layout/NameandTitleOrganizationalChart"/>
    <dgm:cxn modelId="{A32237ED-5170-4E5B-A200-BFA2EAF2DC6B}" type="presParOf" srcId="{9C31CC94-B012-4EC1-9CCA-FA84189313FB}" destId="{BB3788B5-2A37-490A-9D80-04AB85961E28}" srcOrd="2" destOrd="0" presId="urn:microsoft.com/office/officeart/2008/layout/NameandTitleOrganizationalChart"/>
    <dgm:cxn modelId="{D088B6B0-324D-4ABC-A396-689473730496}" type="presParOf" srcId="{55F33553-0D58-4129-A9F3-73336F69F715}" destId="{D18D5EC4-32C7-4561-8697-F326549ED7A8}" srcOrd="2" destOrd="0" presId="urn:microsoft.com/office/officeart/2008/layout/NameandTitleOrganizationalChart"/>
    <dgm:cxn modelId="{3D36C599-3338-4C94-A32F-7779F10978B6}" type="presParOf" srcId="{55F33553-0D58-4129-A9F3-73336F69F715}" destId="{1D49CD1B-82C6-4AD3-8508-F90BBF14465C}" srcOrd="3" destOrd="0" presId="urn:microsoft.com/office/officeart/2008/layout/NameandTitleOrganizationalChart"/>
    <dgm:cxn modelId="{66D45873-E111-4B2A-99E8-6B5036982500}" type="presParOf" srcId="{1D49CD1B-82C6-4AD3-8508-F90BBF14465C}" destId="{3AB9F247-DDFE-4697-B244-E2780180E4F4}" srcOrd="0" destOrd="0" presId="urn:microsoft.com/office/officeart/2008/layout/NameandTitleOrganizationalChart"/>
    <dgm:cxn modelId="{F82F4D81-2ECE-47BC-884F-CEBF1A269D1A}" type="presParOf" srcId="{3AB9F247-DDFE-4697-B244-E2780180E4F4}" destId="{CBF3A3E3-3C6B-4A2D-8188-B4EFEE21751F}" srcOrd="0" destOrd="0" presId="urn:microsoft.com/office/officeart/2008/layout/NameandTitleOrganizationalChart"/>
    <dgm:cxn modelId="{74BBB078-CA01-464E-B83C-CE7D08D5AD4E}" type="presParOf" srcId="{3AB9F247-DDFE-4697-B244-E2780180E4F4}" destId="{1BC0DAD0-03E2-40E7-A492-00C9499F96A6}" srcOrd="1" destOrd="0" presId="urn:microsoft.com/office/officeart/2008/layout/NameandTitleOrganizationalChart"/>
    <dgm:cxn modelId="{5082F2DD-3127-414D-BA40-0C1908CAB0EA}" type="presParOf" srcId="{3AB9F247-DDFE-4697-B244-E2780180E4F4}" destId="{18A8EDF5-50BD-40C1-BC83-0EDE02C7CE8B}" srcOrd="2" destOrd="0" presId="urn:microsoft.com/office/officeart/2008/layout/NameandTitleOrganizationalChart"/>
    <dgm:cxn modelId="{E4C45469-1F5C-4CD1-B622-50291AF4B254}" type="presParOf" srcId="{1D49CD1B-82C6-4AD3-8508-F90BBF14465C}" destId="{559B4DEC-AF04-41FF-B4C8-7D5C6F39D667}" srcOrd="1" destOrd="0" presId="urn:microsoft.com/office/officeart/2008/layout/NameandTitleOrganizationalChart"/>
    <dgm:cxn modelId="{883566EF-4C10-4184-9C81-856226896759}" type="presParOf" srcId="{1D49CD1B-82C6-4AD3-8508-F90BBF14465C}" destId="{16119715-C371-4096-9CFF-755832F0C241}" srcOrd="2" destOrd="0" presId="urn:microsoft.com/office/officeart/2008/layout/NameandTitleOrganizationalChart"/>
    <dgm:cxn modelId="{1510F241-DB43-43BF-A761-CF0131DBCA7E}" type="presParOf" srcId="{55F33553-0D58-4129-A9F3-73336F69F715}" destId="{02CD86D5-164F-4A72-949C-2E721DE69116}" srcOrd="4" destOrd="0" presId="urn:microsoft.com/office/officeart/2008/layout/NameandTitleOrganizationalChart"/>
    <dgm:cxn modelId="{824D470F-54BE-4536-85A4-B9943E0CF1F5}" type="presParOf" srcId="{55F33553-0D58-4129-A9F3-73336F69F715}" destId="{A7CED917-E378-4AA4-BFDD-87C9962FD7B5}" srcOrd="5" destOrd="0" presId="urn:microsoft.com/office/officeart/2008/layout/NameandTitleOrganizationalChart"/>
    <dgm:cxn modelId="{F8EF4BCA-6A2E-4F72-9DF9-5AB3B6CC6871}" type="presParOf" srcId="{A7CED917-E378-4AA4-BFDD-87C9962FD7B5}" destId="{5A802F61-EA98-43B9-9593-546CBF799BDD}" srcOrd="0" destOrd="0" presId="urn:microsoft.com/office/officeart/2008/layout/NameandTitleOrganizationalChart"/>
    <dgm:cxn modelId="{FEE4C122-0B4F-478F-94BE-E03AB374CBE1}" type="presParOf" srcId="{5A802F61-EA98-43B9-9593-546CBF799BDD}" destId="{0C5AAAC0-6CA3-41B3-A890-CB78DE584191}" srcOrd="0" destOrd="0" presId="urn:microsoft.com/office/officeart/2008/layout/NameandTitleOrganizationalChart"/>
    <dgm:cxn modelId="{68D018C6-F838-4F29-B584-BB87551CA6BB}" type="presParOf" srcId="{5A802F61-EA98-43B9-9593-546CBF799BDD}" destId="{FEE82D6D-5610-4CCD-A65B-083DA4AC8A4D}" srcOrd="1" destOrd="0" presId="urn:microsoft.com/office/officeart/2008/layout/NameandTitleOrganizationalChart"/>
    <dgm:cxn modelId="{55AA680E-CACD-4E40-8130-3CDD89F2F97F}" type="presParOf" srcId="{5A802F61-EA98-43B9-9593-546CBF799BDD}" destId="{46B65F0E-96EB-4F55-BE3D-E999A6BE5B86}" srcOrd="2" destOrd="0" presId="urn:microsoft.com/office/officeart/2008/layout/NameandTitleOrganizationalChart"/>
    <dgm:cxn modelId="{82307B95-B6A4-4380-9B34-9CE0FF1BE07A}" type="presParOf" srcId="{A7CED917-E378-4AA4-BFDD-87C9962FD7B5}" destId="{BFD64A36-9747-4B19-9864-A6A08D14AFC1}" srcOrd="1" destOrd="0" presId="urn:microsoft.com/office/officeart/2008/layout/NameandTitleOrganizationalChart"/>
    <dgm:cxn modelId="{002654B1-2625-47C9-9CDD-7F2ACFE69ABB}" type="presParOf" srcId="{A7CED917-E378-4AA4-BFDD-87C9962FD7B5}" destId="{536E10E9-3ADD-458A-81EB-56914747A0AC}" srcOrd="2" destOrd="0" presId="urn:microsoft.com/office/officeart/2008/layout/NameandTitleOrganizationalChart"/>
    <dgm:cxn modelId="{F2C71707-DD31-46D7-9BCD-E62EDB57388A}" type="presParOf" srcId="{BD1C8569-4F6A-4F35-BA66-3D8947B2C833}" destId="{FE4F8317-4C4F-4568-8340-460F3044B602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316C73-F7C7-42A3-A6E9-F7E182CA9BD3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800183-C1AF-4544-9F07-7D60A07E9471}">
      <dgm:prSet phldrT="[Text]" custT="1"/>
      <dgm:spPr>
        <a:xfrm>
          <a:off x="4291946" y="0"/>
          <a:ext cx="2483218" cy="12857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MCED A</a:t>
          </a:r>
        </a:p>
      </dgm:t>
    </dgm:pt>
    <dgm:pt modelId="{06101D92-5ED6-4A5D-98D3-695C5CF844BF}" type="parTrans" cxnId="{BCD0BD90-1AA3-4CE1-93FF-CA2607B70C19}">
      <dgm:prSet/>
      <dgm:spPr/>
      <dgm:t>
        <a:bodyPr/>
        <a:lstStyle/>
        <a:p>
          <a:endParaRPr lang="en-US"/>
        </a:p>
      </dgm:t>
    </dgm:pt>
    <dgm:pt modelId="{988CD440-FDAC-4E28-B4E0-CBB91A202708}" type="sibTrans" cxnId="{BCD0BD90-1AA3-4CE1-93FF-CA2607B70C19}">
      <dgm:prSet custT="1"/>
      <dgm:spPr>
        <a:xfrm>
          <a:off x="4686723" y="813495"/>
          <a:ext cx="2438630" cy="805397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Dhr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Nguyen Gia </a:t>
          </a:r>
        </a:p>
      </dgm:t>
    </dgm:pt>
    <dgm:pt modelId="{F9F84A4C-1E0A-4779-A4D2-E47B48AC00BD}">
      <dgm:prSet phldrT="[Text]" custT="1"/>
      <dgm:spPr>
        <a:xfrm>
          <a:off x="756965" y="2023022"/>
          <a:ext cx="2483218" cy="12857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Bxl</a:t>
          </a:r>
          <a:endParaRPr lang="en-US" sz="40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D153440-B283-47D0-9590-25AC7FCCE81F}" type="parTrans" cxnId="{C3EEE61D-BA6D-4D4E-A8B8-4C5BA73BFBB4}">
      <dgm:prSet/>
      <dgm:spPr>
        <a:xfrm>
          <a:off x="1998574" y="1285700"/>
          <a:ext cx="3534981" cy="737322"/>
        </a:xfrm>
        <a:custGeom>
          <a:avLst/>
          <a:gdLst/>
          <a:ahLst/>
          <a:cxnLst/>
          <a:rect l="0" t="0" r="0" b="0"/>
          <a:pathLst>
            <a:path>
              <a:moveTo>
                <a:pt x="3534981" y="0"/>
              </a:moveTo>
              <a:lnTo>
                <a:pt x="3534981" y="437325"/>
              </a:lnTo>
              <a:lnTo>
                <a:pt x="0" y="437325"/>
              </a:lnTo>
              <a:lnTo>
                <a:pt x="0" y="737322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CD2977C2-3FBE-4C5A-B917-7A7D2B183DAD}" type="sibTrans" cxnId="{C3EEE61D-BA6D-4D4E-A8B8-4C5BA73BFBB4}">
      <dgm:prSet custT="1"/>
      <dgm:spPr>
        <a:xfrm>
          <a:off x="1028832" y="2870045"/>
          <a:ext cx="2686569" cy="1183877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Dhr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Dejo Aybar F. </a:t>
          </a:r>
          <a:endParaRPr lang="fr-BE" sz="2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algn="ctr">
            <a:buNone/>
          </a:pP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(Taal cursus 1/5)  </a:t>
          </a:r>
        </a:p>
      </dgm:t>
    </dgm:pt>
    <dgm:pt modelId="{5DB18D99-443D-42C9-9B4B-FDD60D6F9396}">
      <dgm:prSet phldrT="[Text]" custT="1"/>
      <dgm:spPr>
        <a:xfrm>
          <a:off x="4371449" y="2014858"/>
          <a:ext cx="2483218" cy="12857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NOH</a:t>
          </a:r>
        </a:p>
      </dgm:t>
    </dgm:pt>
    <dgm:pt modelId="{2BB93511-9BF6-4805-9273-66E76C96B97A}" type="parTrans" cxnId="{63ACA615-091E-4697-B000-ACFE2AB491D6}">
      <dgm:prSet/>
      <dgm:spPr>
        <a:xfrm>
          <a:off x="5487835" y="1285700"/>
          <a:ext cx="91440" cy="7291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9161"/>
              </a:lnTo>
              <a:lnTo>
                <a:pt x="125223" y="429161"/>
              </a:lnTo>
              <a:lnTo>
                <a:pt x="125223" y="729158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8A3C49A9-D38B-4121-ACF0-A9900DFEF90D}" type="sibTrans" cxnId="{63ACA615-091E-4697-B000-ACFE2AB491D6}">
      <dgm:prSet custT="1"/>
      <dgm:spPr>
        <a:xfrm>
          <a:off x="4816654" y="2832197"/>
          <a:ext cx="2557370" cy="1201924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>
            <a:spcAft>
              <a:spcPts val="0"/>
            </a:spcAft>
            <a:buNone/>
          </a:pP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Dhr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/</a:t>
          </a:r>
          <a:r>
            <a:rPr lang="en-US" sz="2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Mevr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xxx</a:t>
          </a:r>
        </a:p>
      </dgm:t>
    </dgm:pt>
    <dgm:pt modelId="{A7B60C1F-8476-4911-B7BA-6D835C5A63CA}">
      <dgm:prSet phldrT="[Text]" custT="1"/>
      <dgm:spPr>
        <a:xfrm>
          <a:off x="7798936" y="2023022"/>
          <a:ext cx="2483218" cy="12857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4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Evere</a:t>
          </a:r>
          <a:endParaRPr lang="en-US" sz="40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F1C7F0E-1E5C-498B-A251-56B43CB87A29}" type="parTrans" cxnId="{B7DA9651-BABB-4A65-BE61-E5F73F4D1F14}">
      <dgm:prSet/>
      <dgm:spPr>
        <a:xfrm>
          <a:off x="5533555" y="1285700"/>
          <a:ext cx="3506990" cy="737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325"/>
              </a:lnTo>
              <a:lnTo>
                <a:pt x="3506990" y="437325"/>
              </a:lnTo>
              <a:lnTo>
                <a:pt x="3506990" y="737322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558DE8D1-FCA1-4269-AE74-0D3A2C7EF404}" type="sibTrans" cxnId="{B7DA9651-BABB-4A65-BE61-E5F73F4D1F14}">
      <dgm:prSet custT="1"/>
      <dgm:spPr>
        <a:xfrm>
          <a:off x="8157553" y="2814317"/>
          <a:ext cx="2510951" cy="1237683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1SM Brulet L</a:t>
          </a:r>
          <a:r>
            <a:rPr lang="en-US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 </a:t>
          </a:r>
          <a:r>
            <a:rPr lang="en-US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(Taal cursus 1/5)</a:t>
          </a:r>
        </a:p>
      </dgm:t>
    </dgm:pt>
    <dgm:pt modelId="{DBD69407-6E33-4B9F-887A-E39392BE7E3C}" type="pres">
      <dgm:prSet presAssocID="{96316C73-F7C7-42A3-A6E9-F7E182CA9B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D1C8569-4F6A-4F35-BA66-3D8947B2C833}" type="pres">
      <dgm:prSet presAssocID="{15800183-C1AF-4544-9F07-7D60A07E9471}" presName="hierRoot1" presStyleCnt="0">
        <dgm:presLayoutVars>
          <dgm:hierBranch val="init"/>
        </dgm:presLayoutVars>
      </dgm:prSet>
      <dgm:spPr/>
    </dgm:pt>
    <dgm:pt modelId="{2DF6D4A6-8583-4E94-B375-CFD38C919403}" type="pres">
      <dgm:prSet presAssocID="{15800183-C1AF-4544-9F07-7D60A07E9471}" presName="rootComposite1" presStyleCnt="0"/>
      <dgm:spPr/>
    </dgm:pt>
    <dgm:pt modelId="{67518A9F-B4B6-462E-A422-C3B7CBEB2F44}" type="pres">
      <dgm:prSet presAssocID="{15800183-C1AF-4544-9F07-7D60A07E9471}" presName="rootText1" presStyleLbl="node0" presStyleIdx="0" presStyleCnt="1" custLinFactNeighborY="-654">
        <dgm:presLayoutVars>
          <dgm:chMax/>
          <dgm:chPref val="3"/>
        </dgm:presLayoutVars>
      </dgm:prSet>
      <dgm:spPr/>
    </dgm:pt>
    <dgm:pt modelId="{7F048E2D-163C-4451-88FB-9C7CF87CBBB4}" type="pres">
      <dgm:prSet presAssocID="{15800183-C1AF-4544-9F07-7D60A07E9471}" presName="titleText1" presStyleLbl="fgAcc0" presStyleIdx="0" presStyleCnt="1" custScaleX="109116" custScaleY="187928">
        <dgm:presLayoutVars>
          <dgm:chMax val="0"/>
          <dgm:chPref val="0"/>
        </dgm:presLayoutVars>
      </dgm:prSet>
      <dgm:spPr/>
    </dgm:pt>
    <dgm:pt modelId="{B5CD0B52-6CA2-4A60-B2D8-E22F5CBC23F6}" type="pres">
      <dgm:prSet presAssocID="{15800183-C1AF-4544-9F07-7D60A07E9471}" presName="rootConnector1" presStyleLbl="node1" presStyleIdx="0" presStyleCnt="3"/>
      <dgm:spPr/>
    </dgm:pt>
    <dgm:pt modelId="{55F33553-0D58-4129-A9F3-73336F69F715}" type="pres">
      <dgm:prSet presAssocID="{15800183-C1AF-4544-9F07-7D60A07E9471}" presName="hierChild2" presStyleCnt="0"/>
      <dgm:spPr/>
    </dgm:pt>
    <dgm:pt modelId="{4F80E917-E10D-447E-9FE8-92FD1E92D863}" type="pres">
      <dgm:prSet presAssocID="{CD153440-B283-47D0-9590-25AC7FCCE81F}" presName="Name37" presStyleLbl="parChTrans1D2" presStyleIdx="0" presStyleCnt="3"/>
      <dgm:spPr/>
    </dgm:pt>
    <dgm:pt modelId="{9C31CC94-B012-4EC1-9CCA-FA84189313FB}" type="pres">
      <dgm:prSet presAssocID="{F9F84A4C-1E0A-4779-A4D2-E47B48AC00BD}" presName="hierRoot2" presStyleCnt="0">
        <dgm:presLayoutVars>
          <dgm:hierBranch val="init"/>
        </dgm:presLayoutVars>
      </dgm:prSet>
      <dgm:spPr/>
    </dgm:pt>
    <dgm:pt modelId="{FBFC18C9-E5E8-42BE-8958-2D8F5514EBCC}" type="pres">
      <dgm:prSet presAssocID="{F9F84A4C-1E0A-4779-A4D2-E47B48AC00BD}" presName="rootComposite" presStyleCnt="0"/>
      <dgm:spPr/>
    </dgm:pt>
    <dgm:pt modelId="{FDC6549E-2CDF-4D60-B563-8DB6BC22D355}" type="pres">
      <dgm:prSet presAssocID="{F9F84A4C-1E0A-4779-A4D2-E47B48AC00BD}" presName="rootText" presStyleLbl="node1" presStyleIdx="0" presStyleCnt="3" custLinFactNeighborX="329" custLinFactNeighborY="-15234">
        <dgm:presLayoutVars>
          <dgm:chMax/>
          <dgm:chPref val="3"/>
        </dgm:presLayoutVars>
      </dgm:prSet>
      <dgm:spPr/>
    </dgm:pt>
    <dgm:pt modelId="{2E87824D-9188-4903-B530-FF1132E89F5D}" type="pres">
      <dgm:prSet presAssocID="{F9F84A4C-1E0A-4779-A4D2-E47B48AC00BD}" presName="titleText2" presStyleLbl="fgAcc1" presStyleIdx="0" presStyleCnt="3" custScaleX="120210" custScaleY="276241" custLinFactNeighborX="413" custLinFactNeighborY="54367">
        <dgm:presLayoutVars>
          <dgm:chMax val="0"/>
          <dgm:chPref val="0"/>
        </dgm:presLayoutVars>
      </dgm:prSet>
      <dgm:spPr/>
    </dgm:pt>
    <dgm:pt modelId="{64A3B171-45B4-4A9B-BE23-E78278704291}" type="pres">
      <dgm:prSet presAssocID="{F9F84A4C-1E0A-4779-A4D2-E47B48AC00BD}" presName="rootConnector" presStyleLbl="node2" presStyleIdx="0" presStyleCnt="0"/>
      <dgm:spPr/>
    </dgm:pt>
    <dgm:pt modelId="{5CEF6D30-BC6B-4F3F-8DEC-CD35897E8861}" type="pres">
      <dgm:prSet presAssocID="{F9F84A4C-1E0A-4779-A4D2-E47B48AC00BD}" presName="hierChild4" presStyleCnt="0"/>
      <dgm:spPr/>
    </dgm:pt>
    <dgm:pt modelId="{BB3788B5-2A37-490A-9D80-04AB85961E28}" type="pres">
      <dgm:prSet presAssocID="{F9F84A4C-1E0A-4779-A4D2-E47B48AC00BD}" presName="hierChild5" presStyleCnt="0"/>
      <dgm:spPr/>
    </dgm:pt>
    <dgm:pt modelId="{D18D5EC4-32C7-4561-8697-F326549ED7A8}" type="pres">
      <dgm:prSet presAssocID="{2BB93511-9BF6-4805-9273-66E76C96B97A}" presName="Name37" presStyleLbl="parChTrans1D2" presStyleIdx="1" presStyleCnt="3"/>
      <dgm:spPr/>
    </dgm:pt>
    <dgm:pt modelId="{1D49CD1B-82C6-4AD3-8508-F90BBF14465C}" type="pres">
      <dgm:prSet presAssocID="{5DB18D99-443D-42C9-9B4B-FDD60D6F9396}" presName="hierRoot2" presStyleCnt="0">
        <dgm:presLayoutVars>
          <dgm:hierBranch val="init"/>
        </dgm:presLayoutVars>
      </dgm:prSet>
      <dgm:spPr/>
    </dgm:pt>
    <dgm:pt modelId="{3AB9F247-DDFE-4697-B244-E2780180E4F4}" type="pres">
      <dgm:prSet presAssocID="{5DB18D99-443D-42C9-9B4B-FDD60D6F9396}" presName="rootComposite" presStyleCnt="0"/>
      <dgm:spPr/>
    </dgm:pt>
    <dgm:pt modelId="{CBF3A3E3-3C6B-4A2D-8188-B4EFEE21751F}" type="pres">
      <dgm:prSet presAssocID="{5DB18D99-443D-42C9-9B4B-FDD60D6F9396}" presName="rootText" presStyleLbl="node1" presStyleIdx="1" presStyleCnt="3" custLinFactNeighborX="2629" custLinFactNeighborY="-15869">
        <dgm:presLayoutVars>
          <dgm:chMax/>
          <dgm:chPref val="3"/>
        </dgm:presLayoutVars>
      </dgm:prSet>
      <dgm:spPr/>
    </dgm:pt>
    <dgm:pt modelId="{1BC0DAD0-03E2-40E7-A492-00C9499F96A6}" type="pres">
      <dgm:prSet presAssocID="{5DB18D99-443D-42C9-9B4B-FDD60D6F9396}" presName="titleText2" presStyleLbl="fgAcc1" presStyleIdx="1" presStyleCnt="3" custScaleX="114429" custScaleY="280452" custLinFactNeighborX="7834">
        <dgm:presLayoutVars>
          <dgm:chMax val="0"/>
          <dgm:chPref val="0"/>
        </dgm:presLayoutVars>
      </dgm:prSet>
      <dgm:spPr/>
    </dgm:pt>
    <dgm:pt modelId="{18A8EDF5-50BD-40C1-BC83-0EDE02C7CE8B}" type="pres">
      <dgm:prSet presAssocID="{5DB18D99-443D-42C9-9B4B-FDD60D6F9396}" presName="rootConnector" presStyleLbl="node2" presStyleIdx="0" presStyleCnt="0"/>
      <dgm:spPr/>
    </dgm:pt>
    <dgm:pt modelId="{559B4DEC-AF04-41FF-B4C8-7D5C6F39D667}" type="pres">
      <dgm:prSet presAssocID="{5DB18D99-443D-42C9-9B4B-FDD60D6F9396}" presName="hierChild4" presStyleCnt="0"/>
      <dgm:spPr/>
    </dgm:pt>
    <dgm:pt modelId="{16119715-C371-4096-9CFF-755832F0C241}" type="pres">
      <dgm:prSet presAssocID="{5DB18D99-443D-42C9-9B4B-FDD60D6F9396}" presName="hierChild5" presStyleCnt="0"/>
      <dgm:spPr/>
    </dgm:pt>
    <dgm:pt modelId="{02CD86D5-164F-4A72-949C-2E721DE69116}" type="pres">
      <dgm:prSet presAssocID="{8F1C7F0E-1E5C-498B-A251-56B43CB87A29}" presName="Name37" presStyleLbl="parChTrans1D2" presStyleIdx="2" presStyleCnt="3"/>
      <dgm:spPr/>
    </dgm:pt>
    <dgm:pt modelId="{A7CED917-E378-4AA4-BFDD-87C9962FD7B5}" type="pres">
      <dgm:prSet presAssocID="{A7B60C1F-8476-4911-B7BA-6D835C5A63CA}" presName="hierRoot2" presStyleCnt="0">
        <dgm:presLayoutVars>
          <dgm:hierBranch val="init"/>
        </dgm:presLayoutVars>
      </dgm:prSet>
      <dgm:spPr/>
    </dgm:pt>
    <dgm:pt modelId="{5A802F61-EA98-43B9-9593-546CBF799BDD}" type="pres">
      <dgm:prSet presAssocID="{A7B60C1F-8476-4911-B7BA-6D835C5A63CA}" presName="rootComposite" presStyleCnt="0"/>
      <dgm:spPr/>
    </dgm:pt>
    <dgm:pt modelId="{0C5AAAC0-6CA3-41B3-A890-CB78DE584191}" type="pres">
      <dgm:prSet presAssocID="{A7B60C1F-8476-4911-B7BA-6D835C5A63CA}" presName="rootText" presStyleLbl="node1" presStyleIdx="2" presStyleCnt="3" custLinFactNeighborY="-15234">
        <dgm:presLayoutVars>
          <dgm:chMax/>
          <dgm:chPref val="3"/>
        </dgm:presLayoutVars>
      </dgm:prSet>
      <dgm:spPr/>
    </dgm:pt>
    <dgm:pt modelId="{FEE82D6D-5610-4CCD-A65B-083DA4AC8A4D}" type="pres">
      <dgm:prSet presAssocID="{A7B60C1F-8476-4911-B7BA-6D835C5A63CA}" presName="titleText2" presStyleLbl="fgAcc1" presStyleIdx="2" presStyleCnt="3" custScaleX="112352" custScaleY="288796">
        <dgm:presLayoutVars>
          <dgm:chMax val="0"/>
          <dgm:chPref val="0"/>
        </dgm:presLayoutVars>
      </dgm:prSet>
      <dgm:spPr/>
    </dgm:pt>
    <dgm:pt modelId="{46B65F0E-96EB-4F55-BE3D-E999A6BE5B86}" type="pres">
      <dgm:prSet presAssocID="{A7B60C1F-8476-4911-B7BA-6D835C5A63CA}" presName="rootConnector" presStyleLbl="node2" presStyleIdx="0" presStyleCnt="0"/>
      <dgm:spPr/>
    </dgm:pt>
    <dgm:pt modelId="{BFD64A36-9747-4B19-9864-A6A08D14AFC1}" type="pres">
      <dgm:prSet presAssocID="{A7B60C1F-8476-4911-B7BA-6D835C5A63CA}" presName="hierChild4" presStyleCnt="0"/>
      <dgm:spPr/>
    </dgm:pt>
    <dgm:pt modelId="{536E10E9-3ADD-458A-81EB-56914747A0AC}" type="pres">
      <dgm:prSet presAssocID="{A7B60C1F-8476-4911-B7BA-6D835C5A63CA}" presName="hierChild5" presStyleCnt="0"/>
      <dgm:spPr/>
    </dgm:pt>
    <dgm:pt modelId="{FE4F8317-4C4F-4568-8340-460F3044B602}" type="pres">
      <dgm:prSet presAssocID="{15800183-C1AF-4544-9F07-7D60A07E9471}" presName="hierChild3" presStyleCnt="0"/>
      <dgm:spPr/>
    </dgm:pt>
  </dgm:ptLst>
  <dgm:cxnLst>
    <dgm:cxn modelId="{84714903-C1DC-4622-A352-1F7CBC54370B}" type="presOf" srcId="{CD153440-B283-47D0-9590-25AC7FCCE81F}" destId="{4F80E917-E10D-447E-9FE8-92FD1E92D863}" srcOrd="0" destOrd="0" presId="urn:microsoft.com/office/officeart/2008/layout/NameandTitleOrganizationalChart"/>
    <dgm:cxn modelId="{A5EC3F06-032F-421C-94CD-292B6833F1CD}" type="presOf" srcId="{8A3C49A9-D38B-4121-ACF0-A9900DFEF90D}" destId="{1BC0DAD0-03E2-40E7-A492-00C9499F96A6}" srcOrd="0" destOrd="0" presId="urn:microsoft.com/office/officeart/2008/layout/NameandTitleOrganizationalChart"/>
    <dgm:cxn modelId="{B1230B0A-BEA3-4213-978C-2E509BD80020}" type="presOf" srcId="{988CD440-FDAC-4E28-B4E0-CBB91A202708}" destId="{7F048E2D-163C-4451-88FB-9C7CF87CBBB4}" srcOrd="0" destOrd="0" presId="urn:microsoft.com/office/officeart/2008/layout/NameandTitleOrganizationalChart"/>
    <dgm:cxn modelId="{63ACA615-091E-4697-B000-ACFE2AB491D6}" srcId="{15800183-C1AF-4544-9F07-7D60A07E9471}" destId="{5DB18D99-443D-42C9-9B4B-FDD60D6F9396}" srcOrd="1" destOrd="0" parTransId="{2BB93511-9BF6-4805-9273-66E76C96B97A}" sibTransId="{8A3C49A9-D38B-4121-ACF0-A9900DFEF90D}"/>
    <dgm:cxn modelId="{C3EEE61D-BA6D-4D4E-A8B8-4C5BA73BFBB4}" srcId="{15800183-C1AF-4544-9F07-7D60A07E9471}" destId="{F9F84A4C-1E0A-4779-A4D2-E47B48AC00BD}" srcOrd="0" destOrd="0" parTransId="{CD153440-B283-47D0-9590-25AC7FCCE81F}" sibTransId="{CD2977C2-3FBE-4C5A-B917-7A7D2B183DAD}"/>
    <dgm:cxn modelId="{9C04F120-AB2A-4F58-A0D5-CA071BE7F4CC}" type="presOf" srcId="{558DE8D1-FCA1-4269-AE74-0D3A2C7EF404}" destId="{FEE82D6D-5610-4CCD-A65B-083DA4AC8A4D}" srcOrd="0" destOrd="0" presId="urn:microsoft.com/office/officeart/2008/layout/NameandTitleOrganizationalChart"/>
    <dgm:cxn modelId="{3092EF27-4647-4355-9497-97D6AFCB4413}" type="presOf" srcId="{F9F84A4C-1E0A-4779-A4D2-E47B48AC00BD}" destId="{64A3B171-45B4-4A9B-BE23-E78278704291}" srcOrd="1" destOrd="0" presId="urn:microsoft.com/office/officeart/2008/layout/NameandTitleOrganizationalChart"/>
    <dgm:cxn modelId="{58D45E38-ADCE-4EF8-9461-3C8B2888CD4B}" type="presOf" srcId="{8F1C7F0E-1E5C-498B-A251-56B43CB87A29}" destId="{02CD86D5-164F-4A72-949C-2E721DE69116}" srcOrd="0" destOrd="0" presId="urn:microsoft.com/office/officeart/2008/layout/NameandTitleOrganizationalChart"/>
    <dgm:cxn modelId="{A9480549-8557-48EE-BFF4-8C3E3D674920}" type="presOf" srcId="{F9F84A4C-1E0A-4779-A4D2-E47B48AC00BD}" destId="{FDC6549E-2CDF-4D60-B563-8DB6BC22D355}" srcOrd="0" destOrd="0" presId="urn:microsoft.com/office/officeart/2008/layout/NameandTitleOrganizationalChart"/>
    <dgm:cxn modelId="{B7DA9651-BABB-4A65-BE61-E5F73F4D1F14}" srcId="{15800183-C1AF-4544-9F07-7D60A07E9471}" destId="{A7B60C1F-8476-4911-B7BA-6D835C5A63CA}" srcOrd="2" destOrd="0" parTransId="{8F1C7F0E-1E5C-498B-A251-56B43CB87A29}" sibTransId="{558DE8D1-FCA1-4269-AE74-0D3A2C7EF404}"/>
    <dgm:cxn modelId="{B5AE3A52-6361-4DFA-8CB2-8332794507C4}" type="presOf" srcId="{2BB93511-9BF6-4805-9273-66E76C96B97A}" destId="{D18D5EC4-32C7-4561-8697-F326549ED7A8}" srcOrd="0" destOrd="0" presId="urn:microsoft.com/office/officeart/2008/layout/NameandTitleOrganizationalChart"/>
    <dgm:cxn modelId="{AD55E174-64F4-486D-B7B2-1AA4D9F55FA1}" type="presOf" srcId="{A7B60C1F-8476-4911-B7BA-6D835C5A63CA}" destId="{46B65F0E-96EB-4F55-BE3D-E999A6BE5B86}" srcOrd="1" destOrd="0" presId="urn:microsoft.com/office/officeart/2008/layout/NameandTitleOrganizationalChart"/>
    <dgm:cxn modelId="{B71EED87-F74C-43A6-B284-F961FFF8AE28}" type="presOf" srcId="{CD2977C2-3FBE-4C5A-B917-7A7D2B183DAD}" destId="{2E87824D-9188-4903-B530-FF1132E89F5D}" srcOrd="0" destOrd="0" presId="urn:microsoft.com/office/officeart/2008/layout/NameandTitleOrganizationalChart"/>
    <dgm:cxn modelId="{BCD0BD90-1AA3-4CE1-93FF-CA2607B70C19}" srcId="{96316C73-F7C7-42A3-A6E9-F7E182CA9BD3}" destId="{15800183-C1AF-4544-9F07-7D60A07E9471}" srcOrd="0" destOrd="0" parTransId="{06101D92-5ED6-4A5D-98D3-695C5CF844BF}" sibTransId="{988CD440-FDAC-4E28-B4E0-CBB91A202708}"/>
    <dgm:cxn modelId="{0D716C91-F31F-43AE-9C88-504119E0EA53}" type="presOf" srcId="{96316C73-F7C7-42A3-A6E9-F7E182CA9BD3}" destId="{DBD69407-6E33-4B9F-887A-E39392BE7E3C}" srcOrd="0" destOrd="0" presId="urn:microsoft.com/office/officeart/2008/layout/NameandTitleOrganizationalChart"/>
    <dgm:cxn modelId="{D2FF0D95-F77F-46FC-93DE-031277F33431}" type="presOf" srcId="{5DB18D99-443D-42C9-9B4B-FDD60D6F9396}" destId="{18A8EDF5-50BD-40C1-BC83-0EDE02C7CE8B}" srcOrd="1" destOrd="0" presId="urn:microsoft.com/office/officeart/2008/layout/NameandTitleOrganizationalChart"/>
    <dgm:cxn modelId="{C5F62798-2922-48D6-84F4-AE7FF0976A52}" type="presOf" srcId="{15800183-C1AF-4544-9F07-7D60A07E9471}" destId="{67518A9F-B4B6-462E-A422-C3B7CBEB2F44}" srcOrd="0" destOrd="0" presId="urn:microsoft.com/office/officeart/2008/layout/NameandTitleOrganizationalChart"/>
    <dgm:cxn modelId="{6C3464B1-99F9-4602-80C8-14603BDBE64B}" type="presOf" srcId="{15800183-C1AF-4544-9F07-7D60A07E9471}" destId="{B5CD0B52-6CA2-4A60-B2D8-E22F5CBC23F6}" srcOrd="1" destOrd="0" presId="urn:microsoft.com/office/officeart/2008/layout/NameandTitleOrganizationalChart"/>
    <dgm:cxn modelId="{91C156B2-1E54-4FEA-9589-8FFED3D2F740}" type="presOf" srcId="{A7B60C1F-8476-4911-B7BA-6D835C5A63CA}" destId="{0C5AAAC0-6CA3-41B3-A890-CB78DE584191}" srcOrd="0" destOrd="0" presId="urn:microsoft.com/office/officeart/2008/layout/NameandTitleOrganizationalChart"/>
    <dgm:cxn modelId="{7FECCEFF-2187-4390-B173-4990BFCEE063}" type="presOf" srcId="{5DB18D99-443D-42C9-9B4B-FDD60D6F9396}" destId="{CBF3A3E3-3C6B-4A2D-8188-B4EFEE21751F}" srcOrd="0" destOrd="0" presId="urn:microsoft.com/office/officeart/2008/layout/NameandTitleOrganizationalChart"/>
    <dgm:cxn modelId="{01CFECF3-AB41-49DA-A793-05742765D07F}" type="presParOf" srcId="{DBD69407-6E33-4B9F-887A-E39392BE7E3C}" destId="{BD1C8569-4F6A-4F35-BA66-3D8947B2C833}" srcOrd="0" destOrd="0" presId="urn:microsoft.com/office/officeart/2008/layout/NameandTitleOrganizationalChart"/>
    <dgm:cxn modelId="{17AE79CD-75DF-431B-9D21-B4B94DC245D9}" type="presParOf" srcId="{BD1C8569-4F6A-4F35-BA66-3D8947B2C833}" destId="{2DF6D4A6-8583-4E94-B375-CFD38C919403}" srcOrd="0" destOrd="0" presId="urn:microsoft.com/office/officeart/2008/layout/NameandTitleOrganizationalChart"/>
    <dgm:cxn modelId="{8584F8C0-786A-4939-BDA8-B413C6EF0E6D}" type="presParOf" srcId="{2DF6D4A6-8583-4E94-B375-CFD38C919403}" destId="{67518A9F-B4B6-462E-A422-C3B7CBEB2F44}" srcOrd="0" destOrd="0" presId="urn:microsoft.com/office/officeart/2008/layout/NameandTitleOrganizationalChart"/>
    <dgm:cxn modelId="{CCE6C297-7D4B-4334-98E6-0A5489BD54D6}" type="presParOf" srcId="{2DF6D4A6-8583-4E94-B375-CFD38C919403}" destId="{7F048E2D-163C-4451-88FB-9C7CF87CBBB4}" srcOrd="1" destOrd="0" presId="urn:microsoft.com/office/officeart/2008/layout/NameandTitleOrganizationalChart"/>
    <dgm:cxn modelId="{3640B90F-B586-4B41-BC58-C8CB2CDC38D4}" type="presParOf" srcId="{2DF6D4A6-8583-4E94-B375-CFD38C919403}" destId="{B5CD0B52-6CA2-4A60-B2D8-E22F5CBC23F6}" srcOrd="2" destOrd="0" presId="urn:microsoft.com/office/officeart/2008/layout/NameandTitleOrganizationalChart"/>
    <dgm:cxn modelId="{9494002F-62CA-4C85-97AD-7B57A14C1459}" type="presParOf" srcId="{BD1C8569-4F6A-4F35-BA66-3D8947B2C833}" destId="{55F33553-0D58-4129-A9F3-73336F69F715}" srcOrd="1" destOrd="0" presId="urn:microsoft.com/office/officeart/2008/layout/NameandTitleOrganizationalChart"/>
    <dgm:cxn modelId="{A360408A-E769-46AB-994C-6ED3B2984D05}" type="presParOf" srcId="{55F33553-0D58-4129-A9F3-73336F69F715}" destId="{4F80E917-E10D-447E-9FE8-92FD1E92D863}" srcOrd="0" destOrd="0" presId="urn:microsoft.com/office/officeart/2008/layout/NameandTitleOrganizationalChart"/>
    <dgm:cxn modelId="{30A82421-B2F6-4E0C-9249-B069E6397A40}" type="presParOf" srcId="{55F33553-0D58-4129-A9F3-73336F69F715}" destId="{9C31CC94-B012-4EC1-9CCA-FA84189313FB}" srcOrd="1" destOrd="0" presId="urn:microsoft.com/office/officeart/2008/layout/NameandTitleOrganizationalChart"/>
    <dgm:cxn modelId="{E7A65C61-5B0D-47C0-B6A1-3B63FB88A7B4}" type="presParOf" srcId="{9C31CC94-B012-4EC1-9CCA-FA84189313FB}" destId="{FBFC18C9-E5E8-42BE-8958-2D8F5514EBCC}" srcOrd="0" destOrd="0" presId="urn:microsoft.com/office/officeart/2008/layout/NameandTitleOrganizationalChart"/>
    <dgm:cxn modelId="{BC3CC8AE-B5ED-4361-B8BB-F9CAE2350E0F}" type="presParOf" srcId="{FBFC18C9-E5E8-42BE-8958-2D8F5514EBCC}" destId="{FDC6549E-2CDF-4D60-B563-8DB6BC22D355}" srcOrd="0" destOrd="0" presId="urn:microsoft.com/office/officeart/2008/layout/NameandTitleOrganizationalChart"/>
    <dgm:cxn modelId="{F1C390BB-2C29-4A0E-8EDB-2E7BC84D7718}" type="presParOf" srcId="{FBFC18C9-E5E8-42BE-8958-2D8F5514EBCC}" destId="{2E87824D-9188-4903-B530-FF1132E89F5D}" srcOrd="1" destOrd="0" presId="urn:microsoft.com/office/officeart/2008/layout/NameandTitleOrganizationalChart"/>
    <dgm:cxn modelId="{6490350E-897C-4127-8D27-B5E115CA15B1}" type="presParOf" srcId="{FBFC18C9-E5E8-42BE-8958-2D8F5514EBCC}" destId="{64A3B171-45B4-4A9B-BE23-E78278704291}" srcOrd="2" destOrd="0" presId="urn:microsoft.com/office/officeart/2008/layout/NameandTitleOrganizationalChart"/>
    <dgm:cxn modelId="{D369DE0A-ADCD-4455-AF46-53A84F0AC306}" type="presParOf" srcId="{9C31CC94-B012-4EC1-9CCA-FA84189313FB}" destId="{5CEF6D30-BC6B-4F3F-8DEC-CD35897E8861}" srcOrd="1" destOrd="0" presId="urn:microsoft.com/office/officeart/2008/layout/NameandTitleOrganizationalChart"/>
    <dgm:cxn modelId="{A32237ED-5170-4E5B-A200-BFA2EAF2DC6B}" type="presParOf" srcId="{9C31CC94-B012-4EC1-9CCA-FA84189313FB}" destId="{BB3788B5-2A37-490A-9D80-04AB85961E28}" srcOrd="2" destOrd="0" presId="urn:microsoft.com/office/officeart/2008/layout/NameandTitleOrganizationalChart"/>
    <dgm:cxn modelId="{D088B6B0-324D-4ABC-A396-689473730496}" type="presParOf" srcId="{55F33553-0D58-4129-A9F3-73336F69F715}" destId="{D18D5EC4-32C7-4561-8697-F326549ED7A8}" srcOrd="2" destOrd="0" presId="urn:microsoft.com/office/officeart/2008/layout/NameandTitleOrganizationalChart"/>
    <dgm:cxn modelId="{3D36C599-3338-4C94-A32F-7779F10978B6}" type="presParOf" srcId="{55F33553-0D58-4129-A9F3-73336F69F715}" destId="{1D49CD1B-82C6-4AD3-8508-F90BBF14465C}" srcOrd="3" destOrd="0" presId="urn:microsoft.com/office/officeart/2008/layout/NameandTitleOrganizationalChart"/>
    <dgm:cxn modelId="{66D45873-E111-4B2A-99E8-6B5036982500}" type="presParOf" srcId="{1D49CD1B-82C6-4AD3-8508-F90BBF14465C}" destId="{3AB9F247-DDFE-4697-B244-E2780180E4F4}" srcOrd="0" destOrd="0" presId="urn:microsoft.com/office/officeart/2008/layout/NameandTitleOrganizationalChart"/>
    <dgm:cxn modelId="{F82F4D81-2ECE-47BC-884F-CEBF1A269D1A}" type="presParOf" srcId="{3AB9F247-DDFE-4697-B244-E2780180E4F4}" destId="{CBF3A3E3-3C6B-4A2D-8188-B4EFEE21751F}" srcOrd="0" destOrd="0" presId="urn:microsoft.com/office/officeart/2008/layout/NameandTitleOrganizationalChart"/>
    <dgm:cxn modelId="{74BBB078-CA01-464E-B83C-CE7D08D5AD4E}" type="presParOf" srcId="{3AB9F247-DDFE-4697-B244-E2780180E4F4}" destId="{1BC0DAD0-03E2-40E7-A492-00C9499F96A6}" srcOrd="1" destOrd="0" presId="urn:microsoft.com/office/officeart/2008/layout/NameandTitleOrganizationalChart"/>
    <dgm:cxn modelId="{5082F2DD-3127-414D-BA40-0C1908CAB0EA}" type="presParOf" srcId="{3AB9F247-DDFE-4697-B244-E2780180E4F4}" destId="{18A8EDF5-50BD-40C1-BC83-0EDE02C7CE8B}" srcOrd="2" destOrd="0" presId="urn:microsoft.com/office/officeart/2008/layout/NameandTitleOrganizationalChart"/>
    <dgm:cxn modelId="{E4C45469-1F5C-4CD1-B622-50291AF4B254}" type="presParOf" srcId="{1D49CD1B-82C6-4AD3-8508-F90BBF14465C}" destId="{559B4DEC-AF04-41FF-B4C8-7D5C6F39D667}" srcOrd="1" destOrd="0" presId="urn:microsoft.com/office/officeart/2008/layout/NameandTitleOrganizationalChart"/>
    <dgm:cxn modelId="{883566EF-4C10-4184-9C81-856226896759}" type="presParOf" srcId="{1D49CD1B-82C6-4AD3-8508-F90BBF14465C}" destId="{16119715-C371-4096-9CFF-755832F0C241}" srcOrd="2" destOrd="0" presId="urn:microsoft.com/office/officeart/2008/layout/NameandTitleOrganizationalChart"/>
    <dgm:cxn modelId="{1510F241-DB43-43BF-A761-CF0131DBCA7E}" type="presParOf" srcId="{55F33553-0D58-4129-A9F3-73336F69F715}" destId="{02CD86D5-164F-4A72-949C-2E721DE69116}" srcOrd="4" destOrd="0" presId="urn:microsoft.com/office/officeart/2008/layout/NameandTitleOrganizationalChart"/>
    <dgm:cxn modelId="{824D470F-54BE-4536-85A4-B9943E0CF1F5}" type="presParOf" srcId="{55F33553-0D58-4129-A9F3-73336F69F715}" destId="{A7CED917-E378-4AA4-BFDD-87C9962FD7B5}" srcOrd="5" destOrd="0" presId="urn:microsoft.com/office/officeart/2008/layout/NameandTitleOrganizationalChart"/>
    <dgm:cxn modelId="{F8EF4BCA-6A2E-4F72-9DF9-5AB3B6CC6871}" type="presParOf" srcId="{A7CED917-E378-4AA4-BFDD-87C9962FD7B5}" destId="{5A802F61-EA98-43B9-9593-546CBF799BDD}" srcOrd="0" destOrd="0" presId="urn:microsoft.com/office/officeart/2008/layout/NameandTitleOrganizationalChart"/>
    <dgm:cxn modelId="{FEE4C122-0B4F-478F-94BE-E03AB374CBE1}" type="presParOf" srcId="{5A802F61-EA98-43B9-9593-546CBF799BDD}" destId="{0C5AAAC0-6CA3-41B3-A890-CB78DE584191}" srcOrd="0" destOrd="0" presId="urn:microsoft.com/office/officeart/2008/layout/NameandTitleOrganizationalChart"/>
    <dgm:cxn modelId="{68D018C6-F838-4F29-B584-BB87551CA6BB}" type="presParOf" srcId="{5A802F61-EA98-43B9-9593-546CBF799BDD}" destId="{FEE82D6D-5610-4CCD-A65B-083DA4AC8A4D}" srcOrd="1" destOrd="0" presId="urn:microsoft.com/office/officeart/2008/layout/NameandTitleOrganizationalChart"/>
    <dgm:cxn modelId="{55AA680E-CACD-4E40-8130-3CDD89F2F97F}" type="presParOf" srcId="{5A802F61-EA98-43B9-9593-546CBF799BDD}" destId="{46B65F0E-96EB-4F55-BE3D-E999A6BE5B86}" srcOrd="2" destOrd="0" presId="urn:microsoft.com/office/officeart/2008/layout/NameandTitleOrganizationalChart"/>
    <dgm:cxn modelId="{82307B95-B6A4-4380-9B34-9CE0FF1BE07A}" type="presParOf" srcId="{A7CED917-E378-4AA4-BFDD-87C9962FD7B5}" destId="{BFD64A36-9747-4B19-9864-A6A08D14AFC1}" srcOrd="1" destOrd="0" presId="urn:microsoft.com/office/officeart/2008/layout/NameandTitleOrganizationalChart"/>
    <dgm:cxn modelId="{002654B1-2625-47C9-9CDD-7F2ACFE69ABB}" type="presParOf" srcId="{A7CED917-E378-4AA4-BFDD-87C9962FD7B5}" destId="{536E10E9-3ADD-458A-81EB-56914747A0AC}" srcOrd="2" destOrd="0" presId="urn:microsoft.com/office/officeart/2008/layout/NameandTitleOrganizationalChart"/>
    <dgm:cxn modelId="{F2C71707-DD31-46D7-9BCD-E62EDB57388A}" type="presParOf" srcId="{BD1C8569-4F6A-4F35-BA66-3D8947B2C833}" destId="{FE4F8317-4C4F-4568-8340-460F3044B602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AF160-6B19-48C4-9C35-54F3A7316C4D}">
      <dsp:nvSpPr>
        <dsp:cNvPr id="0" name=""/>
        <dsp:cNvSpPr/>
      </dsp:nvSpPr>
      <dsp:spPr>
        <a:xfrm>
          <a:off x="5327353" y="2223826"/>
          <a:ext cx="268483" cy="11156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241" y="0"/>
              </a:lnTo>
              <a:lnTo>
                <a:pt x="134241" y="1115669"/>
              </a:lnTo>
              <a:lnTo>
                <a:pt x="268483" y="1115669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BE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432907" y="2752973"/>
        <a:ext cx="0" cy="0"/>
      </dsp:txXfrm>
    </dsp:sp>
    <dsp:sp modelId="{61578F3C-85B5-4EED-942B-8B4FADF3D5EE}">
      <dsp:nvSpPr>
        <dsp:cNvPr id="0" name=""/>
        <dsp:cNvSpPr/>
      </dsp:nvSpPr>
      <dsp:spPr>
        <a:xfrm>
          <a:off x="5327353" y="2223826"/>
          <a:ext cx="263386" cy="250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1693" y="0"/>
              </a:lnTo>
              <a:lnTo>
                <a:pt x="131693" y="250939"/>
              </a:lnTo>
              <a:lnTo>
                <a:pt x="263386" y="250939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449951" y="2340201"/>
        <a:ext cx="0" cy="0"/>
      </dsp:txXfrm>
    </dsp:sp>
    <dsp:sp modelId="{171BCA9B-B972-4EEB-B176-C1B1B3B849B8}">
      <dsp:nvSpPr>
        <dsp:cNvPr id="0" name=""/>
        <dsp:cNvSpPr/>
      </dsp:nvSpPr>
      <dsp:spPr>
        <a:xfrm>
          <a:off x="5327353" y="1888318"/>
          <a:ext cx="263386" cy="335508"/>
        </a:xfrm>
        <a:custGeom>
          <a:avLst/>
          <a:gdLst/>
          <a:ahLst/>
          <a:cxnLst/>
          <a:rect l="0" t="0" r="0" b="0"/>
          <a:pathLst>
            <a:path>
              <a:moveTo>
                <a:pt x="0" y="335508"/>
              </a:moveTo>
              <a:lnTo>
                <a:pt x="131693" y="335508"/>
              </a:lnTo>
              <a:lnTo>
                <a:pt x="131693" y="0"/>
              </a:lnTo>
              <a:lnTo>
                <a:pt x="263386" y="0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448382" y="2045408"/>
        <a:ext cx="0" cy="0"/>
      </dsp:txXfrm>
    </dsp:sp>
    <dsp:sp modelId="{D5E8FB78-2372-42DB-8B9A-B2FCBF7E01FB}">
      <dsp:nvSpPr>
        <dsp:cNvPr id="0" name=""/>
        <dsp:cNvSpPr/>
      </dsp:nvSpPr>
      <dsp:spPr>
        <a:xfrm>
          <a:off x="5327353" y="1386439"/>
          <a:ext cx="263386" cy="837387"/>
        </a:xfrm>
        <a:custGeom>
          <a:avLst/>
          <a:gdLst/>
          <a:ahLst/>
          <a:cxnLst/>
          <a:rect l="0" t="0" r="0" b="0"/>
          <a:pathLst>
            <a:path>
              <a:moveTo>
                <a:pt x="0" y="837387"/>
              </a:moveTo>
              <a:lnTo>
                <a:pt x="131693" y="837387"/>
              </a:lnTo>
              <a:lnTo>
                <a:pt x="131693" y="0"/>
              </a:lnTo>
              <a:lnTo>
                <a:pt x="263386" y="0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437100" y="1783186"/>
        <a:ext cx="0" cy="0"/>
      </dsp:txXfrm>
    </dsp:sp>
    <dsp:sp modelId="{C22C809D-50D9-4CB4-A6FD-BA559BDA1EC6}">
      <dsp:nvSpPr>
        <dsp:cNvPr id="0" name=""/>
        <dsp:cNvSpPr/>
      </dsp:nvSpPr>
      <dsp:spPr>
        <a:xfrm>
          <a:off x="3747035" y="1972886"/>
          <a:ext cx="263386" cy="250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1693" y="0"/>
              </a:lnTo>
              <a:lnTo>
                <a:pt x="131693" y="250939"/>
              </a:lnTo>
              <a:lnTo>
                <a:pt x="263386" y="250939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BE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869634" y="2089261"/>
        <a:ext cx="0" cy="0"/>
      </dsp:txXfrm>
    </dsp:sp>
    <dsp:sp modelId="{C3393EBF-0EE0-4979-9567-A43A976A56EE}">
      <dsp:nvSpPr>
        <dsp:cNvPr id="0" name=""/>
        <dsp:cNvSpPr/>
      </dsp:nvSpPr>
      <dsp:spPr>
        <a:xfrm>
          <a:off x="3747035" y="1721947"/>
          <a:ext cx="263386" cy="250939"/>
        </a:xfrm>
        <a:custGeom>
          <a:avLst/>
          <a:gdLst/>
          <a:ahLst/>
          <a:cxnLst/>
          <a:rect l="0" t="0" r="0" b="0"/>
          <a:pathLst>
            <a:path>
              <a:moveTo>
                <a:pt x="0" y="250939"/>
              </a:moveTo>
              <a:lnTo>
                <a:pt x="131693" y="250939"/>
              </a:lnTo>
              <a:lnTo>
                <a:pt x="131693" y="0"/>
              </a:lnTo>
              <a:lnTo>
                <a:pt x="263386" y="0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BE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869634" y="1838322"/>
        <a:ext cx="0" cy="0"/>
      </dsp:txXfrm>
    </dsp:sp>
    <dsp:sp modelId="{2DFC97B6-F336-4F68-9D52-E8045D6A0745}">
      <dsp:nvSpPr>
        <dsp:cNvPr id="0" name=""/>
        <dsp:cNvSpPr/>
      </dsp:nvSpPr>
      <dsp:spPr>
        <a:xfrm>
          <a:off x="1986918" y="1927166"/>
          <a:ext cx="2633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63386" y="45720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BE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112026" y="1966302"/>
        <a:ext cx="0" cy="0"/>
      </dsp:txXfrm>
    </dsp:sp>
    <dsp:sp modelId="{5E87CE93-8B38-46E9-8A36-070BB5393ED0}">
      <dsp:nvSpPr>
        <dsp:cNvPr id="0" name=""/>
        <dsp:cNvSpPr/>
      </dsp:nvSpPr>
      <dsp:spPr>
        <a:xfrm>
          <a:off x="406600" y="1927166"/>
          <a:ext cx="2633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63386" y="45720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BE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31709" y="1966302"/>
        <a:ext cx="0" cy="0"/>
      </dsp:txXfrm>
    </dsp:sp>
    <dsp:sp modelId="{D99C84CE-D315-4D61-866F-017E639BF638}">
      <dsp:nvSpPr>
        <dsp:cNvPr id="0" name=""/>
        <dsp:cNvSpPr/>
      </dsp:nvSpPr>
      <dsp:spPr>
        <a:xfrm rot="16200000">
          <a:off x="-453081" y="1772135"/>
          <a:ext cx="1317860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6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DG MR</a:t>
          </a:r>
        </a:p>
      </dsp:txBody>
      <dsp:txXfrm>
        <a:off x="-453081" y="1772135"/>
        <a:ext cx="1317860" cy="401503"/>
      </dsp:txXfrm>
    </dsp:sp>
    <dsp:sp modelId="{106B4907-E3CF-486F-9E5E-4904CD1CECF7}">
      <dsp:nvSpPr>
        <dsp:cNvPr id="0" name=""/>
        <dsp:cNvSpPr/>
      </dsp:nvSpPr>
      <dsp:spPr>
        <a:xfrm>
          <a:off x="669987" y="1772135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MR </a:t>
          </a:r>
          <a:r>
            <a:rPr lang="fr-BE" sz="14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Mgt</a:t>
          </a:r>
          <a:endParaRPr lang="fr-BE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69987" y="1772135"/>
        <a:ext cx="1316931" cy="401503"/>
      </dsp:txXfrm>
    </dsp:sp>
    <dsp:sp modelId="{9D407ACF-1B74-4643-A755-FA71BD8DA26D}">
      <dsp:nvSpPr>
        <dsp:cNvPr id="0" name=""/>
        <dsp:cNvSpPr/>
      </dsp:nvSpPr>
      <dsp:spPr>
        <a:xfrm>
          <a:off x="2250304" y="1772135"/>
          <a:ext cx="14967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Environnement</a:t>
          </a:r>
        </a:p>
      </dsp:txBody>
      <dsp:txXfrm>
        <a:off x="2250304" y="1772135"/>
        <a:ext cx="1496731" cy="401503"/>
      </dsp:txXfrm>
    </dsp:sp>
    <dsp:sp modelId="{83DF3088-3E57-4507-8320-07C4E4AFF6E6}">
      <dsp:nvSpPr>
        <dsp:cNvPr id="0" name=""/>
        <dsp:cNvSpPr/>
      </dsp:nvSpPr>
      <dsp:spPr>
        <a:xfrm>
          <a:off x="4010422" y="1521195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1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fr-BE" sz="14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</a:t>
          </a:r>
          <a:r>
            <a:rPr lang="fr-BE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O&amp;T</a:t>
          </a:r>
        </a:p>
      </dsp:txBody>
      <dsp:txXfrm>
        <a:off x="4010422" y="1521195"/>
        <a:ext cx="1316931" cy="401503"/>
      </dsp:txXfrm>
    </dsp:sp>
    <dsp:sp modelId="{CE55538E-C96D-449A-9677-2F476CD04AB7}">
      <dsp:nvSpPr>
        <dsp:cNvPr id="0" name=""/>
        <dsp:cNvSpPr/>
      </dsp:nvSpPr>
      <dsp:spPr>
        <a:xfrm>
          <a:off x="4010422" y="2023074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4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</a:t>
          </a:r>
          <a:r>
            <a:rPr lang="fr-BE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fr-BE" sz="14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Terr</a:t>
          </a:r>
          <a:endParaRPr lang="fr-BE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010422" y="2023074"/>
        <a:ext cx="1316931" cy="401503"/>
      </dsp:txXfrm>
    </dsp:sp>
    <dsp:sp modelId="{01D9440B-0D42-4A45-8771-815B594E7A9B}">
      <dsp:nvSpPr>
        <dsp:cNvPr id="0" name=""/>
        <dsp:cNvSpPr/>
      </dsp:nvSpPr>
      <dsp:spPr>
        <a:xfrm>
          <a:off x="5590739" y="1185687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 </a:t>
          </a:r>
          <a:r>
            <a:rPr lang="en-US" sz="14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Adv</a:t>
          </a:r>
          <a:endParaRPr lang="en-US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90739" y="1185687"/>
        <a:ext cx="1316931" cy="401503"/>
      </dsp:txXfrm>
    </dsp:sp>
    <dsp:sp modelId="{5EFEE7AB-3C16-42A3-BD86-B5A0202C89EC}">
      <dsp:nvSpPr>
        <dsp:cNvPr id="0" name=""/>
        <dsp:cNvSpPr/>
      </dsp:nvSpPr>
      <dsp:spPr>
        <a:xfrm>
          <a:off x="5590739" y="1687566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 </a:t>
          </a:r>
          <a:r>
            <a:rPr lang="en-US" sz="14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Lic</a:t>
          </a:r>
          <a:endParaRPr lang="en-US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90739" y="1687566"/>
        <a:ext cx="1316931" cy="401503"/>
      </dsp:txXfrm>
    </dsp:sp>
    <dsp:sp modelId="{706E3B88-A457-404F-8CE7-721B55DB6043}">
      <dsp:nvSpPr>
        <dsp:cNvPr id="0" name=""/>
        <dsp:cNvSpPr/>
      </dsp:nvSpPr>
      <dsp:spPr>
        <a:xfrm>
          <a:off x="5590739" y="2189445"/>
          <a:ext cx="1316931" cy="570640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Bur </a:t>
          </a:r>
          <a:r>
            <a:rPr lang="en-US" sz="14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Proc</a:t>
          </a:r>
          <a:r>
            <a:rPr lang="en-US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</a:t>
          </a:r>
          <a:r>
            <a:rPr lang="en-US" sz="14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Sp</a:t>
          </a:r>
          <a:r>
            <a:rPr lang="en-US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&amp; </a:t>
          </a:r>
          <a:r>
            <a:rPr lang="en-US" sz="14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Fmn</a:t>
          </a:r>
          <a:endParaRPr lang="en-US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90739" y="2189445"/>
        <a:ext cx="1316931" cy="570640"/>
      </dsp:txXfrm>
    </dsp:sp>
    <dsp:sp modelId="{738A9B8C-C2D5-4E97-BA77-5DF56F3EBC89}">
      <dsp:nvSpPr>
        <dsp:cNvPr id="0" name=""/>
        <dsp:cNvSpPr/>
      </dsp:nvSpPr>
      <dsp:spPr>
        <a:xfrm>
          <a:off x="5595836" y="3138744"/>
          <a:ext cx="1316931" cy="401503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12 MUTE</a:t>
          </a:r>
        </a:p>
      </dsp:txBody>
      <dsp:txXfrm>
        <a:off x="5595836" y="3138744"/>
        <a:ext cx="1316931" cy="4015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CD86D5-164F-4A72-949C-2E721DE69116}">
      <dsp:nvSpPr>
        <dsp:cNvPr id="0" name=""/>
        <dsp:cNvSpPr/>
      </dsp:nvSpPr>
      <dsp:spPr>
        <a:xfrm>
          <a:off x="5349340" y="1240230"/>
          <a:ext cx="3908439" cy="849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9700"/>
              </a:lnTo>
              <a:lnTo>
                <a:pt x="3908439" y="559700"/>
              </a:lnTo>
              <a:lnTo>
                <a:pt x="3908439" y="8490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8D5EC4-32C7-4561-8697-F326549ED7A8}">
      <dsp:nvSpPr>
        <dsp:cNvPr id="0" name=""/>
        <dsp:cNvSpPr/>
      </dsp:nvSpPr>
      <dsp:spPr>
        <a:xfrm>
          <a:off x="5349340" y="1240230"/>
          <a:ext cx="485315" cy="8412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1824"/>
              </a:lnTo>
              <a:lnTo>
                <a:pt x="485315" y="551824"/>
              </a:lnTo>
              <a:lnTo>
                <a:pt x="485315" y="841211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80E917-E10D-447E-9FE8-92FD1E92D863}">
      <dsp:nvSpPr>
        <dsp:cNvPr id="0" name=""/>
        <dsp:cNvSpPr/>
      </dsp:nvSpPr>
      <dsp:spPr>
        <a:xfrm>
          <a:off x="1704811" y="1240230"/>
          <a:ext cx="3644529" cy="849087"/>
        </a:xfrm>
        <a:custGeom>
          <a:avLst/>
          <a:gdLst/>
          <a:ahLst/>
          <a:cxnLst/>
          <a:rect l="0" t="0" r="0" b="0"/>
          <a:pathLst>
            <a:path>
              <a:moveTo>
                <a:pt x="3644529" y="0"/>
              </a:moveTo>
              <a:lnTo>
                <a:pt x="3644529" y="559700"/>
              </a:lnTo>
              <a:lnTo>
                <a:pt x="0" y="559700"/>
              </a:lnTo>
              <a:lnTo>
                <a:pt x="0" y="84908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18A9F-B4B6-462E-A422-C3B7CBEB2F44}">
      <dsp:nvSpPr>
        <dsp:cNvPr id="0" name=""/>
        <dsp:cNvSpPr/>
      </dsp:nvSpPr>
      <dsp:spPr>
        <a:xfrm>
          <a:off x="4151641" y="0"/>
          <a:ext cx="2395397" cy="124023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7501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MCED A</a:t>
          </a:r>
        </a:p>
      </dsp:txBody>
      <dsp:txXfrm>
        <a:off x="4151641" y="0"/>
        <a:ext cx="2395397" cy="1240230"/>
      </dsp:txXfrm>
    </dsp:sp>
    <dsp:sp modelId="{7F048E2D-163C-4451-88FB-9C7CF87CBBB4}">
      <dsp:nvSpPr>
        <dsp:cNvPr id="0" name=""/>
        <dsp:cNvSpPr/>
      </dsp:nvSpPr>
      <dsp:spPr>
        <a:xfrm>
          <a:off x="1901394" y="731096"/>
          <a:ext cx="7399356" cy="1054440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13970" rIns="55880" bIns="139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Cdt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di Febbo M.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 Jul 24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halftijds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;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 Dec 24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verlof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,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eindeloopbaanverlof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en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pensioen</a:t>
          </a:r>
          <a:endParaRPr lang="en-US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Nguyen G.: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 Sep 24 – 14 Jan 25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loopbaanonderbreking</a:t>
          </a:r>
          <a:endParaRPr lang="en-US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901394" y="731096"/>
        <a:ext cx="7399356" cy="1054440"/>
      </dsp:txXfrm>
    </dsp:sp>
    <dsp:sp modelId="{FDC6549E-2CDF-4D60-B563-8DB6BC22D355}">
      <dsp:nvSpPr>
        <dsp:cNvPr id="0" name=""/>
        <dsp:cNvSpPr/>
      </dsp:nvSpPr>
      <dsp:spPr>
        <a:xfrm>
          <a:off x="507112" y="2089318"/>
          <a:ext cx="2395397" cy="124023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7501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Bxl</a:t>
          </a:r>
          <a:endParaRPr lang="en-US" sz="4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07112" y="2089318"/>
        <a:ext cx="2395397" cy="1240230"/>
      </dsp:txXfrm>
    </dsp:sp>
    <dsp:sp modelId="{2E87824D-9188-4903-B530-FF1132E89F5D}">
      <dsp:nvSpPr>
        <dsp:cNvPr id="0" name=""/>
        <dsp:cNvSpPr/>
      </dsp:nvSpPr>
      <dsp:spPr>
        <a:xfrm>
          <a:off x="126175" y="2921213"/>
          <a:ext cx="3877935" cy="1058603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Mr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Nguyen </a:t>
          </a:r>
          <a:r>
            <a:rPr lang="en-US" sz="2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Gia (</a:t>
          </a:r>
          <a:r>
            <a:rPr lang="en-US" sz="2400" kern="1200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Dhr</a:t>
          </a:r>
          <a:r>
            <a:rPr lang="en-US" sz="2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 </a:t>
          </a:r>
          <a:r>
            <a:rPr lang="fr-BE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Dejo Aybar F. </a:t>
          </a:r>
          <a:r>
            <a:rPr lang="fr-BE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fr-BE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 </a:t>
          </a:r>
          <a:r>
            <a:rPr lang="fr-BE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Aug</a:t>
          </a:r>
          <a:r>
            <a:rPr lang="fr-BE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24)</a:t>
          </a:r>
          <a:endParaRPr lang="en-US" sz="24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26175" y="2921213"/>
        <a:ext cx="3877935" cy="1058603"/>
      </dsp:txXfrm>
    </dsp:sp>
    <dsp:sp modelId="{CBF3A3E3-3C6B-4A2D-8188-B4EFEE21751F}">
      <dsp:nvSpPr>
        <dsp:cNvPr id="0" name=""/>
        <dsp:cNvSpPr/>
      </dsp:nvSpPr>
      <dsp:spPr>
        <a:xfrm>
          <a:off x="4636956" y="2081442"/>
          <a:ext cx="2395397" cy="124023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7501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NOH</a:t>
          </a:r>
        </a:p>
      </dsp:txBody>
      <dsp:txXfrm>
        <a:off x="4636956" y="2081442"/>
        <a:ext cx="2395397" cy="1240230"/>
      </dsp:txXfrm>
    </dsp:sp>
    <dsp:sp modelId="{1BC0DAD0-03E2-40E7-A492-00C9499F96A6}">
      <dsp:nvSpPr>
        <dsp:cNvPr id="0" name=""/>
        <dsp:cNvSpPr/>
      </dsp:nvSpPr>
      <dsp:spPr>
        <a:xfrm>
          <a:off x="4906603" y="2934377"/>
          <a:ext cx="2448774" cy="1030412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Mme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Antuna E. (tot 1 Sep 24, </a:t>
          </a: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mutatie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naar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IG)</a:t>
          </a:r>
        </a:p>
      </dsp:txBody>
      <dsp:txXfrm>
        <a:off x="4906603" y="2934377"/>
        <a:ext cx="2448774" cy="1030412"/>
      </dsp:txXfrm>
    </dsp:sp>
    <dsp:sp modelId="{0C5AAAC0-6CA3-41B3-A890-CB78DE584191}">
      <dsp:nvSpPr>
        <dsp:cNvPr id="0" name=""/>
        <dsp:cNvSpPr/>
      </dsp:nvSpPr>
      <dsp:spPr>
        <a:xfrm>
          <a:off x="8060081" y="2089318"/>
          <a:ext cx="2395397" cy="124023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7501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Evere</a:t>
          </a:r>
          <a:endParaRPr lang="en-US" sz="4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8060081" y="2089318"/>
        <a:ext cx="2395397" cy="1240230"/>
      </dsp:txXfrm>
    </dsp:sp>
    <dsp:sp modelId="{FEE82D6D-5610-4CCD-A65B-083DA4AC8A4D}">
      <dsp:nvSpPr>
        <dsp:cNvPr id="0" name=""/>
        <dsp:cNvSpPr/>
      </dsp:nvSpPr>
      <dsp:spPr>
        <a:xfrm>
          <a:off x="7934151" y="2942250"/>
          <a:ext cx="3365876" cy="1014665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1SM Brulet L. (UTE Chief A.I </a:t>
          </a: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vanaf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01 Sep 24 tot 14 Jan 25) + Taal cursus 1/5</a:t>
          </a:r>
        </a:p>
      </dsp:txBody>
      <dsp:txXfrm>
        <a:off x="7934151" y="2942250"/>
        <a:ext cx="3365876" cy="1014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CD86D5-164F-4A72-949C-2E721DE69116}">
      <dsp:nvSpPr>
        <dsp:cNvPr id="0" name=""/>
        <dsp:cNvSpPr/>
      </dsp:nvSpPr>
      <dsp:spPr>
        <a:xfrm>
          <a:off x="5493381" y="1271589"/>
          <a:ext cx="3624202" cy="7348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8167"/>
              </a:lnTo>
              <a:lnTo>
                <a:pt x="3624202" y="438167"/>
              </a:lnTo>
              <a:lnTo>
                <a:pt x="3624202" y="734872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8D5EC4-32C7-4561-8697-F326549ED7A8}">
      <dsp:nvSpPr>
        <dsp:cNvPr id="0" name=""/>
        <dsp:cNvSpPr/>
      </dsp:nvSpPr>
      <dsp:spPr>
        <a:xfrm>
          <a:off x="5447661" y="1271589"/>
          <a:ext cx="91440" cy="7267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0093"/>
              </a:lnTo>
              <a:lnTo>
                <a:pt x="52839" y="430093"/>
              </a:lnTo>
              <a:lnTo>
                <a:pt x="52839" y="72679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80E917-E10D-447E-9FE8-92FD1E92D863}">
      <dsp:nvSpPr>
        <dsp:cNvPr id="0" name=""/>
        <dsp:cNvSpPr/>
      </dsp:nvSpPr>
      <dsp:spPr>
        <a:xfrm>
          <a:off x="1925687" y="1271589"/>
          <a:ext cx="3567693" cy="734872"/>
        </a:xfrm>
        <a:custGeom>
          <a:avLst/>
          <a:gdLst/>
          <a:ahLst/>
          <a:cxnLst/>
          <a:rect l="0" t="0" r="0" b="0"/>
          <a:pathLst>
            <a:path>
              <a:moveTo>
                <a:pt x="3567693" y="0"/>
              </a:moveTo>
              <a:lnTo>
                <a:pt x="3567693" y="438167"/>
              </a:lnTo>
              <a:lnTo>
                <a:pt x="0" y="438167"/>
              </a:lnTo>
              <a:lnTo>
                <a:pt x="0" y="734872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18A9F-B4B6-462E-A422-C3B7CBEB2F44}">
      <dsp:nvSpPr>
        <dsp:cNvPr id="0" name=""/>
        <dsp:cNvSpPr/>
      </dsp:nvSpPr>
      <dsp:spPr>
        <a:xfrm>
          <a:off x="4265399" y="0"/>
          <a:ext cx="2455963" cy="1271589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79435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MCED A</a:t>
          </a:r>
        </a:p>
      </dsp:txBody>
      <dsp:txXfrm>
        <a:off x="4265399" y="0"/>
        <a:ext cx="2455963" cy="1271589"/>
      </dsp:txXfrm>
    </dsp:sp>
    <dsp:sp modelId="{7F048E2D-163C-4451-88FB-9C7CF87CBBB4}">
      <dsp:nvSpPr>
        <dsp:cNvPr id="0" name=""/>
        <dsp:cNvSpPr/>
      </dsp:nvSpPr>
      <dsp:spPr>
        <a:xfrm>
          <a:off x="4571164" y="883991"/>
          <a:ext cx="2580250" cy="806696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13970" rIns="55880" bIns="139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Mr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Nguyen Gia </a:t>
          </a:r>
          <a:r>
            <a:rPr lang="en-US" sz="22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sinds</a:t>
          </a:r>
          <a:r>
            <a:rPr lang="en-US" sz="2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14 Jan 25</a:t>
          </a:r>
        </a:p>
      </dsp:txBody>
      <dsp:txXfrm>
        <a:off x="4571164" y="883991"/>
        <a:ext cx="2580250" cy="806696"/>
      </dsp:txXfrm>
    </dsp:sp>
    <dsp:sp modelId="{FDC6549E-2CDF-4D60-B563-8DB6BC22D355}">
      <dsp:nvSpPr>
        <dsp:cNvPr id="0" name=""/>
        <dsp:cNvSpPr/>
      </dsp:nvSpPr>
      <dsp:spPr>
        <a:xfrm>
          <a:off x="697705" y="2006461"/>
          <a:ext cx="2455963" cy="1271589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79435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Bxl</a:t>
          </a:r>
          <a:endParaRPr lang="en-US" sz="4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97705" y="2006461"/>
        <a:ext cx="2455963" cy="1271589"/>
      </dsp:txXfrm>
    </dsp:sp>
    <dsp:sp modelId="{2E87824D-9188-4903-B530-FF1132E89F5D}">
      <dsp:nvSpPr>
        <dsp:cNvPr id="0" name=""/>
        <dsp:cNvSpPr/>
      </dsp:nvSpPr>
      <dsp:spPr>
        <a:xfrm>
          <a:off x="966589" y="2753917"/>
          <a:ext cx="2657082" cy="1300005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Dhr</a:t>
          </a:r>
          <a:r>
            <a:rPr lang="en-US" sz="2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 </a:t>
          </a:r>
          <a:r>
            <a:rPr lang="fr-BE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Dejo Aybar F. (3/5  Milieu en Taal cursus </a:t>
          </a:r>
          <a:r>
            <a:rPr lang="fr-BE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tot</a:t>
          </a:r>
          <a:r>
            <a:rPr lang="fr-BE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fr-BE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dec</a:t>
          </a:r>
          <a:r>
            <a:rPr lang="fr-BE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25) </a:t>
          </a:r>
          <a:endParaRPr lang="en-US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966589" y="2753917"/>
        <a:ext cx="2657082" cy="1300005"/>
      </dsp:txXfrm>
    </dsp:sp>
    <dsp:sp modelId="{CBF3A3E3-3C6B-4A2D-8188-B4EFEE21751F}">
      <dsp:nvSpPr>
        <dsp:cNvPr id="0" name=""/>
        <dsp:cNvSpPr/>
      </dsp:nvSpPr>
      <dsp:spPr>
        <a:xfrm>
          <a:off x="4272518" y="1998386"/>
          <a:ext cx="2455963" cy="1271589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79435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NOH</a:t>
          </a:r>
        </a:p>
      </dsp:txBody>
      <dsp:txXfrm>
        <a:off x="4272518" y="1998386"/>
        <a:ext cx="2455963" cy="1271589"/>
      </dsp:txXfrm>
    </dsp:sp>
    <dsp:sp modelId="{1BC0DAD0-03E2-40E7-A492-00C9499F96A6}">
      <dsp:nvSpPr>
        <dsp:cNvPr id="0" name=""/>
        <dsp:cNvSpPr/>
      </dsp:nvSpPr>
      <dsp:spPr>
        <a:xfrm>
          <a:off x="4485622" y="2750791"/>
          <a:ext cx="2983730" cy="1300657"/>
        </a:xfrm>
        <a:prstGeom prst="rect">
          <a:avLst/>
        </a:prstGeom>
        <a:solidFill>
          <a:srgbClr val="FF0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Niet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ingevuld</a:t>
          </a:r>
          <a:endParaRPr lang="en-US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Rekrutering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Sep 25, IPS </a:t>
          </a:r>
        </a:p>
      </dsp:txBody>
      <dsp:txXfrm>
        <a:off x="4485622" y="2750791"/>
        <a:ext cx="2983730" cy="1300657"/>
      </dsp:txXfrm>
    </dsp:sp>
    <dsp:sp modelId="{0C5AAAC0-6CA3-41B3-A890-CB78DE584191}">
      <dsp:nvSpPr>
        <dsp:cNvPr id="0" name=""/>
        <dsp:cNvSpPr/>
      </dsp:nvSpPr>
      <dsp:spPr>
        <a:xfrm>
          <a:off x="7889601" y="2006461"/>
          <a:ext cx="2455963" cy="1271589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79435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Evere</a:t>
          </a:r>
          <a:endParaRPr lang="en-US" sz="4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889601" y="2006461"/>
        <a:ext cx="2455963" cy="1271589"/>
      </dsp:txXfrm>
    </dsp:sp>
    <dsp:sp modelId="{FEE82D6D-5610-4CCD-A65B-083DA4AC8A4D}">
      <dsp:nvSpPr>
        <dsp:cNvPr id="0" name=""/>
        <dsp:cNvSpPr/>
      </dsp:nvSpPr>
      <dsp:spPr>
        <a:xfrm>
          <a:off x="8244282" y="2763340"/>
          <a:ext cx="2483392" cy="1275560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1SM Brulet L</a:t>
          </a:r>
          <a:r>
            <a:rPr lang="en-US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 (Taal cursus 1/5)</a:t>
          </a:r>
        </a:p>
      </dsp:txBody>
      <dsp:txXfrm>
        <a:off x="8244282" y="2763340"/>
        <a:ext cx="2483392" cy="12755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CD86D5-164F-4A72-949C-2E721DE69116}">
      <dsp:nvSpPr>
        <dsp:cNvPr id="0" name=""/>
        <dsp:cNvSpPr/>
      </dsp:nvSpPr>
      <dsp:spPr>
        <a:xfrm>
          <a:off x="5533555" y="1285700"/>
          <a:ext cx="3506990" cy="737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325"/>
              </a:lnTo>
              <a:lnTo>
                <a:pt x="3506990" y="437325"/>
              </a:lnTo>
              <a:lnTo>
                <a:pt x="3506990" y="737322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8D5EC4-32C7-4561-8697-F326549ED7A8}">
      <dsp:nvSpPr>
        <dsp:cNvPr id="0" name=""/>
        <dsp:cNvSpPr/>
      </dsp:nvSpPr>
      <dsp:spPr>
        <a:xfrm>
          <a:off x="5487835" y="1285700"/>
          <a:ext cx="91440" cy="7291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9161"/>
              </a:lnTo>
              <a:lnTo>
                <a:pt x="125223" y="429161"/>
              </a:lnTo>
              <a:lnTo>
                <a:pt x="125223" y="729158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80E917-E10D-447E-9FE8-92FD1E92D863}">
      <dsp:nvSpPr>
        <dsp:cNvPr id="0" name=""/>
        <dsp:cNvSpPr/>
      </dsp:nvSpPr>
      <dsp:spPr>
        <a:xfrm>
          <a:off x="1998574" y="1285700"/>
          <a:ext cx="3534981" cy="737322"/>
        </a:xfrm>
        <a:custGeom>
          <a:avLst/>
          <a:gdLst/>
          <a:ahLst/>
          <a:cxnLst/>
          <a:rect l="0" t="0" r="0" b="0"/>
          <a:pathLst>
            <a:path>
              <a:moveTo>
                <a:pt x="3534981" y="0"/>
              </a:moveTo>
              <a:lnTo>
                <a:pt x="3534981" y="437325"/>
              </a:lnTo>
              <a:lnTo>
                <a:pt x="0" y="437325"/>
              </a:lnTo>
              <a:lnTo>
                <a:pt x="0" y="737322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18A9F-B4B6-462E-A422-C3B7CBEB2F44}">
      <dsp:nvSpPr>
        <dsp:cNvPr id="0" name=""/>
        <dsp:cNvSpPr/>
      </dsp:nvSpPr>
      <dsp:spPr>
        <a:xfrm>
          <a:off x="4291946" y="0"/>
          <a:ext cx="2483218" cy="12857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81427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MCED A</a:t>
          </a:r>
        </a:p>
      </dsp:txBody>
      <dsp:txXfrm>
        <a:off x="4291946" y="0"/>
        <a:ext cx="2483218" cy="1285700"/>
      </dsp:txXfrm>
    </dsp:sp>
    <dsp:sp modelId="{7F048E2D-163C-4451-88FB-9C7CF87CBBB4}">
      <dsp:nvSpPr>
        <dsp:cNvPr id="0" name=""/>
        <dsp:cNvSpPr/>
      </dsp:nvSpPr>
      <dsp:spPr>
        <a:xfrm>
          <a:off x="4686723" y="813495"/>
          <a:ext cx="2438630" cy="805397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Dhr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Nguyen Gia </a:t>
          </a:r>
        </a:p>
      </dsp:txBody>
      <dsp:txXfrm>
        <a:off x="4686723" y="813495"/>
        <a:ext cx="2438630" cy="805397"/>
      </dsp:txXfrm>
    </dsp:sp>
    <dsp:sp modelId="{FDC6549E-2CDF-4D60-B563-8DB6BC22D355}">
      <dsp:nvSpPr>
        <dsp:cNvPr id="0" name=""/>
        <dsp:cNvSpPr/>
      </dsp:nvSpPr>
      <dsp:spPr>
        <a:xfrm>
          <a:off x="756965" y="2023022"/>
          <a:ext cx="2483218" cy="12857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81427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Bxl</a:t>
          </a:r>
          <a:endParaRPr lang="en-US" sz="4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56965" y="2023022"/>
        <a:ext cx="2483218" cy="1285700"/>
      </dsp:txXfrm>
    </dsp:sp>
    <dsp:sp modelId="{2E87824D-9188-4903-B530-FF1132E89F5D}">
      <dsp:nvSpPr>
        <dsp:cNvPr id="0" name=""/>
        <dsp:cNvSpPr/>
      </dsp:nvSpPr>
      <dsp:spPr>
        <a:xfrm>
          <a:off x="1028832" y="2870045"/>
          <a:ext cx="2686569" cy="1183877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Dhr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Dejo Aybar F. </a:t>
          </a:r>
          <a:endParaRPr lang="fr-BE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(Taal cursus 1/5)  </a:t>
          </a:r>
        </a:p>
      </dsp:txBody>
      <dsp:txXfrm>
        <a:off x="1028832" y="2870045"/>
        <a:ext cx="2686569" cy="1183877"/>
      </dsp:txXfrm>
    </dsp:sp>
    <dsp:sp modelId="{CBF3A3E3-3C6B-4A2D-8188-B4EFEE21751F}">
      <dsp:nvSpPr>
        <dsp:cNvPr id="0" name=""/>
        <dsp:cNvSpPr/>
      </dsp:nvSpPr>
      <dsp:spPr>
        <a:xfrm>
          <a:off x="4371449" y="2014858"/>
          <a:ext cx="2483218" cy="12857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81427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NOH</a:t>
          </a:r>
        </a:p>
      </dsp:txBody>
      <dsp:txXfrm>
        <a:off x="4371449" y="2014858"/>
        <a:ext cx="2483218" cy="1285700"/>
      </dsp:txXfrm>
    </dsp:sp>
    <dsp:sp modelId="{1BC0DAD0-03E2-40E7-A492-00C9499F96A6}">
      <dsp:nvSpPr>
        <dsp:cNvPr id="0" name=""/>
        <dsp:cNvSpPr/>
      </dsp:nvSpPr>
      <dsp:spPr>
        <a:xfrm>
          <a:off x="4816654" y="2832197"/>
          <a:ext cx="2557370" cy="1201924"/>
        </a:xfrm>
        <a:prstGeom prst="rect">
          <a:avLst/>
        </a:prstGeom>
        <a:solidFill>
          <a:srgbClr val="FFC00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Dhr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/</a:t>
          </a:r>
          <a:r>
            <a:rPr lang="en-US" sz="2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Mevr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xxx</a:t>
          </a:r>
        </a:p>
      </dsp:txBody>
      <dsp:txXfrm>
        <a:off x="4816654" y="2832197"/>
        <a:ext cx="2557370" cy="1201924"/>
      </dsp:txXfrm>
    </dsp:sp>
    <dsp:sp modelId="{0C5AAAC0-6CA3-41B3-A890-CB78DE584191}">
      <dsp:nvSpPr>
        <dsp:cNvPr id="0" name=""/>
        <dsp:cNvSpPr/>
      </dsp:nvSpPr>
      <dsp:spPr>
        <a:xfrm>
          <a:off x="7798936" y="2023022"/>
          <a:ext cx="2483218" cy="1285700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181427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Ant </a:t>
          </a:r>
          <a:r>
            <a:rPr lang="en-US" sz="4000" kern="12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Evere</a:t>
          </a:r>
          <a:endParaRPr lang="en-US" sz="40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798936" y="2023022"/>
        <a:ext cx="2483218" cy="1285700"/>
      </dsp:txXfrm>
    </dsp:sp>
    <dsp:sp modelId="{FEE82D6D-5610-4CCD-A65B-083DA4AC8A4D}">
      <dsp:nvSpPr>
        <dsp:cNvPr id="0" name=""/>
        <dsp:cNvSpPr/>
      </dsp:nvSpPr>
      <dsp:spPr>
        <a:xfrm>
          <a:off x="8157553" y="2814317"/>
          <a:ext cx="2510951" cy="1237683"/>
        </a:xfrm>
        <a:prstGeom prst="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1SM Brulet L</a:t>
          </a:r>
          <a:r>
            <a:rPr lang="en-US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 </a:t>
          </a: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(Taal cursus 1/5)</a:t>
          </a:r>
        </a:p>
      </dsp:txBody>
      <dsp:txXfrm>
        <a:off x="8157553" y="2814317"/>
        <a:ext cx="2510951" cy="1237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11-06-25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11-06-25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3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oc-ccb.mil.be/index.php/nl/keuze-boc/boc-08/boc-08-site/08-reunion-ccb-boc-vergadering/08-2025-02/52473-250606-bijl-a-milieujaaractieplan-2025-draftversi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08015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/>
              <a:t>Wachten</a:t>
            </a:r>
            <a:r>
              <a:rPr lang="fr-BE" dirty="0"/>
              <a:t> op </a:t>
            </a:r>
            <a:r>
              <a:rPr lang="fr-BE" dirty="0" err="1"/>
              <a:t>handtekening</a:t>
            </a:r>
            <a:r>
              <a:rPr lang="fr-BE" dirty="0"/>
              <a:t>.</a:t>
            </a:r>
          </a:p>
          <a:p>
            <a:endParaRPr lang="fr-BE" dirty="0"/>
          </a:p>
          <a:p>
            <a:r>
              <a:rPr lang="nl-BE" sz="12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https://boc-ccb.mil.be/index.php/nl/keuze-boc/boc-08/boc-08-site/08-reunion-ccb-boc-vergadering/08-2025-02/52473-250606-bijl-a-milieujaaractieplan-2025-draftversie</a:t>
            </a:r>
            <a:endParaRPr lang="fr-BE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86570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79263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95872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3354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00024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82136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6568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4F2C25-99DC-4E03-B761-F0DD23C54933}" type="slidenum">
              <a:rPr kumimoji="0" lang="fr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4683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1491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Nederlands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cursus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voor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 SM Brulet 1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dag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per week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sinds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September 24.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01935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4985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5468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8648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RANK - name</a:t>
            </a:r>
            <a:endParaRPr lang="fr-BE"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R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0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DGMR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Material resources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 descr="A gold circle with a red yellow and black logo&#10;&#10;Description automatically generated">
            <a:extLst>
              <a:ext uri="{FF2B5EF4-FFF2-40B4-BE49-F238E27FC236}">
                <a16:creationId xmlns:a16="http://schemas.microsoft.com/office/drawing/2014/main" id="{BFA958FE-E3E2-1EBF-F931-521C7BCE5A4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87" y="354228"/>
            <a:ext cx="615727" cy="6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04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Picture 1" descr="Picture 1">
            <a:extLst>
              <a:ext uri="{FF2B5EF4-FFF2-40B4-BE49-F238E27FC236}">
                <a16:creationId xmlns:a16="http://schemas.microsoft.com/office/drawing/2014/main" id="{B5C3552D-2649-1344-B1CC-7CD5425739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86962" y="400463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7" descr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  <p:pic>
        <p:nvPicPr>
          <p:cNvPr id="11" name="Picture 7" descr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BE" dirty="0"/>
          </a:p>
        </p:txBody>
      </p:sp>
      <p:pic>
        <p:nvPicPr>
          <p:cNvPr id="12" name="Picture 1" descr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6662" y="6038660"/>
            <a:ext cx="2280741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  <a:p>
            <a:pPr lvl="4"/>
            <a:endParaRPr lang="en-US" dirty="0"/>
          </a:p>
          <a:p>
            <a:pPr lvl="4"/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oc-ccb.mil.be/index.php/nl/keuze-boc/boc-08/boc-08-site/08-reunion-ccb-boc-vergadering/08-2025-02/52472-rea-mjv2024-ute-rbc-ant-ever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hyperlink" Target="https://boc-ccb.mil.be/index.php/nl/keuze-boc/boc-08/boc-08-site/08-reunion-ccb-boc-vergadering/08-2025-02/52473-250606-bijl-a-milieujaaractieplan-2025-draftversie" TargetMode="External"/><Relationship Id="rId4" Type="http://schemas.openxmlformats.org/officeDocument/2006/relationships/hyperlink" Target="https://units.mil.intra/sites/DGMR/MGT/ENV/_layouts/WopiFrame2.aspx?sourcedoc=/sites/DGMR/MGT/ENV/Documents_TER/REA-MJV/COI/2024_REA-MJV_MUTE04.xlsx&amp;action=default&amp;Source=https%3A%2F%2Funits%2Emil%2Eintra%2Fsites%2FDGMR%2FMGT%2FENV%2FPages%2FMCED%2DMUTE04%2Easpx&amp;DefaultItemOpen=1&amp;DefaultItemOpen=1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68E42F-1D10-E432-DEB1-F56E2237F90D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259562" y="1765411"/>
            <a:ext cx="11672876" cy="3785652"/>
          </a:xfrm>
        </p:spPr>
        <p:txBody>
          <a:bodyPr/>
          <a:lstStyle/>
          <a:p>
            <a:pPr algn="ctr"/>
            <a:r>
              <a:rPr lang="fr-BE" sz="6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BE" sz="6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Rapport Annuel </a:t>
            </a:r>
            <a:r>
              <a:rPr lang="nl-BE" sz="60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</a:t>
            </a:r>
            <a:r>
              <a:rPr lang="nl-BE" sz="6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QRE 2024 Milieujaarverslag KKE 2024</a:t>
            </a:r>
          </a:p>
          <a:p>
            <a:pPr algn="ctr"/>
            <a:r>
              <a:rPr lang="fr-BE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BOC 02/2025</a:t>
            </a:r>
          </a:p>
          <a:p>
            <a:endParaRPr lang="fr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595C0EF-72BF-6E3A-3E69-99F13B80D19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6962" y="1186891"/>
            <a:ext cx="8220788" cy="578520"/>
          </a:xfrm>
        </p:spPr>
        <p:txBody>
          <a:bodyPr>
            <a:normAutofit/>
          </a:bodyPr>
          <a:lstStyle/>
          <a:p>
            <a:r>
              <a:rPr lang="nl-BE" sz="12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1SgtMaj BRULET L. </a:t>
            </a:r>
          </a:p>
          <a:p>
            <a:r>
              <a:rPr lang="fr-BE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12/06/2025</a:t>
            </a:r>
          </a:p>
          <a:p>
            <a:endParaRPr lang="nl-BE" dirty="0"/>
          </a:p>
          <a:p>
            <a:endParaRPr lang="fr-B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5323A1A-1FDF-9F8D-1ED9-9D25315A06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5E42339-C91B-6FE5-8A4E-75DF713D222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76FA4E-C803-676D-BDD0-D6D439CA7629}"/>
              </a:ext>
            </a:extLst>
          </p:cNvPr>
          <p:cNvSpPr txBox="1"/>
          <p:nvPr/>
        </p:nvSpPr>
        <p:spPr>
          <a:xfrm>
            <a:off x="2354580" y="5193903"/>
            <a:ext cx="74828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nl-BE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UTE </a:t>
            </a:r>
            <a:r>
              <a:rPr lang="nl-BE" sz="24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Région</a:t>
            </a:r>
            <a:r>
              <a:rPr lang="nl-BE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Bruxelles-</a:t>
            </a:r>
            <a:r>
              <a:rPr lang="nl-BE" sz="24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Capitale</a:t>
            </a:r>
            <a:r>
              <a:rPr lang="nl-BE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Antenne EVERE / </a:t>
            </a:r>
            <a:r>
              <a:rPr lang="nl-BE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MTE Brussels Hoofdstedelijk Gewest </a:t>
            </a:r>
            <a:r>
              <a:rPr lang="nl-BE" sz="2400" i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</a:t>
            </a:r>
            <a:r>
              <a:rPr lang="nl-BE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Evere</a:t>
            </a:r>
            <a:endParaRPr lang="nl-BE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170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200329"/>
          </a:xfrm>
        </p:spPr>
        <p:txBody>
          <a:bodyPr/>
          <a:lstStyle/>
          <a:p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Rapport annuel </a:t>
            </a:r>
            <a:r>
              <a:rPr kumimoji="0" lang="nl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Env</a:t>
            </a: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2024</a:t>
            </a:r>
            <a:b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Milieujaarverslag 2024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F317A-24DF-2B54-BBA2-DECC2DD8C06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5905" y="1759647"/>
            <a:ext cx="11237400" cy="4089476"/>
          </a:xfr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Rapport annuel </a:t>
            </a:r>
            <a:r>
              <a:rPr kumimoji="0" lang="nl-BE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</a:t>
            </a:r>
            <a:r>
              <a:rPr kumimoji="0" lang="nl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&lt;-&gt; Plan </a:t>
            </a:r>
            <a:r>
              <a:rPr kumimoji="0" lang="nl-BE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d’actions</a:t>
            </a:r>
            <a:r>
              <a:rPr kumimoji="0" lang="nl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annuel </a:t>
            </a:r>
            <a:r>
              <a:rPr kumimoji="0" lang="nl-BE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</a:t>
            </a:r>
            <a:endParaRPr kumimoji="0" lang="nl-BE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nl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</a:t>
            </a:r>
            <a:r>
              <a:rPr kumimoji="0" lang="nl-BE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Milieujaarverslag &lt;-&gt; </a:t>
            </a:r>
            <a:r>
              <a:rPr kumimoji="0" lang="nl-BE" sz="3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Milieujaaractieplan</a:t>
            </a:r>
            <a:endParaRPr kumimoji="0" lang="nl-BE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DGMR-SPS-MILENV-PMRX-101_F_E002_R000 </a:t>
            </a:r>
            <a:r>
              <a:rPr kumimoji="0" lang="nl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“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rPr>
              <a:t>Het geïntegreerd </a:t>
            </a:r>
            <a:r>
              <a:rPr kumimoji="0" lang="nl-NL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rPr>
              <a:t>milieumanagmentsysteem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rPr>
              <a:t> van Defensie</a:t>
            </a:r>
            <a:r>
              <a:rPr kumimoji="0" lang="nl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”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nl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Tâches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/ </a:t>
            </a:r>
            <a:r>
              <a:rPr kumimoji="0" lang="nl-BE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Taken</a:t>
            </a: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nl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Avis / </a:t>
            </a:r>
            <a:r>
              <a:rPr kumimoji="0" lang="nl-BE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Adviezen </a:t>
            </a:r>
          </a:p>
          <a:p>
            <a:pPr marL="1485900" lvl="2">
              <a:buFont typeface="Wingdings" panose="05000000000000000000" pitchFamily="2" charset="2"/>
              <a:buChar char="§"/>
            </a:pPr>
            <a:endParaRPr lang="nl-BE" sz="2600" b="1" dirty="0"/>
          </a:p>
          <a:p>
            <a:pPr marL="285750">
              <a:tabLst>
                <a:tab pos="3770313" algn="l"/>
              </a:tabLst>
            </a:pPr>
            <a:br>
              <a:rPr lang="nl-BE" sz="2800" b="1" dirty="0"/>
            </a:b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3525759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200329"/>
          </a:xfrm>
        </p:spPr>
        <p:txBody>
          <a:bodyPr/>
          <a:lstStyle/>
          <a:p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Rapport annuel </a:t>
            </a:r>
            <a:r>
              <a:rPr kumimoji="0" lang="nl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Env</a:t>
            </a: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2024</a:t>
            </a:r>
            <a:b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Milieujaarverslag 2024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D6A57F9-D494-E886-6059-77E121327CF9}"/>
              </a:ext>
            </a:extLst>
          </p:cNvPr>
          <p:cNvSpPr txBox="1">
            <a:spLocks/>
          </p:cNvSpPr>
          <p:nvPr/>
        </p:nvSpPr>
        <p:spPr bwMode="auto">
          <a:xfrm>
            <a:off x="609600" y="146304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Rapport annuel Env 2024 gedeelte MCED B Ant Evere-MCED A gepubliceerd op </a:t>
            </a: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Doccom</a:t>
            </a:r>
            <a:r>
              <a:rPr kumimoji="0" lang="nl-BE" sz="32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 </a:t>
            </a: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 via </a:t>
            </a: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Lien / </a:t>
            </a:r>
            <a:r>
              <a:rPr kumimoji="0" lang="nl-BE" sz="32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Link </a:t>
            </a: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sharepoint</a:t>
            </a:r>
            <a:endParaRPr kumimoji="0" lang="nl-BE" sz="3200" b="0" i="1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BE" sz="32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Milieujaaractieplan 2025 Draft gedeelte </a:t>
            </a: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MCED B Ant Evere</a:t>
            </a:r>
            <a:r>
              <a:rPr kumimoji="0" lang="nl-BE" sz="32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gepubliceerd op </a:t>
            </a: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Doccom</a:t>
            </a: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 via Lien / </a:t>
            </a:r>
            <a:r>
              <a:rPr kumimoji="0" lang="nl-BE" sz="32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Link </a:t>
            </a:r>
            <a:r>
              <a:rPr kumimoji="0" lang="nl-BE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 kast (binnenkort)</a:t>
            </a:r>
            <a:endParaRPr kumimoji="0" lang="nl-BE" sz="3200" b="0" i="1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nl-BE" sz="3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782A0E-06E2-D58E-4D08-E240CAAF4B2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5752"/>
          <a:stretch/>
        </p:blipFill>
        <p:spPr>
          <a:xfrm>
            <a:off x="4129143" y="3636085"/>
            <a:ext cx="3933713" cy="295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22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200329"/>
          </a:xfrm>
        </p:spPr>
        <p:txBody>
          <a:bodyPr/>
          <a:lstStyle/>
          <a:p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Rapport annuel </a:t>
            </a:r>
            <a:r>
              <a:rPr kumimoji="0" lang="nl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Env</a:t>
            </a: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2024</a:t>
            </a:r>
            <a:b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Milieujaarverslag 2024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1EA206A-82D9-2835-7AD3-F83FDEB5B6A1}"/>
              </a:ext>
            </a:extLst>
          </p:cNvPr>
          <p:cNvSpPr txBox="1">
            <a:spLocks/>
          </p:cNvSpPr>
          <p:nvPr/>
        </p:nvSpPr>
        <p:spPr bwMode="auto">
          <a:xfrm>
            <a:off x="609600" y="147828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Clarification de la légende sur les slides suivants/ </a:t>
            </a:r>
            <a:r>
              <a:rPr kumimoji="0" lang="nl-BE" sz="32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verduidelijking van de legende op de volgende slides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nl-BE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Milieuanalyse: </a:t>
            </a: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DGMR-SPS-MILENV-PMRX-101_F_E002_R000 </a:t>
            </a:r>
            <a:r>
              <a:rPr kumimoji="0" lang="nl-BE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“</a:t>
            </a:r>
            <a:r>
              <a:rPr kumimoji="0" lang="nl-NL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rPr>
              <a:t>Het geïntegreerd milieumanagmentsysteem van Defensie</a:t>
            </a:r>
            <a:r>
              <a:rPr kumimoji="0" lang="nl-BE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”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nl-BE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DataMgt: archiveren mails en doc, aanvullen registers (ingedeelde inrichtingen, ELCI, afvalregister, wetgeving, koelinstallaties BHG, …) , MRE(-GIS), jacht op attesten (keuringen, onderhoud, emissie, verwijdering, …)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nl-BE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Advies: Infrawerken (PDS), wetgeving, energie, KwComd, MatBeh, …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nl-BE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Cursus/Vorming : betreffende met Milieu + Taal</a:t>
            </a:r>
            <a:endParaRPr kumimoji="0" lang="nl-BE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4267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200329"/>
          </a:xfrm>
        </p:spPr>
        <p:txBody>
          <a:bodyPr/>
          <a:lstStyle/>
          <a:p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Rapport annuel </a:t>
            </a:r>
            <a:r>
              <a:rPr kumimoji="0" lang="nl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Env</a:t>
            </a: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2024</a:t>
            </a:r>
            <a:b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Milieujaarverslag 2024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7E620FE-9796-DFA8-3C1A-DD3156D845CB}"/>
              </a:ext>
            </a:extLst>
          </p:cNvPr>
          <p:cNvSpPr txBox="1">
            <a:spLocks/>
          </p:cNvSpPr>
          <p:nvPr/>
        </p:nvSpPr>
        <p:spPr bwMode="auto">
          <a:xfrm>
            <a:off x="609600" y="147828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Clarification de la légende sur les slides suivants/ </a:t>
            </a:r>
            <a:r>
              <a:rPr kumimoji="0" lang="nl-BE" sz="32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verduidelijking van de legende op de volgende slides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nl-NL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15/07/24 ILE-E Milieu inspectie KKE VL  : voorbereiding + meetings + Bezoek en audit van elke </a:t>
            </a:r>
            <a:r>
              <a:rPr kumimoji="0" lang="nl-BE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ingedeelde inrichtingen van KKE (Vlanderen)</a:t>
            </a:r>
            <a:r>
              <a:rPr kumimoji="0" lang="nl-NL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nl-BE" sz="2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nl-NL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NHQ: Lezen van documenten / vergaderingen / werfbezoeken / adviesaanvragen op vraag van het NHQ-team en de Head Env ter ondersteuning van het milieuteam van Defensie (Integrated Project Support) en dat van het consortium (Emelia).</a:t>
            </a:r>
            <a:endParaRPr kumimoji="0" lang="nl-BE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1188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200329"/>
          </a:xfrm>
        </p:spPr>
        <p:txBody>
          <a:bodyPr/>
          <a:lstStyle/>
          <a:p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Rapport annuel </a:t>
            </a:r>
            <a:r>
              <a:rPr kumimoji="0" lang="nl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Env</a:t>
            </a: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2024</a:t>
            </a:r>
            <a:b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nl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Milieujaarverslag 2024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34F02A5-9D7B-091D-E898-DA749C417189}"/>
              </a:ext>
            </a:extLst>
          </p:cNvPr>
          <p:cNvSpPr txBox="1">
            <a:spLocks/>
          </p:cNvSpPr>
          <p:nvPr/>
        </p:nvSpPr>
        <p:spPr bwMode="auto">
          <a:xfrm>
            <a:off x="609600" y="149352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BE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Visualisation utilisation du temps de travail MCED B Ant Evere en % / V</a:t>
            </a:r>
            <a:r>
              <a:rPr kumimoji="0" lang="nl-NL" sz="2400" b="0" i="1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isualisatie van de tijdsbesteding MCED B Ant Evere in 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nl-BE" sz="3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nl-BE" sz="3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nl-BE" sz="3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nl-BE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9A3986B-78C5-0100-0D40-CE98EF4594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9799685"/>
              </p:ext>
            </p:extLst>
          </p:nvPr>
        </p:nvGraphicFramePr>
        <p:xfrm>
          <a:off x="3048000" y="2455545"/>
          <a:ext cx="6400800" cy="4295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99083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707886"/>
          </a:xfrm>
        </p:spPr>
        <p:txBody>
          <a:bodyPr/>
          <a:lstStyle/>
          <a:p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CEB5D4-B6F6-753F-1DF0-72E9E30AFFE2}"/>
              </a:ext>
            </a:extLst>
          </p:cNvPr>
          <p:cNvSpPr txBox="1">
            <a:spLocks/>
          </p:cNvSpPr>
          <p:nvPr/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nl-BE" sz="60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nl-BE" sz="6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Questions ?</a:t>
            </a: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nl-BE" sz="6000" b="1" i="1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Vragen ? </a:t>
            </a:r>
            <a:endParaRPr kumimoji="0" lang="nl-BE" sz="6000" b="1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68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323439"/>
          </a:xfrm>
        </p:spPr>
        <p:txBody>
          <a:bodyPr/>
          <a:lstStyle/>
          <a:p>
            <a:r>
              <a:rPr lang="nl-B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Aperçu</a:t>
            </a:r>
            <a:br>
              <a:rPr lang="nl-BE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nl-BE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Overzicht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F317A-24DF-2B54-BBA2-DECC2DD8C06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5905" y="1759647"/>
            <a:ext cx="11237400" cy="4089476"/>
          </a:xfr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Objectif du briefing / </a:t>
            </a:r>
            <a:r>
              <a:rPr kumimoji="0" lang="nl-NL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Doel van de briefing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nl-NL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Structure </a:t>
            </a:r>
            <a:r>
              <a:rPr kumimoji="0" lang="fr-BE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</a:t>
            </a:r>
            <a:r>
              <a:rPr kumimoji="0" lang="fr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UTE RBC et Ant Evere / </a:t>
            </a:r>
            <a:r>
              <a:rPr kumimoji="0" lang="nl-NL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Milieustructuur, MTE BHG en </a:t>
            </a:r>
            <a:r>
              <a:rPr kumimoji="0" lang="nl-NL" sz="3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Ant</a:t>
            </a:r>
            <a:r>
              <a:rPr kumimoji="0" lang="nl-NL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Evere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nl-NL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Rapport Annuel </a:t>
            </a:r>
            <a:r>
              <a:rPr kumimoji="0" lang="fr-BE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</a:t>
            </a:r>
            <a:r>
              <a:rPr kumimoji="0" lang="fr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2024 / </a:t>
            </a:r>
            <a:r>
              <a:rPr kumimoji="0" lang="nl-NL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Milieujaarverslag 2024</a:t>
            </a:r>
            <a:endParaRPr kumimoji="0" lang="fr-BE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485900" lvl="2">
              <a:buFont typeface="Wingdings" panose="05000000000000000000" pitchFamily="2" charset="2"/>
              <a:buChar char="§"/>
            </a:pPr>
            <a:endParaRPr lang="nl-BE" sz="2600" b="1" dirty="0"/>
          </a:p>
          <a:p>
            <a:pPr marL="285750">
              <a:tabLst>
                <a:tab pos="3770313" algn="l"/>
              </a:tabLst>
            </a:pPr>
            <a:br>
              <a:rPr lang="nl-BE" sz="2800" b="1" dirty="0"/>
            </a:b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2815130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323439"/>
          </a:xfrm>
        </p:spPr>
        <p:txBody>
          <a:bodyPr/>
          <a:lstStyle/>
          <a:p>
            <a:r>
              <a:rPr lang="nl-BE" sz="4000" b="1" dirty="0"/>
              <a:t>But du briefing </a:t>
            </a:r>
            <a:br>
              <a:rPr lang="nl-BE" sz="4000" b="1" dirty="0"/>
            </a:br>
            <a:r>
              <a:rPr lang="nl-BE" sz="4000" b="1" i="1" dirty="0"/>
              <a:t>Doel van de briefing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F317A-24DF-2B54-BBA2-DECC2DD8C06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5905" y="1759647"/>
            <a:ext cx="11237400" cy="4089476"/>
          </a:xfr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BE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But / Doel :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Informer sur la structure </a:t>
            </a:r>
            <a:r>
              <a:rPr kumimoji="0" lang="fr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</a:t>
            </a:r>
            <a:r>
              <a:rPr kumimoji="0" lang="fr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présenter le rapport annuel </a:t>
            </a:r>
            <a:r>
              <a:rPr kumimoji="0" lang="fr-BE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</a:t>
            </a:r>
            <a:r>
              <a:rPr kumimoji="0" lang="fr-BE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2024 QRE/ </a:t>
            </a:r>
            <a:r>
              <a:rPr kumimoji="0" lang="nl-NL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Informeren over de milieustructuur en het milieujaarverslag 2024 KKE voorstellen</a:t>
            </a:r>
            <a:endParaRPr kumimoji="0" lang="nl-BE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1485900" lvl="2">
              <a:buFont typeface="Wingdings" panose="05000000000000000000" pitchFamily="2" charset="2"/>
              <a:buChar char="§"/>
            </a:pPr>
            <a:endParaRPr lang="nl-BE" sz="2600" b="1" dirty="0"/>
          </a:p>
          <a:p>
            <a:pPr marL="285750">
              <a:tabLst>
                <a:tab pos="3770313" algn="l"/>
              </a:tabLst>
            </a:pPr>
            <a:br>
              <a:rPr lang="nl-BE" sz="2800" b="1" dirty="0"/>
            </a:b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3018275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200329"/>
          </a:xfrm>
        </p:spPr>
        <p:txBody>
          <a:bodyPr/>
          <a:lstStyle/>
          <a:p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Structure environnementale &amp; UTE RBC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Milieustructuur</a:t>
            </a: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&amp; MTE BHG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F37AB7C-1880-3476-EA4A-C86F33A84E25}"/>
              </a:ext>
            </a:extLst>
          </p:cNvPr>
          <p:cNvGraphicFramePr/>
          <p:nvPr/>
        </p:nvGraphicFramePr>
        <p:xfrm>
          <a:off x="2108350" y="1196753"/>
          <a:ext cx="6912768" cy="4447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9119ABE-437C-8D63-6F11-2E94D7E2DD1A}"/>
              </a:ext>
            </a:extLst>
          </p:cNvPr>
          <p:cNvCxnSpPr/>
          <p:nvPr/>
        </p:nvCxnSpPr>
        <p:spPr>
          <a:xfrm flipV="1">
            <a:off x="1613854" y="3883650"/>
            <a:ext cx="8712968" cy="929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ot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B5A1C57-BA32-64B3-34BB-DC75B2473FBC}"/>
              </a:ext>
            </a:extLst>
          </p:cNvPr>
          <p:cNvSpPr txBox="1"/>
          <p:nvPr/>
        </p:nvSpPr>
        <p:spPr>
          <a:xfrm>
            <a:off x="9322060" y="3060174"/>
            <a:ext cx="947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BE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Niveau 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8AD69D-C39A-D8F3-9760-9A19795DFD9C}"/>
              </a:ext>
            </a:extLst>
          </p:cNvPr>
          <p:cNvSpPr txBox="1"/>
          <p:nvPr/>
        </p:nvSpPr>
        <p:spPr>
          <a:xfrm>
            <a:off x="9321160" y="4202013"/>
            <a:ext cx="1004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BE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Niveau II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5C25DB-E2AE-9939-979A-5D926D936670}"/>
              </a:ext>
            </a:extLst>
          </p:cNvPr>
          <p:cNvSpPr txBox="1"/>
          <p:nvPr/>
        </p:nvSpPr>
        <p:spPr>
          <a:xfrm>
            <a:off x="2687343" y="3518079"/>
            <a:ext cx="3777060" cy="338554"/>
          </a:xfrm>
          <a:prstGeom prst="rect">
            <a:avLst/>
          </a:prstGeom>
          <a:solidFill>
            <a:srgbClr val="00B050"/>
          </a:solidFill>
          <a:ln>
            <a:solidFill>
              <a:sysClr val="window" lastClr="FFFFFF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Milieucoördinatoren</a:t>
            </a:r>
            <a:r>
              <a:rPr kumimoji="0" lang="fr-B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B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Niv</a:t>
            </a:r>
            <a:r>
              <a:rPr kumimoji="0" lang="fr-B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A &amp; B (MCED-A/B)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C750D2-8670-58AA-7B94-77FE9F6CBE0B}"/>
              </a:ext>
            </a:extLst>
          </p:cNvPr>
          <p:cNvSpPr txBox="1"/>
          <p:nvPr/>
        </p:nvSpPr>
        <p:spPr>
          <a:xfrm>
            <a:off x="2687343" y="3981514"/>
            <a:ext cx="3777060" cy="338554"/>
          </a:xfrm>
          <a:prstGeom prst="rect">
            <a:avLst/>
          </a:prstGeom>
          <a:solidFill>
            <a:srgbClr val="00B050"/>
          </a:solidFill>
          <a:ln>
            <a:solidFill>
              <a:sysClr val="window" lastClr="FFFFFF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Milieucoördinatoren</a:t>
            </a:r>
            <a:r>
              <a:rPr kumimoji="0" lang="fr-B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B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Niv</a:t>
            </a:r>
            <a:r>
              <a:rPr kumimoji="0" lang="fr-B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A &amp; B (MCED-A/B)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E280B1-E4B6-BCC5-6A49-83F8A10265AA}"/>
              </a:ext>
            </a:extLst>
          </p:cNvPr>
          <p:cNvCxnSpPr/>
          <p:nvPr/>
        </p:nvCxnSpPr>
        <p:spPr>
          <a:xfrm>
            <a:off x="1613854" y="5229200"/>
            <a:ext cx="8712968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ot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E9FB439-06CF-C7CE-C9E1-B0B1858DA30C}"/>
              </a:ext>
            </a:extLst>
          </p:cNvPr>
          <p:cNvSpPr txBox="1"/>
          <p:nvPr/>
        </p:nvSpPr>
        <p:spPr>
          <a:xfrm>
            <a:off x="9292306" y="5441133"/>
            <a:ext cx="1062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BE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Niveau III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9E86C4-6399-52EB-A9FE-6BE2FA144CEC}"/>
              </a:ext>
            </a:extLst>
          </p:cNvPr>
          <p:cNvSpPr txBox="1"/>
          <p:nvPr/>
        </p:nvSpPr>
        <p:spPr>
          <a:xfrm>
            <a:off x="2687342" y="5343038"/>
            <a:ext cx="4859351" cy="338554"/>
          </a:xfrm>
          <a:prstGeom prst="rect">
            <a:avLst/>
          </a:prstGeom>
          <a:solidFill>
            <a:srgbClr val="00B050"/>
          </a:solidFill>
          <a:ln>
            <a:solidFill>
              <a:sysClr val="window" lastClr="FFFFFF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Milieu-</a:t>
            </a:r>
            <a:r>
              <a:rPr kumimoji="0" lang="fr-B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assistenten</a:t>
            </a:r>
            <a:r>
              <a:rPr kumimoji="0" lang="fr-B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</a:t>
            </a:r>
            <a:r>
              <a:rPr kumimoji="0" lang="fr-B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Defensie</a:t>
            </a:r>
            <a:r>
              <a:rPr kumimoji="0" lang="fr-B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(MAED) op </a:t>
            </a:r>
            <a:r>
              <a:rPr kumimoji="0" lang="fr-B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Niv</a:t>
            </a:r>
            <a:r>
              <a:rPr kumimoji="0" lang="fr-BE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 </a:t>
            </a:r>
            <a:r>
              <a:rPr kumimoji="0" lang="fr-B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Eenheden</a:t>
            </a:r>
            <a:endParaRPr kumimoji="0" lang="fr-BE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itchFamily="34" charset="0"/>
              <a:cs typeface="Arial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030F579-66A1-7E66-F07D-4D3B61525757}"/>
              </a:ext>
            </a:extLst>
          </p:cNvPr>
          <p:cNvSpPr/>
          <p:nvPr/>
        </p:nvSpPr>
        <p:spPr>
          <a:xfrm>
            <a:off x="5735960" y="4360213"/>
            <a:ext cx="1668682" cy="833246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D1B597-69AD-26B9-FDA2-834ABFEBD545}"/>
              </a:ext>
            </a:extLst>
          </p:cNvPr>
          <p:cNvSpPr txBox="1"/>
          <p:nvPr/>
        </p:nvSpPr>
        <p:spPr>
          <a:xfrm>
            <a:off x="5855711" y="4493743"/>
            <a:ext cx="1534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BE" sz="16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één van de 12 =     MTE BHG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573713D-6958-919B-0D08-B0A7ACCDF612}"/>
              </a:ext>
            </a:extLst>
          </p:cNvPr>
          <p:cNvCxnSpPr/>
          <p:nvPr/>
        </p:nvCxnSpPr>
        <p:spPr>
          <a:xfrm flipV="1">
            <a:off x="7427823" y="4613992"/>
            <a:ext cx="241270" cy="200005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ABE7C4C-09C6-4C6D-68D6-340E29C54253}"/>
              </a:ext>
            </a:extLst>
          </p:cNvPr>
          <p:cNvSpPr txBox="1"/>
          <p:nvPr/>
        </p:nvSpPr>
        <p:spPr>
          <a:xfrm>
            <a:off x="2687344" y="1417638"/>
            <a:ext cx="1032393" cy="369332"/>
          </a:xfrm>
          <a:prstGeom prst="rect">
            <a:avLst/>
          </a:prstGeom>
          <a:solidFill>
            <a:srgbClr val="FFC000"/>
          </a:solidFill>
          <a:ln w="127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22 Jul 20</a:t>
            </a:r>
          </a:p>
        </p:txBody>
      </p:sp>
    </p:spTree>
    <p:extLst>
      <p:ext uri="{BB962C8B-B14F-4D97-AF65-F5344CB8AC3E}">
        <p14:creationId xmlns:p14="http://schemas.microsoft.com/office/powerpoint/2010/main" val="878633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200329"/>
          </a:xfrm>
        </p:spPr>
        <p:txBody>
          <a:bodyPr/>
          <a:lstStyle/>
          <a:p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Structure environnementale &amp; UTE RBC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Milieustructuur</a:t>
            </a: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&amp; MTE BHG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F317A-24DF-2B54-BBA2-DECC2DD8C06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5905" y="1759647"/>
            <a:ext cx="11237400" cy="4089476"/>
          </a:xfr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22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 : Toutes les UTE sont fonctionnellement et hiérarchiquement sur le TO DGMR -&gt; UTE Evere est devenue UTE RBC / 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22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 :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alle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MTE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functioneel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 </a:t>
            </a:r>
            <a:r>
              <a:rPr kumimoji="0" lang="fr-FR" sz="2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hiërarchisch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naar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OT DGMR -&gt; MTE Evere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wordt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MTE BHG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UTE RBC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situation MCED A/B en 2024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CaRe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: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MCED A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UTE RBC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Cdt di Febbo Marino/ Mr Nguyen Gia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MCED B 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Ant Bruxelles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Mr Nguyen Gia / Dhr Dejo Aybar Federico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QRE : 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MCED B 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Ant Evere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1 </a:t>
            </a:r>
            <a:r>
              <a:rPr kumimoji="0" lang="fr-FR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SgtMaj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Brulet Laurent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QRA : 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MCED B 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Ant NOH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Mme Antuna Emilie</a:t>
            </a:r>
            <a:endParaRPr lang="nl-BE" sz="2600" b="1" dirty="0"/>
          </a:p>
          <a:p>
            <a:pPr marL="285750">
              <a:tabLst>
                <a:tab pos="3770313" algn="l"/>
              </a:tabLst>
            </a:pPr>
            <a:br>
              <a:rPr lang="nl-BE" sz="2800" b="1" dirty="0"/>
            </a:b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2759362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754326"/>
          </a:xfrm>
        </p:spPr>
        <p:txBody>
          <a:bodyPr/>
          <a:lstStyle/>
          <a:p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Structure environnementale &amp; UTE RBC_2024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Milieustructuur</a:t>
            </a: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&amp; MTE BHG_2024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Milieutechnische</a:t>
            </a:r>
            <a:r>
              <a:rPr kumimoji="0" lang="fr-BE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eenheid</a:t>
            </a:r>
            <a:r>
              <a:rPr kumimoji="0" lang="fr-BE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Brussels </a:t>
            </a: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Hoofdstedelijk</a:t>
            </a:r>
            <a:r>
              <a:rPr kumimoji="0" lang="fr-BE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Gewest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Content Placeholder 4">
            <a:extLst>
              <a:ext uri="{FF2B5EF4-FFF2-40B4-BE49-F238E27FC236}">
                <a16:creationId xmlns:a16="http://schemas.microsoft.com/office/drawing/2014/main" id="{B0CE6FD1-B49C-3FFF-976B-DF1198269D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2664655"/>
              </p:ext>
            </p:extLst>
          </p:nvPr>
        </p:nvGraphicFramePr>
        <p:xfrm>
          <a:off x="391886" y="1996440"/>
          <a:ext cx="11417300" cy="3979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46743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754326"/>
          </a:xfrm>
        </p:spPr>
        <p:txBody>
          <a:bodyPr/>
          <a:lstStyle/>
          <a:p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Structure environnementale &amp; UTE RBC_2024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Milieustructuur</a:t>
            </a: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&amp; MTE BHG_2024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Milieutechnische</a:t>
            </a:r>
            <a:r>
              <a:rPr kumimoji="0" lang="fr-BE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eenheid</a:t>
            </a:r>
            <a:r>
              <a:rPr kumimoji="0" lang="fr-BE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Brussels </a:t>
            </a: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Hoofdstedelijk</a:t>
            </a:r>
            <a:r>
              <a:rPr kumimoji="0" lang="fr-BE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Gewest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C89D01F-05EB-72F5-D533-083D37E14E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2532405"/>
              </p:ext>
            </p:extLst>
          </p:nvPr>
        </p:nvGraphicFramePr>
        <p:xfrm>
          <a:off x="387350" y="1929623"/>
          <a:ext cx="11417300" cy="4053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3837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754326"/>
          </a:xfrm>
        </p:spPr>
        <p:txBody>
          <a:bodyPr/>
          <a:lstStyle/>
          <a:p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Structure environnementale &amp; UTE RBC_2024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Milieustructuur</a:t>
            </a: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&amp; MTE BHG_2024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Milieutechnische</a:t>
            </a:r>
            <a:r>
              <a:rPr kumimoji="0" lang="fr-BE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eenheid</a:t>
            </a:r>
            <a:r>
              <a:rPr kumimoji="0" lang="fr-BE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Brussels </a:t>
            </a: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Hoofdstedelijk</a:t>
            </a:r>
            <a:r>
              <a:rPr kumimoji="0" lang="fr-BE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Gewest</a:t>
            </a: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C3676358-2A55-41A3-02D5-60B320D00B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8953788"/>
              </p:ext>
            </p:extLst>
          </p:nvPr>
        </p:nvGraphicFramePr>
        <p:xfrm>
          <a:off x="387350" y="1908582"/>
          <a:ext cx="11417300" cy="4053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19003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6BD9D-383C-5F68-4889-0CD7F91EE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9" y="212429"/>
            <a:ext cx="11293675" cy="1281091"/>
          </a:xfrm>
        </p:spPr>
        <p:txBody>
          <a:bodyPr/>
          <a:lstStyle/>
          <a:p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Structure environnementale &amp; UTE RBC_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Milieustructuur</a:t>
            </a: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&amp; MTE </a:t>
            </a:r>
            <a:r>
              <a:rPr kumimoji="0" lang="fr-BE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BHG_Actiezone</a:t>
            </a:r>
            <a: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per Ant</a:t>
            </a:r>
            <a:br>
              <a:rPr kumimoji="0" lang="fr-BE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lang="nl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44D0CDE-BAD1-B956-79C6-EF945E5D9694}"/>
              </a:ext>
            </a:extLst>
          </p:cNvPr>
          <p:cNvSpPr txBox="1">
            <a:spLocks/>
          </p:cNvSpPr>
          <p:nvPr/>
        </p:nvSpPr>
        <p:spPr bwMode="auto">
          <a:xfrm>
            <a:off x="3503712" y="1600201"/>
            <a:ext cx="6707088" cy="4525963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QRE (Région Flamande + RBC)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QRA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CaRe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Cab MOD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Cab CHOD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 Louisa - Legrand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 Carmélites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BE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War Heritage Institute, IGN, Maison du Roi, BE Part EUMS, BELEU (info)</a:t>
            </a:r>
            <a:endParaRPr kumimoji="0" lang="fr-BE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 descr="panoramic03">
            <a:extLst>
              <a:ext uri="{FF2B5EF4-FFF2-40B4-BE49-F238E27FC236}">
                <a16:creationId xmlns:a16="http://schemas.microsoft.com/office/drawing/2014/main" id="{F8A9FC26-4A3E-F171-D138-4F56419BB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3813" y="5445224"/>
            <a:ext cx="612457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49C712C7-FA5A-9FDB-9B1B-039AB3EFAFF1}"/>
              </a:ext>
            </a:extLst>
          </p:cNvPr>
          <p:cNvSpPr/>
          <p:nvPr/>
        </p:nvSpPr>
        <p:spPr>
          <a:xfrm>
            <a:off x="5276784" y="2972327"/>
            <a:ext cx="360040" cy="760439"/>
          </a:xfrm>
          <a:prstGeom prst="rightBrac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C0D777-B261-5CFD-D0A9-A35B019AB2CD}"/>
              </a:ext>
            </a:extLst>
          </p:cNvPr>
          <p:cNvSpPr txBox="1"/>
          <p:nvPr/>
        </p:nvSpPr>
        <p:spPr>
          <a:xfrm>
            <a:off x="5807968" y="3060159"/>
            <a:ext cx="2611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BE" sz="2400" dirty="0" err="1">
                <a:solidFill>
                  <a:prstClr val="black"/>
                </a:solidFill>
                <a:latin typeface="Calibri" pitchFamily="34" charset="0"/>
                <a:cs typeface="Arial" charset="0"/>
              </a:rPr>
              <a:t>Qu</a:t>
            </a:r>
            <a:r>
              <a:rPr lang="fr-BE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</a:t>
            </a:r>
            <a:r>
              <a:rPr lang="fr-BE" sz="2400" dirty="0" err="1">
                <a:solidFill>
                  <a:prstClr val="black"/>
                </a:solidFill>
                <a:latin typeface="Calibri" pitchFamily="34" charset="0"/>
                <a:cs typeface="Arial" charset="0"/>
              </a:rPr>
              <a:t>Lambermont</a:t>
            </a:r>
            <a:endParaRPr lang="fr-BE" sz="24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FC1FC100-7199-9DD2-D5AB-74CCD340085F}"/>
              </a:ext>
            </a:extLst>
          </p:cNvPr>
          <p:cNvSpPr/>
          <p:nvPr/>
        </p:nvSpPr>
        <p:spPr>
          <a:xfrm>
            <a:off x="3287690" y="1556792"/>
            <a:ext cx="271959" cy="360040"/>
          </a:xfrm>
          <a:prstGeom prst="lef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3329642D-5DE8-BB41-51C6-EC9029A73943}"/>
              </a:ext>
            </a:extLst>
          </p:cNvPr>
          <p:cNvSpPr/>
          <p:nvPr/>
        </p:nvSpPr>
        <p:spPr>
          <a:xfrm>
            <a:off x="3287690" y="2119327"/>
            <a:ext cx="275925" cy="360040"/>
          </a:xfrm>
          <a:prstGeom prst="lef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68EE8C28-3B90-50C9-7EBB-98A9A75D788C}"/>
              </a:ext>
            </a:extLst>
          </p:cNvPr>
          <p:cNvSpPr/>
          <p:nvPr/>
        </p:nvSpPr>
        <p:spPr>
          <a:xfrm>
            <a:off x="3287689" y="2636912"/>
            <a:ext cx="275926" cy="2448272"/>
          </a:xfrm>
          <a:prstGeom prst="lef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FB3B8B-6AA4-55FB-D1A8-BEF78CEBB4FB}"/>
              </a:ext>
            </a:extLst>
          </p:cNvPr>
          <p:cNvSpPr txBox="1"/>
          <p:nvPr/>
        </p:nvSpPr>
        <p:spPr>
          <a:xfrm>
            <a:off x="1703512" y="155679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BE" sz="2400" b="1" dirty="0" err="1">
                <a:solidFill>
                  <a:prstClr val="black"/>
                </a:solidFill>
                <a:latin typeface="Calibri" pitchFamily="34" charset="0"/>
                <a:cs typeface="Arial" charset="0"/>
              </a:rPr>
              <a:t>Ant</a:t>
            </a:r>
            <a:r>
              <a:rPr lang="nl-BE" sz="24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Evere</a:t>
            </a:r>
            <a:endParaRPr lang="en-US" sz="24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98E414-E724-B854-4E11-3B18063B38A3}"/>
              </a:ext>
            </a:extLst>
          </p:cNvPr>
          <p:cNvSpPr txBox="1"/>
          <p:nvPr/>
        </p:nvSpPr>
        <p:spPr>
          <a:xfrm>
            <a:off x="1703512" y="2119328"/>
            <a:ext cx="1430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BE" sz="2400" b="1" dirty="0" err="1">
                <a:solidFill>
                  <a:prstClr val="black"/>
                </a:solidFill>
                <a:latin typeface="Calibri" pitchFamily="34" charset="0"/>
                <a:cs typeface="Arial" charset="0"/>
              </a:rPr>
              <a:t>Ant</a:t>
            </a:r>
            <a:r>
              <a:rPr lang="nl-BE" sz="24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NOH </a:t>
            </a:r>
            <a:endParaRPr lang="en-US" sz="24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DF49DD-A6B1-14F2-03B3-A1DED25B659A}"/>
              </a:ext>
            </a:extLst>
          </p:cNvPr>
          <p:cNvSpPr txBox="1"/>
          <p:nvPr/>
        </p:nvSpPr>
        <p:spPr>
          <a:xfrm>
            <a:off x="1740601" y="3676383"/>
            <a:ext cx="1356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BE" sz="2400" b="1" dirty="0" err="1">
                <a:solidFill>
                  <a:prstClr val="black"/>
                </a:solidFill>
                <a:latin typeface="Calibri" pitchFamily="34" charset="0"/>
                <a:cs typeface="Arial" charset="0"/>
              </a:rPr>
              <a:t>Ant</a:t>
            </a:r>
            <a:r>
              <a:rPr lang="nl-BE" sz="24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</a:t>
            </a:r>
            <a:r>
              <a:rPr lang="nl-BE" sz="2400" b="1" dirty="0" err="1">
                <a:solidFill>
                  <a:prstClr val="black"/>
                </a:solidFill>
                <a:latin typeface="Calibri" pitchFamily="34" charset="0"/>
                <a:cs typeface="Arial" charset="0"/>
              </a:rPr>
              <a:t>Bxl</a:t>
            </a:r>
            <a:endParaRPr lang="en-US" sz="24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0134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CreateDate xmlns="C64C079A-ABBC-4A11-A430-DE1D177D1884" xsi:nil="true"/>
    <lang xmlns="6aaf9d74-94c3-42e3-8811-9db25e5c3289">N</lang>
    <Category xmlns="c64c079a-abbc-4a11-a430-de1d177d1884">Powerpoint</Category>
    <Sub_x002d_Category xmlns="c64c079a-abbc-4a11-a430-de1d177d1884">Defence</Sub_x002d_Category>
    <wic_System_Copyright xmlns="http://schemas.microsoft.com/sharepoint/v3/fields" xsi:nil="true"/>
    <Layout_x0020_Files xmlns="c64c079a-abbc-4a11-a430-de1d177d1884">false</Layout_x0020_File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0B6DE016680F674DBC9DAEE4783B6637" ma:contentTypeVersion="3" ma:contentTypeDescription="Upload an image." ma:contentTypeScope="" ma:versionID="0161e275c92e5df4f53d46597c9c8080">
  <xsd:schema xmlns:xsd="http://www.w3.org/2001/XMLSchema" xmlns:xs="http://www.w3.org/2001/XMLSchema" xmlns:p="http://schemas.microsoft.com/office/2006/metadata/properties" xmlns:ns1="http://schemas.microsoft.com/sharepoint/v3" xmlns:ns2="C64C079A-ABBC-4A11-A430-DE1D177D1884" xmlns:ns3="6aaf9d74-94c3-42e3-8811-9db25e5c3289" xmlns:ns4="http://schemas.microsoft.com/sharepoint/v3/fields" xmlns:ns5="c64c079a-abbc-4a11-a430-de1d177d1884" targetNamespace="http://schemas.microsoft.com/office/2006/metadata/properties" ma:root="true" ma:fieldsID="58ce0466a3f6a43d641e35b8c9f7f0a1" ns1:_="" ns2:_="" ns3:_="" ns4:_="" ns5:_="">
    <xsd:import namespace="http://schemas.microsoft.com/sharepoint/v3"/>
    <xsd:import namespace="C64C079A-ABBC-4A11-A430-DE1D177D1884"/>
    <xsd:import namespace="6aaf9d74-94c3-42e3-8811-9db25e5c3289"/>
    <xsd:import namespace="http://schemas.microsoft.com/sharepoint/v3/fields"/>
    <xsd:import namespace="c64c079a-abbc-4a11-a430-de1d177d1884"/>
    <xsd:element name="properties">
      <xsd:complexType>
        <xsd:sequence>
          <xsd:element name="documentManagement">
            <xsd:complexType>
              <xsd:all>
                <xsd:element ref="ns3:lang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4:wic_System_Copyright" minOccurs="0"/>
                <xsd:element ref="ns5:Category" minOccurs="0"/>
                <xsd:element ref="ns5:Sub_x002d_Category" minOccurs="0"/>
                <xsd:element ref="ns5:Layout_x0020_Fi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9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10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1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2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ThumbnailExists" ma:index="19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0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1" nillable="true" ma:displayName="Width" ma:internalName="ImageWidth" ma:readOnly="true">
      <xsd:simpleType>
        <xsd:restriction base="dms:Unknown"/>
      </xsd:simpleType>
    </xsd:element>
    <xsd:element name="ImageHeight" ma:index="23" nillable="true" ma:displayName="Height" ma:internalName="ImageHeight" ma:readOnly="true">
      <xsd:simpleType>
        <xsd:restriction base="dms:Unknown"/>
      </xsd:simpleType>
    </xsd:element>
    <xsd:element name="ImageCreateDate" ma:index="24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af9d74-94c3-42e3-8811-9db25e5c3289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RadioButtons" ma:internalName="lang">
      <xsd:simpleType>
        <xsd:restriction base="dms:Choice">
          <xsd:enumeration value="N"/>
          <xsd:enumeration value="F"/>
          <xsd:enumeration value="NF"/>
          <xsd:enumeration value="D"/>
          <xsd:enumeration value="E"/>
          <xsd:enumeration value="-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5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Category" ma:index="26" nillable="true" ma:displayName="Category" ma:format="RadioButtons" ma:internalName="Category">
      <xsd:simpleType>
        <xsd:restriction base="dms:Choice">
          <xsd:enumeration value="Logo"/>
          <xsd:enumeration value="Asset"/>
          <xsd:enumeration value="Powerpoint"/>
        </xsd:restriction>
      </xsd:simpleType>
    </xsd:element>
    <xsd:element name="Sub_x002d_Category" ma:index="27" nillable="true" ma:displayName="Sub-Category" ma:format="RadioButtons" ma:internalName="Sub_x002d_Category">
      <xsd:simpleType>
        <xsd:restriction base="dms:Choice">
          <xsd:enumeration value="Components"/>
          <xsd:enumeration value="Defence"/>
          <xsd:enumeration value="Employer Branding"/>
          <xsd:enumeration value="Other Government assets"/>
          <xsd:enumeration value="------------------------------"/>
          <xsd:enumeration value="Defence 0800 Number"/>
          <xsd:enumeration value="Icons"/>
          <xsd:enumeration value="Patterns"/>
          <xsd:enumeration value="QR-Code"/>
          <xsd:enumeration value="Signature banner"/>
        </xsd:restriction>
      </xsd:simpleType>
    </xsd:element>
    <xsd:element name="Layout_x0020_Files" ma:index="28" nillable="true" ma:displayName="Layout Files" ma:default="0" ma:internalName="Layout_x0020_File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D85E99-E7C1-414D-9999-EF1F43BE3D91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6aaf9d74-94c3-42e3-8811-9db25e5c3289"/>
    <ds:schemaRef ds:uri="c64c079a-abbc-4a11-a430-de1d177d1884"/>
    <ds:schemaRef ds:uri="http://schemas.microsoft.com/sharepoint/v3"/>
    <ds:schemaRef ds:uri="http://purl.org/dc/terms/"/>
    <ds:schemaRef ds:uri="http://schemas.microsoft.com/sharepoint/v3/field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64C079A-ABBC-4A11-A430-DE1D177D188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084C7D9-EB7C-4807-BE66-DE32CD8BB3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5B8C05-565C-4141-AA10-D54C2FD265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64C079A-ABBC-4A11-A430-DE1D177D1884"/>
    <ds:schemaRef ds:uri="6aaf9d74-94c3-42e3-8811-9db25e5c3289"/>
    <ds:schemaRef ds:uri="http://schemas.microsoft.com/sharepoint/v3/fields"/>
    <ds:schemaRef ds:uri="c64c079a-abbc-4a11-a430-de1d177d18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6386</TotalTime>
  <Words>956</Words>
  <Application>Microsoft Office PowerPoint</Application>
  <PresentationFormat>Widescreen</PresentationFormat>
  <Paragraphs>137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Aptos</vt:lpstr>
      <vt:lpstr>Arial</vt:lpstr>
      <vt:lpstr>Calibri</vt:lpstr>
      <vt:lpstr>Palanquin</vt:lpstr>
      <vt:lpstr>Palanquin Bold</vt:lpstr>
      <vt:lpstr>Palanquin Regular</vt:lpstr>
      <vt:lpstr>Segoe UI</vt:lpstr>
      <vt:lpstr>Wingdings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Delbouille Julie</dc:creator>
  <cp:keywords/>
  <cp:lastModifiedBy>Brulet Laurent</cp:lastModifiedBy>
  <cp:revision>297</cp:revision>
  <cp:lastPrinted>2024-07-01T09:39:54Z</cp:lastPrinted>
  <dcterms:created xsi:type="dcterms:W3CDTF">2021-07-19T11:03:08Z</dcterms:created>
  <dcterms:modified xsi:type="dcterms:W3CDTF">2025-06-11T15:54:36Z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0x0101009148F5A04DDD49CBA7127AADA5FB792B00AADE34325A8B49CDA8BB4DB53328F214000B6DE016680F674DBC9DAEE4783B6637</vt:lpwstr>
  </property>
  <property fmtid="{D5CDD505-2E9C-101B-9397-08002B2CF9AE}" pid="3" name="Order">
    <vt:r8>13000</vt:r8>
  </property>
</Properties>
</file>