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CCFF"/>
    <a:srgbClr val="FF3300"/>
    <a:srgbClr val="FFFF00"/>
    <a:srgbClr val="339966"/>
    <a:srgbClr val="66FF33"/>
    <a:srgbClr val="CC0000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298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A9B170-BB68-40B4-903F-A69F46B169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3E066AF-F1DA-4CCB-A4F4-84BC310F10E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6B7DB0-156A-4C63-8593-49B44AE9605A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BE" smtClean="0"/>
              <a:t>Strooiplan met prioriteiten gedeelte Noord (CBOS) en gedeelte ZUID (Kamp BEVERLO) werd op elkaar afgestemd. </a:t>
            </a:r>
          </a:p>
          <a:p>
            <a:pPr eaLnBrk="1" hangingPunct="1"/>
            <a:endParaRPr lang="fr-BE" smtClean="0"/>
          </a:p>
          <a:p>
            <a:pPr eaLnBrk="1" hangingPunct="1"/>
            <a:r>
              <a:rPr lang="fr-BE" smtClean="0"/>
              <a:t>Voorlopige draft. </a:t>
            </a:r>
          </a:p>
          <a:p>
            <a:pPr eaLnBrk="1" hangingPunct="1"/>
            <a:r>
              <a:rPr lang="fr-BE" smtClean="0"/>
              <a:t>Correcte plan wordt ter beschikking gesteld op DOCCOM. 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5750" y="446088"/>
            <a:ext cx="2058988" cy="5549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8788" y="446088"/>
            <a:ext cx="6024562" cy="5549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8788" y="1543050"/>
            <a:ext cx="4041775" cy="4452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543050"/>
            <a:ext cx="4041775" cy="4452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Slide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46088"/>
            <a:ext cx="6630988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het opmaakprofiel van de modeltitel te bewerken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788" y="1543050"/>
            <a:ext cx="8235950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09" name="Line 185"/>
          <p:cNvSpPr>
            <a:spLocks noChangeShapeType="1"/>
          </p:cNvSpPr>
          <p:nvPr/>
        </p:nvSpPr>
        <p:spPr bwMode="auto">
          <a:xfrm>
            <a:off x="979488" y="1227138"/>
            <a:ext cx="71850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3" name="Picture 188" descr="Kamp Beverl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53438" y="292100"/>
            <a:ext cx="569912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90" descr="Cycliste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45400" y="174625"/>
            <a:ext cx="868363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61100"/>
            <a:ext cx="9144000" cy="596900"/>
          </a:xfrm>
        </p:spPr>
        <p:txBody>
          <a:bodyPr/>
          <a:lstStyle/>
          <a:p>
            <a:pPr eaLnBrk="1" hangingPunct="1"/>
            <a:r>
              <a:rPr lang="nl-NL" sz="3600" smtClean="0"/>
              <a:t>Winterdienst Plateau LEOPOLDSBURG</a:t>
            </a:r>
          </a:p>
        </p:txBody>
      </p:sp>
      <p:grpSp>
        <p:nvGrpSpPr>
          <p:cNvPr id="14338" name="Group 15"/>
          <p:cNvGrpSpPr>
            <a:grpSpLocks/>
          </p:cNvGrpSpPr>
          <p:nvPr/>
        </p:nvGrpSpPr>
        <p:grpSpPr bwMode="auto">
          <a:xfrm>
            <a:off x="0" y="0"/>
            <a:ext cx="9144000" cy="6907213"/>
            <a:chOff x="0" y="0"/>
            <a:chExt cx="5760" cy="4351"/>
          </a:xfrm>
        </p:grpSpPr>
        <p:pic>
          <p:nvPicPr>
            <p:cNvPr id="14339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5760" cy="435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grpSp>
          <p:nvGrpSpPr>
            <p:cNvPr id="14340" name="Group 14"/>
            <p:cNvGrpSpPr>
              <a:grpSpLocks/>
            </p:cNvGrpSpPr>
            <p:nvPr/>
          </p:nvGrpSpPr>
          <p:grpSpPr bwMode="auto">
            <a:xfrm>
              <a:off x="1094" y="1063"/>
              <a:ext cx="620" cy="762"/>
              <a:chOff x="1136" y="1015"/>
              <a:chExt cx="620" cy="762"/>
            </a:xfrm>
          </p:grpSpPr>
          <p:sp>
            <p:nvSpPr>
              <p:cNvPr id="14341" name="Rectangle 6"/>
              <p:cNvSpPr>
                <a:spLocks noChangeArrowheads="1"/>
              </p:cNvSpPr>
              <p:nvPr/>
            </p:nvSpPr>
            <p:spPr bwMode="auto">
              <a:xfrm>
                <a:off x="1152" y="1248"/>
                <a:ext cx="174" cy="72"/>
              </a:xfrm>
              <a:prstGeom prst="rect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42" name="Rectangle 7"/>
              <p:cNvSpPr>
                <a:spLocks noChangeArrowheads="1"/>
              </p:cNvSpPr>
              <p:nvPr/>
            </p:nvSpPr>
            <p:spPr bwMode="auto">
              <a:xfrm>
                <a:off x="1150" y="1378"/>
                <a:ext cx="174" cy="7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43" name="Rectangle 8"/>
              <p:cNvSpPr>
                <a:spLocks noChangeArrowheads="1"/>
              </p:cNvSpPr>
              <p:nvPr/>
            </p:nvSpPr>
            <p:spPr bwMode="auto">
              <a:xfrm>
                <a:off x="1150" y="1510"/>
                <a:ext cx="174" cy="72"/>
              </a:xfrm>
              <a:prstGeom prst="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44" name="Rectangle 9"/>
              <p:cNvSpPr>
                <a:spLocks noChangeArrowheads="1"/>
              </p:cNvSpPr>
              <p:nvPr/>
            </p:nvSpPr>
            <p:spPr bwMode="auto">
              <a:xfrm>
                <a:off x="1150" y="1648"/>
                <a:ext cx="174" cy="72"/>
              </a:xfrm>
              <a:prstGeom prst="rect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45" name="Text Box 13"/>
              <p:cNvSpPr txBox="1">
                <a:spLocks noChangeArrowheads="1"/>
              </p:cNvSpPr>
              <p:nvPr/>
            </p:nvSpPr>
            <p:spPr bwMode="auto">
              <a:xfrm>
                <a:off x="1346" y="1183"/>
                <a:ext cx="410" cy="5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BE" sz="1400"/>
                  <a:t>Prio 1</a:t>
                </a:r>
              </a:p>
              <a:p>
                <a:r>
                  <a:rPr lang="fr-BE" sz="1400"/>
                  <a:t>Prio 2</a:t>
                </a:r>
              </a:p>
              <a:p>
                <a:r>
                  <a:rPr lang="fr-BE" sz="1400"/>
                  <a:t>Prio 3</a:t>
                </a:r>
              </a:p>
              <a:p>
                <a:r>
                  <a:rPr lang="fr-BE" sz="1400"/>
                  <a:t>Prio 4</a:t>
                </a:r>
                <a:endParaRPr lang="en-US"/>
              </a:p>
            </p:txBody>
          </p:sp>
          <p:sp>
            <p:nvSpPr>
              <p:cNvPr id="14346" name="Text Box 12"/>
              <p:cNvSpPr txBox="1">
                <a:spLocks noChangeArrowheads="1"/>
              </p:cNvSpPr>
              <p:nvPr/>
            </p:nvSpPr>
            <p:spPr bwMode="auto">
              <a:xfrm>
                <a:off x="1136" y="1015"/>
                <a:ext cx="502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BE" sz="1400" u="sng"/>
                  <a:t>Legende</a:t>
                </a:r>
                <a:endParaRPr lang="en-US" sz="1400" u="sng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mp BEVERLO">
  <a:themeElements>
    <a:clrScheme name="Kamp BEVERL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mp BEVERLO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mp BEVERL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mp BEVERL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mp BEVERL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mp BEVERL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mp BEVERL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mp BEVERL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mp BEVERL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942</TotalTime>
  <Words>38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11</vt:i4>
      </vt:variant>
      <vt:variant>
        <vt:lpstr>Slide Titles</vt:lpstr>
      </vt:variant>
      <vt:variant>
        <vt:i4>1</vt:i4>
      </vt:variant>
    </vt:vector>
  </HeadingPairs>
  <TitlesOfParts>
    <vt:vector size="16" baseType="lpstr">
      <vt:lpstr>Times New Roman</vt:lpstr>
      <vt:lpstr>Arial</vt:lpstr>
      <vt:lpstr>Arial Narrow</vt:lpstr>
      <vt:lpstr>Wingdings</vt:lpstr>
      <vt:lpstr>Kamp BEVERLO</vt:lpstr>
      <vt:lpstr>Kamp BEVERLO</vt:lpstr>
      <vt:lpstr>Kamp BEVERLO</vt:lpstr>
      <vt:lpstr>Kamp BEVERLO</vt:lpstr>
      <vt:lpstr>Kamp BEVERLO</vt:lpstr>
      <vt:lpstr>Kamp BEVERLO</vt:lpstr>
      <vt:lpstr>Kamp BEVERLO</vt:lpstr>
      <vt:lpstr>Kamp BEVERLO</vt:lpstr>
      <vt:lpstr>Kamp BEVERLO</vt:lpstr>
      <vt:lpstr>Kamp BEVERLO</vt:lpstr>
      <vt:lpstr>Kamp BEVERLO</vt:lpstr>
      <vt:lpstr>Winterdienst Plateau LEOPOLDSBURG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Robrechts Johan</dc:creator>
  <cp:lastModifiedBy>boonen.l</cp:lastModifiedBy>
  <cp:revision>33</cp:revision>
  <dcterms:created xsi:type="dcterms:W3CDTF">2007-12-11T19:32:26Z</dcterms:created>
  <dcterms:modified xsi:type="dcterms:W3CDTF">2011-11-21T14:17:26Z</dcterms:modified>
</cp:coreProperties>
</file>