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33"/>
  </p:notesMasterIdLst>
  <p:handoutMasterIdLst>
    <p:handoutMasterId r:id="rId34"/>
  </p:handoutMasterIdLst>
  <p:sldIdLst>
    <p:sldId id="376" r:id="rId5"/>
    <p:sldId id="591" r:id="rId6"/>
    <p:sldId id="620" r:id="rId7"/>
    <p:sldId id="621" r:id="rId8"/>
    <p:sldId id="622" r:id="rId9"/>
    <p:sldId id="623" r:id="rId10"/>
    <p:sldId id="558" r:id="rId11"/>
    <p:sldId id="624" r:id="rId12"/>
    <p:sldId id="618" r:id="rId13"/>
    <p:sldId id="628" r:id="rId14"/>
    <p:sldId id="256" r:id="rId15"/>
    <p:sldId id="629" r:id="rId16"/>
    <p:sldId id="1661" r:id="rId17"/>
    <p:sldId id="625" r:id="rId18"/>
    <p:sldId id="508" r:id="rId19"/>
    <p:sldId id="513" r:id="rId20"/>
    <p:sldId id="559" r:id="rId21"/>
    <p:sldId id="1622" r:id="rId22"/>
    <p:sldId id="1662" r:id="rId23"/>
    <p:sldId id="1663" r:id="rId24"/>
    <p:sldId id="1665" r:id="rId25"/>
    <p:sldId id="1666" r:id="rId26"/>
    <p:sldId id="1667" r:id="rId27"/>
    <p:sldId id="1664" r:id="rId28"/>
    <p:sldId id="1668" r:id="rId29"/>
    <p:sldId id="1669" r:id="rId30"/>
    <p:sldId id="1671" r:id="rId31"/>
    <p:sldId id="626" r:id="rId32"/>
  </p:sldIdLst>
  <p:sldSz cx="12192000" cy="6858000"/>
  <p:notesSz cx="9928225" cy="143573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49124"/>
    <a:srgbClr val="7030A0"/>
    <a:srgbClr val="D9D9D9"/>
    <a:srgbClr val="FF0000"/>
    <a:srgbClr val="6666FF"/>
    <a:srgbClr val="FF99CC"/>
    <a:srgbClr val="319EA9"/>
    <a:srgbClr val="7B5579"/>
    <a:srgbClr val="4D4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8" autoAdjust="0"/>
    <p:restoredTop sz="96357" autoAdjust="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-4435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2231" cy="720360"/>
          </a:xfrm>
          <a:prstGeom prst="rect">
            <a:avLst/>
          </a:prstGeom>
        </p:spPr>
        <p:txBody>
          <a:bodyPr vert="horz" lIns="132752" tIns="66377" rIns="132752" bIns="66377" rtlCol="0"/>
          <a:lstStyle>
            <a:lvl1pPr algn="l">
              <a:defRPr sz="17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9" y="2"/>
            <a:ext cx="4302231" cy="720360"/>
          </a:xfrm>
          <a:prstGeom prst="rect">
            <a:avLst/>
          </a:prstGeom>
        </p:spPr>
        <p:txBody>
          <a:bodyPr vert="horz" lIns="132752" tIns="66377" rIns="132752" bIns="66377" rtlCol="0"/>
          <a:lstStyle>
            <a:lvl1pPr algn="r">
              <a:defRPr sz="1700"/>
            </a:lvl1pPr>
          </a:lstStyle>
          <a:p>
            <a:fld id="{0D4179AA-4A50-4F90-80DA-F8289B511D89}" type="datetimeFigureOut">
              <a:rPr lang="fr-BE" smtClean="0"/>
              <a:t>14-05-25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13636991"/>
            <a:ext cx="4302231" cy="720359"/>
          </a:xfrm>
          <a:prstGeom prst="rect">
            <a:avLst/>
          </a:prstGeom>
        </p:spPr>
        <p:txBody>
          <a:bodyPr vert="horz" lIns="132752" tIns="66377" rIns="132752" bIns="66377" rtlCol="0" anchor="b"/>
          <a:lstStyle>
            <a:lvl1pPr algn="l">
              <a:defRPr sz="17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9" y="13636991"/>
            <a:ext cx="4302231" cy="720359"/>
          </a:xfrm>
          <a:prstGeom prst="rect">
            <a:avLst/>
          </a:prstGeom>
        </p:spPr>
        <p:txBody>
          <a:bodyPr vert="horz" lIns="132752" tIns="66377" rIns="132752" bIns="66377" rtlCol="0" anchor="b"/>
          <a:lstStyle>
            <a:lvl1pPr algn="r">
              <a:defRPr sz="17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2231" cy="720360"/>
          </a:xfrm>
          <a:prstGeom prst="rect">
            <a:avLst/>
          </a:prstGeom>
        </p:spPr>
        <p:txBody>
          <a:bodyPr vert="horz" lIns="132752" tIns="66377" rIns="132752" bIns="66377" rtlCol="0"/>
          <a:lstStyle>
            <a:lvl1pPr algn="l">
              <a:defRPr sz="17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2"/>
            <a:ext cx="4302231" cy="720360"/>
          </a:xfrm>
          <a:prstGeom prst="rect">
            <a:avLst/>
          </a:prstGeom>
        </p:spPr>
        <p:txBody>
          <a:bodyPr vert="horz" lIns="132752" tIns="66377" rIns="132752" bIns="66377" rtlCol="0"/>
          <a:lstStyle>
            <a:lvl1pPr algn="r">
              <a:defRPr sz="1700"/>
            </a:lvl1pPr>
          </a:lstStyle>
          <a:p>
            <a:fld id="{E17556EB-5C46-4556-B6B9-ADE43D09CF46}" type="datetimeFigureOut">
              <a:rPr lang="fr-BE" smtClean="0"/>
              <a:t>14-05-25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8813" y="1795463"/>
            <a:ext cx="8610600" cy="4843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52" tIns="66377" rIns="132752" bIns="66377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6909477"/>
            <a:ext cx="7942580" cy="5653207"/>
          </a:xfrm>
          <a:prstGeom prst="rect">
            <a:avLst/>
          </a:prstGeom>
        </p:spPr>
        <p:txBody>
          <a:bodyPr vert="horz" lIns="132752" tIns="66377" rIns="132752" bIns="6637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3636991"/>
            <a:ext cx="4302231" cy="720359"/>
          </a:xfrm>
          <a:prstGeom prst="rect">
            <a:avLst/>
          </a:prstGeom>
        </p:spPr>
        <p:txBody>
          <a:bodyPr vert="horz" lIns="132752" tIns="66377" rIns="132752" bIns="66377" rtlCol="0" anchor="b"/>
          <a:lstStyle>
            <a:lvl1pPr algn="l">
              <a:defRPr sz="17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13636991"/>
            <a:ext cx="4302231" cy="720359"/>
          </a:xfrm>
          <a:prstGeom prst="rect">
            <a:avLst/>
          </a:prstGeom>
        </p:spPr>
        <p:txBody>
          <a:bodyPr vert="horz" lIns="132752" tIns="66377" rIns="132752" bIns="66377" rtlCol="0" anchor="b"/>
          <a:lstStyle>
            <a:lvl1pPr algn="r">
              <a:defRPr sz="17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  <p:pic>
        <p:nvPicPr>
          <p:cNvPr id="12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74" y="264179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B81E-74C3-27FD-C689-AC7A40770B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90D31C-2694-3FAC-EE8E-6427C7C37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100CF-5C66-72C5-82E2-0C8D8C04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564E-3EA5-4515-9A1B-DA2C48312A2F}" type="datetimeFigureOut">
              <a:rPr lang="nl-BE" smtClean="0"/>
              <a:t>14/05/2025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272FA-9AD9-2666-EFBA-8E0FA476C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DD714-2996-08B8-F279-7B9269546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13C1F-186B-4C6E-84C7-BDF860E42E0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32813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  <p:pic>
        <p:nvPicPr>
          <p:cNvPr id="10" name="Defense_Horizontal_RGB_White_BIL.png" descr="Defense_Horizontal_RGB_White_BIL.png">
            <a:extLst>
              <a:ext uri="{FF2B5EF4-FFF2-40B4-BE49-F238E27FC236}">
                <a16:creationId xmlns:a16="http://schemas.microsoft.com/office/drawing/2014/main" id="{D8FAB150-B09E-444B-8978-C815507390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19582" r="5423" b="18282"/>
          <a:stretch>
            <a:fillRect/>
          </a:stretch>
        </p:blipFill>
        <p:spPr>
          <a:xfrm>
            <a:off x="9621821" y="454914"/>
            <a:ext cx="2285582" cy="462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74" y="264179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550" y="304532"/>
            <a:ext cx="2426405" cy="7469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74" y="264179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945" y="187355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945" y="187355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945" y="187355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945" y="187355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43" y="5899051"/>
            <a:ext cx="2426405" cy="7469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945" y="187355"/>
            <a:ext cx="1042949" cy="13059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BE" dirty="0"/>
          </a:p>
        </p:txBody>
      </p:sp>
      <p:pic>
        <p:nvPicPr>
          <p:cNvPr id="11" name="Defense_Horizontal_RGB_White_BIL.png" descr="Defense_Horizontal_RGB_White_BIL.png"/>
          <p:cNvPicPr>
            <a:picLocks noChangeAspect="1"/>
          </p:cNvPicPr>
          <p:nvPr userDrawn="1"/>
        </p:nvPicPr>
        <p:blipFill>
          <a:blip r:embed="rId2"/>
          <a:srcRect t="19582" r="5423" b="18282"/>
          <a:stretch>
            <a:fillRect/>
          </a:stretch>
        </p:blipFill>
        <p:spPr>
          <a:xfrm>
            <a:off x="9621821" y="6038660"/>
            <a:ext cx="2285582" cy="46223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3"/>
          </p:nvPr>
        </p:nvSpPr>
        <p:spPr>
          <a:xfrm>
            <a:off x="352162" y="5092589"/>
            <a:ext cx="11672876" cy="1015663"/>
          </a:xfrm>
        </p:spPr>
        <p:txBody>
          <a:bodyPr/>
          <a:lstStyle/>
          <a:p>
            <a:r>
              <a:rPr lang="nl-BE" dirty="0" err="1"/>
              <a:t>OpenDoor</a:t>
            </a:r>
            <a:r>
              <a:rPr lang="nl-BE" dirty="0"/>
              <a:t> Heverlee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52162" y="6035134"/>
            <a:ext cx="2471249" cy="956032"/>
          </a:xfrm>
        </p:spPr>
        <p:txBody>
          <a:bodyPr>
            <a:normAutofit/>
          </a:bodyPr>
          <a:lstStyle/>
          <a:p>
            <a:r>
              <a:rPr lang="nl-BE" dirty="0"/>
              <a:t>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6D2D2F-CE39-5B50-3D1F-4EDC96017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1" y="1723753"/>
            <a:ext cx="10147177" cy="33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7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A8D99D-28A2-AFFD-994E-C0F0462B25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Veiligheid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D18CB-B82F-ED75-C043-B0F93DD5513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30629" y="1453715"/>
            <a:ext cx="11387780" cy="441557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dirty="0"/>
              <a:t>Ieder personeelslid veiligheidsdispositief: duidelijk zichtbaar </a:t>
            </a:r>
            <a:r>
              <a:rPr lang="nl-BE" sz="2400"/>
              <a:t>(fluohesjes)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dirty="0"/>
              <a:t>Zonering binnen het </a:t>
            </a:r>
            <a:r>
              <a:rPr lang="nl-BE" sz="2400" dirty="0" err="1"/>
              <a:t>Kw</a:t>
            </a:r>
            <a:r>
              <a:rPr lang="nl-BE" sz="2400" dirty="0"/>
              <a:t>: GO/NO GO zones + afsluiten gebouwen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dirty="0"/>
              <a:t>Toegangscontrole: dispositief </a:t>
            </a:r>
            <a:r>
              <a:rPr lang="nl-BE" sz="2400" dirty="0" err="1"/>
              <a:t>securitas</a:t>
            </a:r>
            <a:endParaRPr lang="nl-B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dirty="0"/>
              <a:t> Interne communicatie via ASTRID-net  </a:t>
            </a:r>
            <a:r>
              <a:rPr lang="nl-BE" sz="2400" dirty="0" err="1"/>
              <a:t>ahv</a:t>
            </a:r>
            <a:r>
              <a:rPr lang="nl-BE" sz="2400" dirty="0"/>
              <a:t> </a:t>
            </a:r>
            <a:r>
              <a:rPr lang="nl-BE" sz="2400" dirty="0" err="1"/>
              <a:t>callsigns</a:t>
            </a:r>
            <a:r>
              <a:rPr lang="nl-BE" sz="2400" dirty="0"/>
              <a:t> per verantwoordelijke</a:t>
            </a:r>
          </a:p>
          <a:p>
            <a:pPr marL="1028700" lvl="1"/>
            <a:r>
              <a:rPr lang="nl-BE" sz="2400" dirty="0"/>
              <a:t>Noodcontact civiele steunsector via telefoon/gsm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dirty="0"/>
              <a:t>BOMB </a:t>
            </a:r>
            <a:r>
              <a:rPr lang="nl-BE" sz="2400" dirty="0" err="1"/>
              <a:t>Sweep</a:t>
            </a:r>
            <a:r>
              <a:rPr lang="nl-BE" sz="2400" dirty="0"/>
              <a:t> aangevraagd -&gt;  OB ADIV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dirty="0" err="1"/>
              <a:t>Dedicated</a:t>
            </a:r>
            <a:r>
              <a:rPr lang="nl-BE" sz="2400" dirty="0"/>
              <a:t> patrouilles intern het </a:t>
            </a:r>
            <a:r>
              <a:rPr lang="nl-BE" sz="2400" dirty="0" err="1"/>
              <a:t>Kw</a:t>
            </a:r>
            <a:r>
              <a:rPr lang="nl-BE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400" dirty="0"/>
              <a:t>ADIV agenten in burger ook aanwezig </a:t>
            </a:r>
          </a:p>
          <a:p>
            <a:endParaRPr lang="nl-BE" sz="2400" dirty="0"/>
          </a:p>
          <a:p>
            <a:endParaRPr lang="nl-BE" sz="2400" dirty="0"/>
          </a:p>
          <a:p>
            <a:r>
              <a:rPr lang="nl-BE" sz="2400" dirty="0"/>
              <a:t>Alle richtlijnen Mil Veil: </a:t>
            </a:r>
            <a:r>
              <a:rPr lang="nl-BE" sz="2400" dirty="0" err="1"/>
              <a:t>Doc</a:t>
            </a:r>
            <a:r>
              <a:rPr lang="nl-BE" sz="2400" dirty="0"/>
              <a:t> 2 + Veil </a:t>
            </a:r>
            <a:r>
              <a:rPr lang="nl-BE" sz="2400" dirty="0" err="1"/>
              <a:t>Bfg</a:t>
            </a:r>
            <a:r>
              <a:rPr lang="nl-BE" sz="2400" dirty="0"/>
              <a:t> + Medewerkersboekje (beknopt) + OSMEALQ </a:t>
            </a:r>
            <a:r>
              <a:rPr lang="nl-BE" sz="2400" dirty="0" err="1"/>
              <a:t>Pl</a:t>
            </a:r>
            <a:r>
              <a:rPr lang="nl-BE" sz="2400" dirty="0"/>
              <a:t> Mil Wacht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58016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5881-7625-A455-F753-CD49EC54BE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0DE3D-B4BB-16FB-63BD-5A3767D12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FC76BBD0-EA99-9BE6-2491-1894796353ED}"/>
              </a:ext>
            </a:extLst>
          </p:cNvPr>
          <p:cNvSpPr txBox="1">
            <a:spLocks/>
          </p:cNvSpPr>
          <p:nvPr/>
        </p:nvSpPr>
        <p:spPr>
          <a:xfrm>
            <a:off x="443154" y="2721114"/>
            <a:ext cx="11166353" cy="7078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BE"/>
              <a:t>Inbriefing Opendeur Heverlee 2025</a:t>
            </a:r>
            <a:endParaRPr lang="nl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113A25-0A2B-79BC-123E-1F16CC321B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5690" y="0"/>
            <a:ext cx="10840619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4B0B70-9D6C-6280-59BE-79233D0DF56F}"/>
              </a:ext>
            </a:extLst>
          </p:cNvPr>
          <p:cNvSpPr/>
          <p:nvPr/>
        </p:nvSpPr>
        <p:spPr>
          <a:xfrm>
            <a:off x="6928774" y="3814354"/>
            <a:ext cx="429970" cy="613269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4AE544A-B761-16D4-8939-248307CA0839}"/>
              </a:ext>
            </a:extLst>
          </p:cNvPr>
          <p:cNvSpPr/>
          <p:nvPr/>
        </p:nvSpPr>
        <p:spPr>
          <a:xfrm>
            <a:off x="5109547" y="5118540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B200728-0886-F9DE-ACD4-375994FF3424}"/>
              </a:ext>
            </a:extLst>
          </p:cNvPr>
          <p:cNvSpPr/>
          <p:nvPr/>
        </p:nvSpPr>
        <p:spPr>
          <a:xfrm>
            <a:off x="8728096" y="1907973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7BC316-EDFC-B45F-CBA7-7824827C09F8}"/>
              </a:ext>
            </a:extLst>
          </p:cNvPr>
          <p:cNvSpPr txBox="1"/>
          <p:nvPr/>
        </p:nvSpPr>
        <p:spPr>
          <a:xfrm>
            <a:off x="9638934" y="1729412"/>
            <a:ext cx="1045872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Mil </a:t>
            </a:r>
            <a:r>
              <a:rPr lang="fr-BE" sz="1400" b="1" dirty="0" err="1">
                <a:solidFill>
                  <a:schemeClr val="bg1"/>
                </a:solidFill>
              </a:rPr>
              <a:t>Veh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9F43DF-103A-58E5-A2CE-E57B9928838B}"/>
              </a:ext>
            </a:extLst>
          </p:cNvPr>
          <p:cNvSpPr txBox="1"/>
          <p:nvPr/>
        </p:nvSpPr>
        <p:spPr>
          <a:xfrm>
            <a:off x="4118670" y="5395020"/>
            <a:ext cx="756875" cy="415498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050" b="1" dirty="0">
                <a:solidFill>
                  <a:schemeClr val="bg1"/>
                </a:solidFill>
              </a:rPr>
              <a:t>IN/OUT </a:t>
            </a:r>
            <a:r>
              <a:rPr lang="fr-BE" sz="1050" b="1" dirty="0" err="1">
                <a:solidFill>
                  <a:schemeClr val="bg1"/>
                </a:solidFill>
              </a:rPr>
              <a:t>Visitors</a:t>
            </a:r>
            <a:endParaRPr lang="nl-BE" sz="1050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F4C903E-3661-C393-AC72-85EAB53654B0}"/>
              </a:ext>
            </a:extLst>
          </p:cNvPr>
          <p:cNvCxnSpPr>
            <a:cxnSpLocks/>
            <a:stCxn id="9" idx="2"/>
            <a:endCxn id="12" idx="0"/>
          </p:cNvCxnSpPr>
          <p:nvPr/>
        </p:nvCxnSpPr>
        <p:spPr>
          <a:xfrm flipH="1">
            <a:off x="4497108" y="5257800"/>
            <a:ext cx="612439" cy="13722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42AF32-7F95-24FA-722F-7CB1FA6AE2B7}"/>
              </a:ext>
            </a:extLst>
          </p:cNvPr>
          <p:cNvCxnSpPr>
            <a:cxnSpLocks/>
            <a:stCxn id="10" idx="6"/>
            <a:endCxn id="11" idx="1"/>
          </p:cNvCxnSpPr>
          <p:nvPr/>
        </p:nvCxnSpPr>
        <p:spPr>
          <a:xfrm flipV="1">
            <a:off x="9032897" y="1991022"/>
            <a:ext cx="606037" cy="5621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764E929-1B00-9683-D4AD-73FCCE37FC3D}"/>
              </a:ext>
            </a:extLst>
          </p:cNvPr>
          <p:cNvSpPr/>
          <p:nvPr/>
        </p:nvSpPr>
        <p:spPr>
          <a:xfrm>
            <a:off x="7444233" y="3814354"/>
            <a:ext cx="147048" cy="14926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763D64-BCAA-C504-B63A-DE2B67255D69}"/>
              </a:ext>
            </a:extLst>
          </p:cNvPr>
          <p:cNvSpPr/>
          <p:nvPr/>
        </p:nvSpPr>
        <p:spPr>
          <a:xfrm>
            <a:off x="7448752" y="4046354"/>
            <a:ext cx="147048" cy="14926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F8A3CA-E527-FFCA-1E98-303911A1746A}"/>
              </a:ext>
            </a:extLst>
          </p:cNvPr>
          <p:cNvSpPr/>
          <p:nvPr/>
        </p:nvSpPr>
        <p:spPr>
          <a:xfrm>
            <a:off x="7444233" y="4278356"/>
            <a:ext cx="147048" cy="14926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176D2F1-9653-C68C-FEB7-FB1AFD4A2219}"/>
              </a:ext>
            </a:extLst>
          </p:cNvPr>
          <p:cNvSpPr/>
          <p:nvPr/>
        </p:nvSpPr>
        <p:spPr>
          <a:xfrm>
            <a:off x="6928774" y="3352800"/>
            <a:ext cx="726060" cy="382834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F7A50D-B8D6-3975-86C0-3670C0288DC9}"/>
              </a:ext>
            </a:extLst>
          </p:cNvPr>
          <p:cNvSpPr/>
          <p:nvPr/>
        </p:nvSpPr>
        <p:spPr>
          <a:xfrm>
            <a:off x="7036526" y="1645300"/>
            <a:ext cx="791990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EB72589-E1A6-3B6B-6958-669F5B54122E}"/>
              </a:ext>
            </a:extLst>
          </p:cNvPr>
          <p:cNvSpPr/>
          <p:nvPr/>
        </p:nvSpPr>
        <p:spPr>
          <a:xfrm>
            <a:off x="5829897" y="3352800"/>
            <a:ext cx="251471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AD78F8-03D9-E660-B364-EFEE7F6183A4}"/>
              </a:ext>
            </a:extLst>
          </p:cNvPr>
          <p:cNvSpPr/>
          <p:nvPr/>
        </p:nvSpPr>
        <p:spPr>
          <a:xfrm>
            <a:off x="6148202" y="3346965"/>
            <a:ext cx="251471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540A0F-C2D4-42CA-81D2-FC0D29516FE4}"/>
              </a:ext>
            </a:extLst>
          </p:cNvPr>
          <p:cNvSpPr/>
          <p:nvPr/>
        </p:nvSpPr>
        <p:spPr>
          <a:xfrm>
            <a:off x="5838556" y="3819031"/>
            <a:ext cx="561117" cy="581446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B95ED5C-E855-3469-FD48-DFF4728DC559}"/>
              </a:ext>
            </a:extLst>
          </p:cNvPr>
          <p:cNvCxnSpPr>
            <a:cxnSpLocks/>
          </p:cNvCxnSpPr>
          <p:nvPr/>
        </p:nvCxnSpPr>
        <p:spPr>
          <a:xfrm flipV="1">
            <a:off x="5248720" y="4547737"/>
            <a:ext cx="183652" cy="30701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2778029-5330-1EB6-2A39-4A52B3A4D4AF}"/>
              </a:ext>
            </a:extLst>
          </p:cNvPr>
          <p:cNvCxnSpPr>
            <a:cxnSpLocks/>
          </p:cNvCxnSpPr>
          <p:nvPr/>
        </p:nvCxnSpPr>
        <p:spPr>
          <a:xfrm flipV="1">
            <a:off x="5575060" y="4492308"/>
            <a:ext cx="1310368" cy="59599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5616975-F5D6-5AD6-4D43-1B6632E942C1}"/>
              </a:ext>
            </a:extLst>
          </p:cNvPr>
          <p:cNvCxnSpPr>
            <a:cxnSpLocks/>
          </p:cNvCxnSpPr>
          <p:nvPr/>
        </p:nvCxnSpPr>
        <p:spPr>
          <a:xfrm flipV="1">
            <a:off x="7010648" y="3071988"/>
            <a:ext cx="927580" cy="1183738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7585F46-06ED-02BD-8F0E-DEC5814893B0}"/>
              </a:ext>
            </a:extLst>
          </p:cNvPr>
          <p:cNvCxnSpPr>
            <a:cxnSpLocks/>
          </p:cNvCxnSpPr>
          <p:nvPr/>
        </p:nvCxnSpPr>
        <p:spPr>
          <a:xfrm>
            <a:off x="8105317" y="2915626"/>
            <a:ext cx="501925" cy="3857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97E6937-EC37-8730-2083-0A9113C001CF}"/>
              </a:ext>
            </a:extLst>
          </p:cNvPr>
          <p:cNvCxnSpPr>
            <a:cxnSpLocks/>
          </p:cNvCxnSpPr>
          <p:nvPr/>
        </p:nvCxnSpPr>
        <p:spPr>
          <a:xfrm flipV="1">
            <a:off x="8315833" y="2200712"/>
            <a:ext cx="40446" cy="38731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C68EE68-4642-127E-51E6-52CD16A28610}"/>
              </a:ext>
            </a:extLst>
          </p:cNvPr>
          <p:cNvCxnSpPr>
            <a:cxnSpLocks/>
          </p:cNvCxnSpPr>
          <p:nvPr/>
        </p:nvCxnSpPr>
        <p:spPr>
          <a:xfrm flipH="1" flipV="1">
            <a:off x="7621158" y="1972648"/>
            <a:ext cx="637012" cy="17354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19A3D07-1EF7-4CBE-61E1-529F509D618D}"/>
              </a:ext>
            </a:extLst>
          </p:cNvPr>
          <p:cNvCxnSpPr>
            <a:cxnSpLocks/>
          </p:cNvCxnSpPr>
          <p:nvPr/>
        </p:nvCxnSpPr>
        <p:spPr>
          <a:xfrm flipH="1" flipV="1">
            <a:off x="6844948" y="1429123"/>
            <a:ext cx="330860" cy="35383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6DAE9C7-4F14-1431-3E92-AF200D40C65A}"/>
              </a:ext>
            </a:extLst>
          </p:cNvPr>
          <p:cNvCxnSpPr>
            <a:cxnSpLocks/>
          </p:cNvCxnSpPr>
          <p:nvPr/>
        </p:nvCxnSpPr>
        <p:spPr>
          <a:xfrm flipH="1">
            <a:off x="6273937" y="1522807"/>
            <a:ext cx="291166" cy="45477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819FB22-D1E6-69F3-27F2-195B1E311DF7}"/>
              </a:ext>
            </a:extLst>
          </p:cNvPr>
          <p:cNvCxnSpPr>
            <a:cxnSpLocks/>
          </p:cNvCxnSpPr>
          <p:nvPr/>
        </p:nvCxnSpPr>
        <p:spPr>
          <a:xfrm flipH="1" flipV="1">
            <a:off x="4521625" y="1412565"/>
            <a:ext cx="422357" cy="586719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5B10905-DD41-5678-8E1A-9F2E20AC8A04}"/>
              </a:ext>
            </a:extLst>
          </p:cNvPr>
          <p:cNvCxnSpPr>
            <a:cxnSpLocks/>
          </p:cNvCxnSpPr>
          <p:nvPr/>
        </p:nvCxnSpPr>
        <p:spPr>
          <a:xfrm flipH="1">
            <a:off x="2963964" y="1347395"/>
            <a:ext cx="656489" cy="118055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A9EEF37-9848-0187-B791-F7942906B323}"/>
              </a:ext>
            </a:extLst>
          </p:cNvPr>
          <p:cNvCxnSpPr>
            <a:cxnSpLocks/>
          </p:cNvCxnSpPr>
          <p:nvPr/>
        </p:nvCxnSpPr>
        <p:spPr>
          <a:xfrm>
            <a:off x="3129394" y="3350714"/>
            <a:ext cx="1576094" cy="208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A477CAC7-8A31-F81E-0E23-E95E84AD81FF}"/>
              </a:ext>
            </a:extLst>
          </p:cNvPr>
          <p:cNvCxnSpPr>
            <a:cxnSpLocks/>
          </p:cNvCxnSpPr>
          <p:nvPr/>
        </p:nvCxnSpPr>
        <p:spPr>
          <a:xfrm flipV="1">
            <a:off x="5128019" y="3315795"/>
            <a:ext cx="1141366" cy="34919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943C466-42D9-C4ED-20C5-A9750AAABEBD}"/>
              </a:ext>
            </a:extLst>
          </p:cNvPr>
          <p:cNvCxnSpPr>
            <a:cxnSpLocks/>
          </p:cNvCxnSpPr>
          <p:nvPr/>
        </p:nvCxnSpPr>
        <p:spPr>
          <a:xfrm>
            <a:off x="6449974" y="3324791"/>
            <a:ext cx="693785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403EA4C-10AE-A25D-07FE-62EDBE04D75C}"/>
              </a:ext>
            </a:extLst>
          </p:cNvPr>
          <p:cNvSpPr txBox="1"/>
          <p:nvPr/>
        </p:nvSpPr>
        <p:spPr>
          <a:xfrm>
            <a:off x="4139007" y="3866025"/>
            <a:ext cx="1132498" cy="523220"/>
          </a:xfrm>
          <a:prstGeom prst="rect">
            <a:avLst/>
          </a:prstGeom>
          <a:solidFill>
            <a:srgbClr val="00B05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Itinerary</a:t>
            </a:r>
            <a:endParaRPr lang="fr-BE" sz="14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GREEN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F357BE6A-670E-0084-A58D-DC0570314AFF}"/>
              </a:ext>
            </a:extLst>
          </p:cNvPr>
          <p:cNvSpPr/>
          <p:nvPr/>
        </p:nvSpPr>
        <p:spPr>
          <a:xfrm>
            <a:off x="7863840" y="1078992"/>
            <a:ext cx="859536" cy="987552"/>
          </a:xfrm>
          <a:custGeom>
            <a:avLst/>
            <a:gdLst>
              <a:gd name="connsiteX0" fmla="*/ 0 w 859536"/>
              <a:gd name="connsiteY0" fmla="*/ 0 h 987552"/>
              <a:gd name="connsiteX1" fmla="*/ 27432 w 859536"/>
              <a:gd name="connsiteY1" fmla="*/ 987552 h 987552"/>
              <a:gd name="connsiteX2" fmla="*/ 859536 w 859536"/>
              <a:gd name="connsiteY2" fmla="*/ 978408 h 987552"/>
              <a:gd name="connsiteX3" fmla="*/ 173736 w 859536"/>
              <a:gd name="connsiteY3" fmla="*/ 27432 h 987552"/>
              <a:gd name="connsiteX4" fmla="*/ 0 w 859536"/>
              <a:gd name="connsiteY4" fmla="*/ 0 h 987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9536" h="987552">
                <a:moveTo>
                  <a:pt x="0" y="0"/>
                </a:moveTo>
                <a:lnTo>
                  <a:pt x="27432" y="987552"/>
                </a:lnTo>
                <a:lnTo>
                  <a:pt x="859536" y="978408"/>
                </a:lnTo>
                <a:lnTo>
                  <a:pt x="173736" y="27432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3098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1A91BDB-2F84-863F-74A0-E6DD622213CB}"/>
              </a:ext>
            </a:extLst>
          </p:cNvPr>
          <p:cNvSpPr/>
          <p:nvPr/>
        </p:nvSpPr>
        <p:spPr>
          <a:xfrm>
            <a:off x="5248720" y="3404744"/>
            <a:ext cx="549254" cy="1044586"/>
          </a:xfrm>
          <a:prstGeom prst="rect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BBC5B43-153C-BBE1-DCCF-DE62B2751650}"/>
              </a:ext>
            </a:extLst>
          </p:cNvPr>
          <p:cNvSpPr/>
          <p:nvPr/>
        </p:nvSpPr>
        <p:spPr>
          <a:xfrm>
            <a:off x="6442750" y="3365383"/>
            <a:ext cx="315862" cy="1044586"/>
          </a:xfrm>
          <a:prstGeom prst="rect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442D039-2854-D352-FADE-BBAF9171EE65}"/>
              </a:ext>
            </a:extLst>
          </p:cNvPr>
          <p:cNvSpPr txBox="1"/>
          <p:nvPr/>
        </p:nvSpPr>
        <p:spPr>
          <a:xfrm>
            <a:off x="2404315" y="4555562"/>
            <a:ext cx="761026" cy="457505"/>
          </a:xfrm>
          <a:prstGeom prst="rect">
            <a:avLst/>
          </a:prstGeom>
          <a:solidFill>
            <a:srgbClr val="FF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NOGO</a:t>
            </a:r>
          </a:p>
          <a:p>
            <a:pPr algn="ctr"/>
            <a:r>
              <a:rPr lang="fr-BE" sz="1200" b="1" dirty="0">
                <a:solidFill>
                  <a:schemeClr val="bg1"/>
                </a:solidFill>
              </a:rPr>
              <a:t>Zone</a:t>
            </a:r>
            <a:endParaRPr lang="nl-BE" sz="1200" b="1" dirty="0">
              <a:solidFill>
                <a:schemeClr val="bg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B465A2D-20CE-7B4B-54B7-2BC8D3672C86}"/>
              </a:ext>
            </a:extLst>
          </p:cNvPr>
          <p:cNvSpPr/>
          <p:nvPr/>
        </p:nvSpPr>
        <p:spPr>
          <a:xfrm>
            <a:off x="5250245" y="2310610"/>
            <a:ext cx="248474" cy="89462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C825078-D9E0-7CCB-74F1-53B144F2651A}"/>
              </a:ext>
            </a:extLst>
          </p:cNvPr>
          <p:cNvSpPr/>
          <p:nvPr/>
        </p:nvSpPr>
        <p:spPr>
          <a:xfrm>
            <a:off x="3678337" y="1566416"/>
            <a:ext cx="985585" cy="1701686"/>
          </a:xfrm>
          <a:prstGeom prst="rect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FDC4EF1-9B69-B576-07B6-6CD3FDE66E52}"/>
              </a:ext>
            </a:extLst>
          </p:cNvPr>
          <p:cNvSpPr/>
          <p:nvPr/>
        </p:nvSpPr>
        <p:spPr>
          <a:xfrm>
            <a:off x="4697534" y="2338265"/>
            <a:ext cx="481193" cy="890237"/>
          </a:xfrm>
          <a:prstGeom prst="rect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7ECDE66-3E8E-8AD9-D5B9-D1D74849A5C8}"/>
              </a:ext>
            </a:extLst>
          </p:cNvPr>
          <p:cNvSpPr/>
          <p:nvPr/>
        </p:nvSpPr>
        <p:spPr>
          <a:xfrm>
            <a:off x="5553773" y="2260511"/>
            <a:ext cx="2200966" cy="939233"/>
          </a:xfrm>
          <a:prstGeom prst="rect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B3641DC-03E0-6DBA-A8D0-7CA2F4E9A933}"/>
              </a:ext>
            </a:extLst>
          </p:cNvPr>
          <p:cNvSpPr/>
          <p:nvPr/>
        </p:nvSpPr>
        <p:spPr>
          <a:xfrm>
            <a:off x="3248725" y="2721114"/>
            <a:ext cx="412061" cy="549075"/>
          </a:xfrm>
          <a:prstGeom prst="rect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52353C66-BDE4-1BCC-9485-072A63D68363}"/>
              </a:ext>
            </a:extLst>
          </p:cNvPr>
          <p:cNvSpPr/>
          <p:nvPr/>
        </p:nvSpPr>
        <p:spPr>
          <a:xfrm>
            <a:off x="1574353" y="3402412"/>
            <a:ext cx="3346704" cy="2322576"/>
          </a:xfrm>
          <a:custGeom>
            <a:avLst/>
            <a:gdLst>
              <a:gd name="connsiteX0" fmla="*/ 2569464 w 3346704"/>
              <a:gd name="connsiteY0" fmla="*/ 0 h 2322576"/>
              <a:gd name="connsiteX1" fmla="*/ 1682496 w 3346704"/>
              <a:gd name="connsiteY1" fmla="*/ 9144 h 2322576"/>
              <a:gd name="connsiteX2" fmla="*/ 1673352 w 3346704"/>
              <a:gd name="connsiteY2" fmla="*/ 411480 h 2322576"/>
              <a:gd name="connsiteX3" fmla="*/ 758952 w 3346704"/>
              <a:gd name="connsiteY3" fmla="*/ 429768 h 2322576"/>
              <a:gd name="connsiteX4" fmla="*/ 0 w 3346704"/>
              <a:gd name="connsiteY4" fmla="*/ 2057400 h 2322576"/>
              <a:gd name="connsiteX5" fmla="*/ 164592 w 3346704"/>
              <a:gd name="connsiteY5" fmla="*/ 2322576 h 2322576"/>
              <a:gd name="connsiteX6" fmla="*/ 1691640 w 3346704"/>
              <a:gd name="connsiteY6" fmla="*/ 1984248 h 2322576"/>
              <a:gd name="connsiteX7" fmla="*/ 3319272 w 3346704"/>
              <a:gd name="connsiteY7" fmla="*/ 1965960 h 2322576"/>
              <a:gd name="connsiteX8" fmla="*/ 3346704 w 3346704"/>
              <a:gd name="connsiteY8" fmla="*/ 1188720 h 2322576"/>
              <a:gd name="connsiteX9" fmla="*/ 1773936 w 3346704"/>
              <a:gd name="connsiteY9" fmla="*/ 1179576 h 2322576"/>
              <a:gd name="connsiteX10" fmla="*/ 1746504 w 3346704"/>
              <a:gd name="connsiteY10" fmla="*/ 667512 h 2322576"/>
              <a:gd name="connsiteX11" fmla="*/ 2606040 w 3346704"/>
              <a:gd name="connsiteY11" fmla="*/ 685800 h 2322576"/>
              <a:gd name="connsiteX12" fmla="*/ 2569464 w 3346704"/>
              <a:gd name="connsiteY12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46704" h="2322576">
                <a:moveTo>
                  <a:pt x="2569464" y="0"/>
                </a:moveTo>
                <a:lnTo>
                  <a:pt x="1682496" y="9144"/>
                </a:lnTo>
                <a:lnTo>
                  <a:pt x="1673352" y="411480"/>
                </a:lnTo>
                <a:lnTo>
                  <a:pt x="758952" y="429768"/>
                </a:lnTo>
                <a:lnTo>
                  <a:pt x="0" y="2057400"/>
                </a:lnTo>
                <a:lnTo>
                  <a:pt x="164592" y="2322576"/>
                </a:lnTo>
                <a:lnTo>
                  <a:pt x="1691640" y="1984248"/>
                </a:lnTo>
                <a:lnTo>
                  <a:pt x="3319272" y="1965960"/>
                </a:lnTo>
                <a:lnTo>
                  <a:pt x="3346704" y="1188720"/>
                </a:lnTo>
                <a:lnTo>
                  <a:pt x="1773936" y="1179576"/>
                </a:lnTo>
                <a:lnTo>
                  <a:pt x="1746504" y="667512"/>
                </a:lnTo>
                <a:lnTo>
                  <a:pt x="2606040" y="685800"/>
                </a:lnTo>
                <a:lnTo>
                  <a:pt x="2569464" y="0"/>
                </a:lnTo>
                <a:close/>
              </a:path>
            </a:pathLst>
          </a:custGeom>
          <a:solidFill>
            <a:srgbClr val="FF0000">
              <a:alpha val="2705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BB52C605-D045-B496-E90F-2D856FEA98B9}"/>
              </a:ext>
            </a:extLst>
          </p:cNvPr>
          <p:cNvSpPr/>
          <p:nvPr/>
        </p:nvSpPr>
        <p:spPr>
          <a:xfrm>
            <a:off x="5316509" y="3378722"/>
            <a:ext cx="5859971" cy="1928742"/>
          </a:xfrm>
          <a:custGeom>
            <a:avLst/>
            <a:gdLst>
              <a:gd name="connsiteX0" fmla="*/ 9144 w 5660136"/>
              <a:gd name="connsiteY0" fmla="*/ 1801368 h 1975104"/>
              <a:gd name="connsiteX1" fmla="*/ 374904 w 5660136"/>
              <a:gd name="connsiteY1" fmla="*/ 1975104 h 1975104"/>
              <a:gd name="connsiteX2" fmla="*/ 3913632 w 5660136"/>
              <a:gd name="connsiteY2" fmla="*/ 1920240 h 1975104"/>
              <a:gd name="connsiteX3" fmla="*/ 5660136 w 5660136"/>
              <a:gd name="connsiteY3" fmla="*/ 1655064 h 1975104"/>
              <a:gd name="connsiteX4" fmla="*/ 4581144 w 5660136"/>
              <a:gd name="connsiteY4" fmla="*/ 265176 h 1975104"/>
              <a:gd name="connsiteX5" fmla="*/ 3136392 w 5660136"/>
              <a:gd name="connsiteY5" fmla="*/ 283464 h 1975104"/>
              <a:gd name="connsiteX6" fmla="*/ 3127248 w 5660136"/>
              <a:gd name="connsiteY6" fmla="*/ 0 h 1975104"/>
              <a:gd name="connsiteX7" fmla="*/ 2377440 w 5660136"/>
              <a:gd name="connsiteY7" fmla="*/ 0 h 1975104"/>
              <a:gd name="connsiteX8" fmla="*/ 2395728 w 5660136"/>
              <a:gd name="connsiteY8" fmla="*/ 1261872 h 1975104"/>
              <a:gd name="connsiteX9" fmla="*/ 0 w 5660136"/>
              <a:gd name="connsiteY9" fmla="*/ 1325880 h 1975104"/>
              <a:gd name="connsiteX10" fmla="*/ 9144 w 5660136"/>
              <a:gd name="connsiteY10" fmla="*/ 1801368 h 197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60136" h="1975104">
                <a:moveTo>
                  <a:pt x="9144" y="1801368"/>
                </a:moveTo>
                <a:lnTo>
                  <a:pt x="374904" y="1975104"/>
                </a:lnTo>
                <a:lnTo>
                  <a:pt x="3913632" y="1920240"/>
                </a:lnTo>
                <a:lnTo>
                  <a:pt x="5660136" y="1655064"/>
                </a:lnTo>
                <a:lnTo>
                  <a:pt x="4581144" y="265176"/>
                </a:lnTo>
                <a:lnTo>
                  <a:pt x="3136392" y="283464"/>
                </a:lnTo>
                <a:lnTo>
                  <a:pt x="3127248" y="0"/>
                </a:lnTo>
                <a:lnTo>
                  <a:pt x="2377440" y="0"/>
                </a:lnTo>
                <a:lnTo>
                  <a:pt x="2395728" y="1261872"/>
                </a:lnTo>
                <a:lnTo>
                  <a:pt x="0" y="1325880"/>
                </a:lnTo>
                <a:lnTo>
                  <a:pt x="9144" y="1801368"/>
                </a:lnTo>
                <a:close/>
              </a:path>
            </a:pathLst>
          </a:custGeom>
          <a:solidFill>
            <a:srgbClr val="FF0000">
              <a:alpha val="27843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F5844BC-BF56-0F02-1285-493E884BEFC0}"/>
              </a:ext>
            </a:extLst>
          </p:cNvPr>
          <p:cNvSpPr txBox="1"/>
          <p:nvPr/>
        </p:nvSpPr>
        <p:spPr>
          <a:xfrm>
            <a:off x="3090595" y="5545666"/>
            <a:ext cx="761026" cy="473926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IN/OUT Parking</a:t>
            </a:r>
            <a:endParaRPr lang="nl-BE" sz="1200" b="1" dirty="0">
              <a:solidFill>
                <a:schemeClr val="bg1"/>
              </a:solidFill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49D5D69-9B36-A9DF-A467-B0274ECBBCB6}"/>
              </a:ext>
            </a:extLst>
          </p:cNvPr>
          <p:cNvSpPr/>
          <p:nvPr/>
        </p:nvSpPr>
        <p:spPr>
          <a:xfrm>
            <a:off x="2480027" y="5755310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2AD44F3-E2CB-38B4-0612-5D68E5E2A280}"/>
              </a:ext>
            </a:extLst>
          </p:cNvPr>
          <p:cNvCxnSpPr>
            <a:cxnSpLocks/>
            <a:stCxn id="96" idx="6"/>
            <a:endCxn id="94" idx="1"/>
          </p:cNvCxnSpPr>
          <p:nvPr/>
        </p:nvCxnSpPr>
        <p:spPr>
          <a:xfrm flipV="1">
            <a:off x="2784828" y="5782629"/>
            <a:ext cx="305767" cy="11194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2B75BDBA-780E-ED1F-826B-0B55C16D2D32}"/>
              </a:ext>
            </a:extLst>
          </p:cNvPr>
          <p:cNvSpPr txBox="1"/>
          <p:nvPr/>
        </p:nvSpPr>
        <p:spPr>
          <a:xfrm>
            <a:off x="4048230" y="2404982"/>
            <a:ext cx="761026" cy="457505"/>
          </a:xfrm>
          <a:prstGeom prst="rect">
            <a:avLst/>
          </a:prstGeom>
          <a:solidFill>
            <a:srgbClr val="FF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NOGO</a:t>
            </a:r>
          </a:p>
          <a:p>
            <a:pPr algn="ctr"/>
            <a:r>
              <a:rPr lang="fr-BE" sz="1200" b="1" dirty="0">
                <a:solidFill>
                  <a:schemeClr val="bg1"/>
                </a:solidFill>
              </a:rPr>
              <a:t>Zone</a:t>
            </a:r>
            <a:endParaRPr lang="nl-BE" sz="1200" b="1" dirty="0">
              <a:solidFill>
                <a:schemeClr val="bg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2484979-2019-3866-5800-C644AB77E360}"/>
              </a:ext>
            </a:extLst>
          </p:cNvPr>
          <p:cNvSpPr txBox="1"/>
          <p:nvPr/>
        </p:nvSpPr>
        <p:spPr>
          <a:xfrm>
            <a:off x="6249352" y="2474091"/>
            <a:ext cx="761026" cy="457505"/>
          </a:xfrm>
          <a:prstGeom prst="rect">
            <a:avLst/>
          </a:prstGeom>
          <a:solidFill>
            <a:srgbClr val="FF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NOGO</a:t>
            </a:r>
          </a:p>
          <a:p>
            <a:pPr algn="ctr"/>
            <a:r>
              <a:rPr lang="fr-BE" sz="1200" b="1" dirty="0">
                <a:solidFill>
                  <a:schemeClr val="bg1"/>
                </a:solidFill>
              </a:rPr>
              <a:t>Zone</a:t>
            </a:r>
            <a:endParaRPr lang="nl-BE" sz="1200" b="1" dirty="0">
              <a:solidFill>
                <a:schemeClr val="bg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ED81FB1-181C-5EAB-E4F8-5B3FE9EF521F}"/>
              </a:ext>
            </a:extLst>
          </p:cNvPr>
          <p:cNvSpPr txBox="1"/>
          <p:nvPr/>
        </p:nvSpPr>
        <p:spPr>
          <a:xfrm>
            <a:off x="7839311" y="1372041"/>
            <a:ext cx="611763" cy="370166"/>
          </a:xfrm>
          <a:prstGeom prst="rect">
            <a:avLst/>
          </a:prstGeom>
          <a:solidFill>
            <a:srgbClr val="FF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900" b="1" dirty="0">
                <a:solidFill>
                  <a:schemeClr val="bg1"/>
                </a:solidFill>
              </a:rPr>
              <a:t>NOGO</a:t>
            </a:r>
          </a:p>
          <a:p>
            <a:pPr algn="ctr"/>
            <a:r>
              <a:rPr lang="fr-BE" sz="900" b="1" dirty="0">
                <a:solidFill>
                  <a:schemeClr val="bg1"/>
                </a:solidFill>
              </a:rPr>
              <a:t>Zone</a:t>
            </a:r>
            <a:endParaRPr lang="nl-BE" sz="900" b="1" dirty="0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94DFA89-A878-3B56-6ACA-661E7B335523}"/>
              </a:ext>
            </a:extLst>
          </p:cNvPr>
          <p:cNvSpPr txBox="1"/>
          <p:nvPr/>
        </p:nvSpPr>
        <p:spPr>
          <a:xfrm>
            <a:off x="8102756" y="4416929"/>
            <a:ext cx="761026" cy="457505"/>
          </a:xfrm>
          <a:prstGeom prst="rect">
            <a:avLst/>
          </a:prstGeom>
          <a:solidFill>
            <a:srgbClr val="FF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200" b="1" dirty="0">
                <a:solidFill>
                  <a:schemeClr val="bg1"/>
                </a:solidFill>
              </a:rPr>
              <a:t>NOGO</a:t>
            </a:r>
          </a:p>
          <a:p>
            <a:pPr algn="ctr"/>
            <a:r>
              <a:rPr lang="fr-BE" sz="1200" b="1" dirty="0">
                <a:solidFill>
                  <a:schemeClr val="bg1"/>
                </a:solidFill>
              </a:rPr>
              <a:t>Zone</a:t>
            </a:r>
            <a:endParaRPr lang="nl-BE" sz="1200" b="1" dirty="0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5BF6FC2-9D7F-BF81-5703-C17935816E20}"/>
              </a:ext>
            </a:extLst>
          </p:cNvPr>
          <p:cNvSpPr txBox="1"/>
          <p:nvPr/>
        </p:nvSpPr>
        <p:spPr>
          <a:xfrm>
            <a:off x="5328015" y="6361133"/>
            <a:ext cx="1535968" cy="46166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200" dirty="0"/>
              <a:t>Parking Mil Ex </a:t>
            </a:r>
            <a:r>
              <a:rPr lang="nl-BE" sz="1200" dirty="0" err="1"/>
              <a:t>Ground</a:t>
            </a:r>
            <a:endParaRPr lang="nl-BE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810A7DE-EF6C-63D1-2DB2-8E02725AA159}"/>
              </a:ext>
            </a:extLst>
          </p:cNvPr>
          <p:cNvSpPr txBox="1"/>
          <p:nvPr/>
        </p:nvSpPr>
        <p:spPr>
          <a:xfrm>
            <a:off x="3810411" y="4522107"/>
            <a:ext cx="1157679" cy="76944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100" b="1" dirty="0" err="1">
                <a:solidFill>
                  <a:srgbClr val="FF0000"/>
                </a:solidFill>
              </a:rPr>
              <a:t>Guard</a:t>
            </a:r>
            <a:r>
              <a:rPr lang="nl-BE" sz="1100" b="1" dirty="0">
                <a:solidFill>
                  <a:srgbClr val="FF0000"/>
                </a:solidFill>
              </a:rPr>
              <a:t> </a:t>
            </a:r>
            <a:r>
              <a:rPr lang="nl-BE" sz="1100" b="1" dirty="0" err="1">
                <a:solidFill>
                  <a:srgbClr val="FF0000"/>
                </a:solidFill>
              </a:rPr>
              <a:t>entrance</a:t>
            </a:r>
            <a:endParaRPr lang="nl-BE" sz="1100" b="1" dirty="0">
              <a:solidFill>
                <a:srgbClr val="FF0000"/>
              </a:solidFill>
            </a:endParaRPr>
          </a:p>
          <a:p>
            <a:pPr algn="ctr"/>
            <a:r>
              <a:rPr lang="nl-BE" sz="1100" b="1" dirty="0">
                <a:solidFill>
                  <a:srgbClr val="FF0000"/>
                </a:solidFill>
              </a:rPr>
              <a:t>05 Securitas</a:t>
            </a:r>
          </a:p>
          <a:p>
            <a:pPr algn="ctr"/>
            <a:r>
              <a:rPr lang="nl-BE" sz="1100" b="1" dirty="0">
                <a:solidFill>
                  <a:srgbClr val="FF0000"/>
                </a:solidFill>
              </a:rPr>
              <a:t>04 Mil</a:t>
            </a:r>
          </a:p>
          <a:p>
            <a:pPr algn="ctr"/>
            <a:r>
              <a:rPr lang="nl-BE" sz="1100" b="1" dirty="0">
                <a:solidFill>
                  <a:srgbClr val="FF0000"/>
                </a:solidFill>
              </a:rPr>
              <a:t>Link-Up HD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4B06720-7A0C-08E6-BE85-8C9BC326AF0E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4915687" y="4934016"/>
            <a:ext cx="346261" cy="18452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43658788-3330-FD47-ED7D-BE8FAD942F36}"/>
              </a:ext>
            </a:extLst>
          </p:cNvPr>
          <p:cNvCxnSpPr>
            <a:cxnSpLocks/>
          </p:cNvCxnSpPr>
          <p:nvPr/>
        </p:nvCxnSpPr>
        <p:spPr>
          <a:xfrm>
            <a:off x="9070057" y="2145495"/>
            <a:ext cx="2136008" cy="2728939"/>
          </a:xfrm>
          <a:prstGeom prst="straightConnector1">
            <a:avLst/>
          </a:prstGeom>
          <a:ln w="76200"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0F68E2F2-C33F-7AE6-1ED9-E0675DDBA4BF}"/>
              </a:ext>
            </a:extLst>
          </p:cNvPr>
          <p:cNvCxnSpPr>
            <a:cxnSpLocks/>
          </p:cNvCxnSpPr>
          <p:nvPr/>
        </p:nvCxnSpPr>
        <p:spPr>
          <a:xfrm flipV="1">
            <a:off x="8362914" y="5098120"/>
            <a:ext cx="2916107" cy="415502"/>
          </a:xfrm>
          <a:prstGeom prst="straightConnector1">
            <a:avLst/>
          </a:prstGeom>
          <a:ln w="76200"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B9C936C1-81D0-387A-D88C-8954477AD093}"/>
              </a:ext>
            </a:extLst>
          </p:cNvPr>
          <p:cNvSpPr txBox="1"/>
          <p:nvPr/>
        </p:nvSpPr>
        <p:spPr>
          <a:xfrm rot="3188818">
            <a:off x="10124105" y="3219711"/>
            <a:ext cx="1053955" cy="52322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Rondrit</a:t>
            </a:r>
          </a:p>
          <a:p>
            <a:pPr algn="ctr"/>
            <a:r>
              <a:rPr lang="nl-BE" sz="1400" dirty="0"/>
              <a:t>Mil </a:t>
            </a:r>
            <a:r>
              <a:rPr lang="nl-BE" sz="1400" dirty="0" err="1"/>
              <a:t>Veh</a:t>
            </a:r>
            <a:endParaRPr lang="nl-BE" sz="1400" dirty="0"/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70F6E0A-2539-3B92-E6EB-AE6E7CBE43DB}"/>
              </a:ext>
            </a:extLst>
          </p:cNvPr>
          <p:cNvCxnSpPr>
            <a:cxnSpLocks/>
          </p:cNvCxnSpPr>
          <p:nvPr/>
        </p:nvCxnSpPr>
        <p:spPr>
          <a:xfrm flipV="1">
            <a:off x="7878026" y="5571015"/>
            <a:ext cx="484888" cy="425782"/>
          </a:xfrm>
          <a:prstGeom prst="straightConnector1">
            <a:avLst/>
          </a:prstGeom>
          <a:ln w="76200"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ABC5E128-FC64-0C63-E0B4-A54002426B07}"/>
              </a:ext>
            </a:extLst>
          </p:cNvPr>
          <p:cNvCxnSpPr>
            <a:cxnSpLocks/>
          </p:cNvCxnSpPr>
          <p:nvPr/>
        </p:nvCxnSpPr>
        <p:spPr>
          <a:xfrm flipV="1">
            <a:off x="7943938" y="6032680"/>
            <a:ext cx="0" cy="565894"/>
          </a:xfrm>
          <a:prstGeom prst="straightConnector1">
            <a:avLst/>
          </a:prstGeom>
          <a:ln w="76200"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96F8C906-E10D-610B-2A6E-2FD2691AACBF}"/>
              </a:ext>
            </a:extLst>
          </p:cNvPr>
          <p:cNvCxnSpPr>
            <a:cxnSpLocks/>
          </p:cNvCxnSpPr>
          <p:nvPr/>
        </p:nvCxnSpPr>
        <p:spPr>
          <a:xfrm flipH="1">
            <a:off x="8017057" y="6032680"/>
            <a:ext cx="559460" cy="510874"/>
          </a:xfrm>
          <a:prstGeom prst="straightConnector1">
            <a:avLst/>
          </a:prstGeom>
          <a:ln w="76200"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6A9C54F8-8E03-62A1-AB20-0A4BB67281B3}"/>
              </a:ext>
            </a:extLst>
          </p:cNvPr>
          <p:cNvCxnSpPr>
            <a:cxnSpLocks/>
          </p:cNvCxnSpPr>
          <p:nvPr/>
        </p:nvCxnSpPr>
        <p:spPr>
          <a:xfrm>
            <a:off x="8649635" y="5996797"/>
            <a:ext cx="230861" cy="827278"/>
          </a:xfrm>
          <a:prstGeom prst="straightConnector1">
            <a:avLst/>
          </a:prstGeom>
          <a:ln w="76200"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CBF698DA-E4FE-6B8C-971B-9C0CF0574927}"/>
              </a:ext>
            </a:extLst>
          </p:cNvPr>
          <p:cNvSpPr txBox="1"/>
          <p:nvPr/>
        </p:nvSpPr>
        <p:spPr>
          <a:xfrm rot="20927841">
            <a:off x="9551670" y="5465079"/>
            <a:ext cx="904840" cy="523220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Rondrit</a:t>
            </a:r>
          </a:p>
          <a:p>
            <a:pPr algn="ctr"/>
            <a:r>
              <a:rPr lang="nl-BE" sz="1400" dirty="0"/>
              <a:t>Mil </a:t>
            </a:r>
            <a:r>
              <a:rPr lang="nl-BE" sz="1400" dirty="0" err="1"/>
              <a:t>Veh</a:t>
            </a:r>
            <a:endParaRPr lang="nl-BE" sz="14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E95A3D8-3425-D9B3-EE10-E5902A66ACEA}"/>
              </a:ext>
            </a:extLst>
          </p:cNvPr>
          <p:cNvSpPr txBox="1"/>
          <p:nvPr/>
        </p:nvSpPr>
        <p:spPr>
          <a:xfrm>
            <a:off x="10979441" y="3950268"/>
            <a:ext cx="1154899" cy="5232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400" b="1" dirty="0">
                <a:solidFill>
                  <a:srgbClr val="FF0000"/>
                </a:solidFill>
              </a:rPr>
              <a:t>02 MP</a:t>
            </a:r>
          </a:p>
          <a:p>
            <a:pPr algn="ctr"/>
            <a:r>
              <a:rPr lang="nl-BE" sz="1400" b="1" dirty="0">
                <a:solidFill>
                  <a:srgbClr val="FF0000"/>
                </a:solidFill>
              </a:rPr>
              <a:t>Traffic </a:t>
            </a:r>
            <a:r>
              <a:rPr lang="nl-BE" sz="1400" b="1" dirty="0" err="1">
                <a:solidFill>
                  <a:srgbClr val="FF0000"/>
                </a:solidFill>
              </a:rPr>
              <a:t>Ctl</a:t>
            </a:r>
            <a:endParaRPr lang="nl-BE" sz="1400" b="1" dirty="0">
              <a:solidFill>
                <a:srgbClr val="FF0000"/>
              </a:solidFill>
            </a:endParaRPr>
          </a:p>
        </p:txBody>
      </p:sp>
      <p:cxnSp>
        <p:nvCxnSpPr>
          <p:cNvPr id="156" name="Connector: Elbow 155">
            <a:extLst>
              <a:ext uri="{FF2B5EF4-FFF2-40B4-BE49-F238E27FC236}">
                <a16:creationId xmlns:a16="http://schemas.microsoft.com/office/drawing/2014/main" id="{FC466A34-FB81-4615-7A86-9F7FC1AFF8E1}"/>
              </a:ext>
            </a:extLst>
          </p:cNvPr>
          <p:cNvCxnSpPr>
            <a:stCxn id="154" idx="2"/>
          </p:cNvCxnSpPr>
          <p:nvPr/>
        </p:nvCxnSpPr>
        <p:spPr>
          <a:xfrm rot="5400000">
            <a:off x="11100311" y="4652152"/>
            <a:ext cx="635244" cy="277916"/>
          </a:xfrm>
          <a:prstGeom prst="bentConnector3">
            <a:avLst>
              <a:gd name="adj1" fmla="val 101409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Connector: Elbow 160">
            <a:extLst>
              <a:ext uri="{FF2B5EF4-FFF2-40B4-BE49-F238E27FC236}">
                <a16:creationId xmlns:a16="http://schemas.microsoft.com/office/drawing/2014/main" id="{E452BDA4-35D5-CA16-698C-307401A91877}"/>
              </a:ext>
            </a:extLst>
          </p:cNvPr>
          <p:cNvCxnSpPr>
            <a:stCxn id="154" idx="2"/>
          </p:cNvCxnSpPr>
          <p:nvPr/>
        </p:nvCxnSpPr>
        <p:spPr>
          <a:xfrm rot="5400000">
            <a:off x="9612243" y="3510880"/>
            <a:ext cx="982041" cy="2907256"/>
          </a:xfrm>
          <a:prstGeom prst="bent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C14829B6-A85B-A3EF-D203-5AE2994810C1}"/>
              </a:ext>
            </a:extLst>
          </p:cNvPr>
          <p:cNvSpPr txBox="1"/>
          <p:nvPr/>
        </p:nvSpPr>
        <p:spPr>
          <a:xfrm>
            <a:off x="8495929" y="702642"/>
            <a:ext cx="1351354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200" b="1" dirty="0">
                <a:solidFill>
                  <a:srgbClr val="FF0000"/>
                </a:solidFill>
              </a:rPr>
              <a:t>02 Mil </a:t>
            </a:r>
            <a:r>
              <a:rPr lang="nl-BE" sz="1200" b="1" dirty="0" err="1">
                <a:solidFill>
                  <a:srgbClr val="FF0000"/>
                </a:solidFill>
              </a:rPr>
              <a:t>Guard</a:t>
            </a:r>
            <a:endParaRPr lang="nl-BE" sz="1200" b="1" dirty="0">
              <a:solidFill>
                <a:srgbClr val="FF0000"/>
              </a:solidFill>
            </a:endParaRPr>
          </a:p>
          <a:p>
            <a:pPr algn="ctr"/>
            <a:r>
              <a:rPr lang="nl-BE" sz="1200" b="1" dirty="0">
                <a:solidFill>
                  <a:srgbClr val="FF0000"/>
                </a:solidFill>
              </a:rPr>
              <a:t>02 RP </a:t>
            </a:r>
            <a:r>
              <a:rPr lang="nl-BE" sz="1200" b="1" dirty="0" err="1">
                <a:solidFill>
                  <a:srgbClr val="FF0000"/>
                </a:solidFill>
              </a:rPr>
              <a:t>VIPs</a:t>
            </a:r>
            <a:endParaRPr lang="nl-BE" sz="1200" b="1" dirty="0">
              <a:solidFill>
                <a:srgbClr val="FF0000"/>
              </a:solidFill>
            </a:endParaRPr>
          </a:p>
          <a:p>
            <a:pPr algn="ctr"/>
            <a:r>
              <a:rPr lang="nl-BE" sz="1200" b="1" dirty="0">
                <a:solidFill>
                  <a:srgbClr val="FF0000"/>
                </a:solidFill>
              </a:rPr>
              <a:t>01 MP Traffic </a:t>
            </a:r>
            <a:r>
              <a:rPr lang="nl-BE" sz="1200" b="1" dirty="0" err="1">
                <a:solidFill>
                  <a:srgbClr val="FF0000"/>
                </a:solidFill>
              </a:rPr>
              <a:t>Ctl</a:t>
            </a:r>
            <a:endParaRPr lang="nl-BE" sz="1200" b="1" dirty="0">
              <a:solidFill>
                <a:srgbClr val="FF0000"/>
              </a:solidFill>
            </a:endParaRPr>
          </a:p>
        </p:txBody>
      </p:sp>
      <p:cxnSp>
        <p:nvCxnSpPr>
          <p:cNvPr id="164" name="Connector: Elbow 163">
            <a:extLst>
              <a:ext uri="{FF2B5EF4-FFF2-40B4-BE49-F238E27FC236}">
                <a16:creationId xmlns:a16="http://schemas.microsoft.com/office/drawing/2014/main" id="{27CB87F0-8A6D-B928-A2E7-C16B8719A523}"/>
              </a:ext>
            </a:extLst>
          </p:cNvPr>
          <p:cNvCxnSpPr>
            <a:cxnSpLocks/>
            <a:stCxn id="162" idx="2"/>
            <a:endCxn id="10" idx="0"/>
          </p:cNvCxnSpPr>
          <p:nvPr/>
        </p:nvCxnSpPr>
        <p:spPr>
          <a:xfrm rot="5400000">
            <a:off x="8746552" y="1482919"/>
            <a:ext cx="559000" cy="291109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C0D301C-8F01-F099-F10C-1369303C4278}"/>
              </a:ext>
            </a:extLst>
          </p:cNvPr>
          <p:cNvSpPr txBox="1"/>
          <p:nvPr/>
        </p:nvSpPr>
        <p:spPr>
          <a:xfrm>
            <a:off x="2937711" y="6032680"/>
            <a:ext cx="1220059" cy="6001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100" b="1" dirty="0">
                <a:solidFill>
                  <a:srgbClr val="FF0000"/>
                </a:solidFill>
              </a:rPr>
              <a:t>Parking</a:t>
            </a:r>
          </a:p>
          <a:p>
            <a:pPr algn="ctr"/>
            <a:r>
              <a:rPr lang="nl-BE" sz="1100" b="1" dirty="0">
                <a:solidFill>
                  <a:srgbClr val="FF0000"/>
                </a:solidFill>
              </a:rPr>
              <a:t>01 MP Traffic </a:t>
            </a:r>
            <a:r>
              <a:rPr lang="nl-BE" sz="1100" b="1" dirty="0" err="1">
                <a:solidFill>
                  <a:srgbClr val="FF0000"/>
                </a:solidFill>
              </a:rPr>
              <a:t>Ctl</a:t>
            </a:r>
            <a:endParaRPr lang="nl-BE" sz="1100" b="1" dirty="0">
              <a:solidFill>
                <a:srgbClr val="FF0000"/>
              </a:solidFill>
            </a:endParaRPr>
          </a:p>
          <a:p>
            <a:pPr algn="ctr"/>
            <a:r>
              <a:rPr lang="nl-BE" sz="1100" b="1" dirty="0">
                <a:solidFill>
                  <a:srgbClr val="FF0000"/>
                </a:solidFill>
              </a:rPr>
              <a:t>06 </a:t>
            </a:r>
            <a:r>
              <a:rPr lang="nl-BE" sz="1100" b="1" dirty="0" err="1">
                <a:solidFill>
                  <a:srgbClr val="FF0000"/>
                </a:solidFill>
              </a:rPr>
              <a:t>RP’s</a:t>
            </a:r>
            <a:endParaRPr lang="nl-BE" sz="1100" b="1" dirty="0">
              <a:solidFill>
                <a:srgbClr val="FF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A5D39C-CC64-F704-3419-92DAEF744275}"/>
              </a:ext>
            </a:extLst>
          </p:cNvPr>
          <p:cNvSpPr txBox="1"/>
          <p:nvPr/>
        </p:nvSpPr>
        <p:spPr>
          <a:xfrm>
            <a:off x="790465" y="395858"/>
            <a:ext cx="1132498" cy="523220"/>
          </a:xfrm>
          <a:prstGeom prst="rect">
            <a:avLst/>
          </a:prstGeom>
          <a:solidFill>
            <a:srgbClr val="00B05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Itinerary</a:t>
            </a:r>
            <a:endParaRPr lang="fr-BE" sz="14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GREEN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0646CD7-A16A-F48B-B7A6-137CD3C52F96}"/>
              </a:ext>
            </a:extLst>
          </p:cNvPr>
          <p:cNvSpPr txBox="1"/>
          <p:nvPr/>
        </p:nvSpPr>
        <p:spPr>
          <a:xfrm>
            <a:off x="760072" y="1086483"/>
            <a:ext cx="1628562" cy="61555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100" b="1" dirty="0">
                <a:solidFill>
                  <a:srgbClr val="FF0000"/>
                </a:solidFill>
              </a:rPr>
              <a:t>Permanent </a:t>
            </a:r>
            <a:r>
              <a:rPr lang="nl-BE" sz="1100" b="1" dirty="0" err="1">
                <a:solidFill>
                  <a:srgbClr val="FF0000"/>
                </a:solidFill>
              </a:rPr>
              <a:t>Patrols</a:t>
            </a:r>
            <a:r>
              <a:rPr lang="nl-BE" sz="1100" b="1" dirty="0">
                <a:solidFill>
                  <a:srgbClr val="FF0000"/>
                </a:solidFill>
              </a:rPr>
              <a:t> </a:t>
            </a:r>
            <a:r>
              <a:rPr lang="nl-BE" sz="1100" b="1" dirty="0" err="1">
                <a:solidFill>
                  <a:srgbClr val="FF0000"/>
                </a:solidFill>
              </a:rPr>
              <a:t>itinerary</a:t>
            </a:r>
            <a:r>
              <a:rPr lang="nl-BE" sz="1100" b="1" dirty="0">
                <a:solidFill>
                  <a:srgbClr val="FF0000"/>
                </a:solidFill>
              </a:rPr>
              <a:t> green</a:t>
            </a:r>
          </a:p>
          <a:p>
            <a:pPr algn="ctr"/>
            <a:r>
              <a:rPr lang="nl-BE" sz="1200" b="1" u="sng" dirty="0">
                <a:solidFill>
                  <a:srgbClr val="FF0000"/>
                </a:solidFill>
              </a:rPr>
              <a:t>04 Mil 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ADAF616A-D110-3727-603D-20986C1828F3}"/>
              </a:ext>
            </a:extLst>
          </p:cNvPr>
          <p:cNvSpPr/>
          <p:nvPr/>
        </p:nvSpPr>
        <p:spPr>
          <a:xfrm>
            <a:off x="8509518" y="2192694"/>
            <a:ext cx="1483568" cy="1408922"/>
          </a:xfrm>
          <a:custGeom>
            <a:avLst/>
            <a:gdLst>
              <a:gd name="connsiteX0" fmla="*/ 93306 w 1483568"/>
              <a:gd name="connsiteY0" fmla="*/ 1390261 h 1408922"/>
              <a:gd name="connsiteX1" fmla="*/ 1483568 w 1483568"/>
              <a:gd name="connsiteY1" fmla="*/ 1408922 h 1408922"/>
              <a:gd name="connsiteX2" fmla="*/ 401217 w 1483568"/>
              <a:gd name="connsiteY2" fmla="*/ 27992 h 1408922"/>
              <a:gd name="connsiteX3" fmla="*/ 27992 w 1483568"/>
              <a:gd name="connsiteY3" fmla="*/ 0 h 1408922"/>
              <a:gd name="connsiteX4" fmla="*/ 0 w 1483568"/>
              <a:gd name="connsiteY4" fmla="*/ 1240971 h 1408922"/>
              <a:gd name="connsiteX5" fmla="*/ 93306 w 1483568"/>
              <a:gd name="connsiteY5" fmla="*/ 1390261 h 14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3568" h="1408922">
                <a:moveTo>
                  <a:pt x="93306" y="1390261"/>
                </a:moveTo>
                <a:lnTo>
                  <a:pt x="1483568" y="1408922"/>
                </a:lnTo>
                <a:lnTo>
                  <a:pt x="401217" y="27992"/>
                </a:lnTo>
                <a:lnTo>
                  <a:pt x="27992" y="0"/>
                </a:lnTo>
                <a:lnTo>
                  <a:pt x="0" y="1240971"/>
                </a:lnTo>
                <a:lnTo>
                  <a:pt x="93306" y="1390261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776780-EECE-4C5C-C400-A1F1EF2A2355}"/>
              </a:ext>
            </a:extLst>
          </p:cNvPr>
          <p:cNvSpPr txBox="1"/>
          <p:nvPr/>
        </p:nvSpPr>
        <p:spPr>
          <a:xfrm>
            <a:off x="5728393" y="5454991"/>
            <a:ext cx="1190260" cy="276999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200" dirty="0"/>
              <a:t>VIP PARKING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2C33F4-453A-B363-3E02-7D705CB5605E}"/>
              </a:ext>
            </a:extLst>
          </p:cNvPr>
          <p:cNvSpPr txBox="1"/>
          <p:nvPr/>
        </p:nvSpPr>
        <p:spPr>
          <a:xfrm>
            <a:off x="6278601" y="5028716"/>
            <a:ext cx="457629" cy="2539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1050" b="1" dirty="0">
                <a:solidFill>
                  <a:srgbClr val="FF0000"/>
                </a:solidFill>
              </a:rPr>
              <a:t>QRF</a:t>
            </a:r>
            <a:endParaRPr lang="nl-BE" sz="1100" b="1" dirty="0">
              <a:solidFill>
                <a:srgbClr val="FF0000"/>
              </a:solidFill>
            </a:endParaRPr>
          </a:p>
        </p:txBody>
      </p:sp>
      <p:pic>
        <p:nvPicPr>
          <p:cNvPr id="28" name="Graphic 27" descr="Wheelchair access with solid fill">
            <a:extLst>
              <a:ext uri="{FF2B5EF4-FFF2-40B4-BE49-F238E27FC236}">
                <a16:creationId xmlns:a16="http://schemas.microsoft.com/office/drawing/2014/main" id="{28AF74BB-182F-5A50-EECF-D30A11D788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74482" y="5406749"/>
            <a:ext cx="375880" cy="375880"/>
          </a:xfrm>
          <a:prstGeom prst="rect">
            <a:avLst/>
          </a:prstGeom>
        </p:spPr>
      </p:pic>
      <p:pic>
        <p:nvPicPr>
          <p:cNvPr id="33" name="Graphic 32" descr="Cycling with solid fill">
            <a:extLst>
              <a:ext uri="{FF2B5EF4-FFF2-40B4-BE49-F238E27FC236}">
                <a16:creationId xmlns:a16="http://schemas.microsoft.com/office/drawing/2014/main" id="{F4A4780F-7A22-39F0-3B17-D0DCADAE5D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52616" y="5727997"/>
            <a:ext cx="411758" cy="411758"/>
          </a:xfrm>
          <a:prstGeom prst="rect">
            <a:avLst/>
          </a:prstGeom>
        </p:spPr>
      </p:pic>
      <p:pic>
        <p:nvPicPr>
          <p:cNvPr id="35" name="Graphic 34" descr="Motorcycle with solid fill">
            <a:extLst>
              <a:ext uri="{FF2B5EF4-FFF2-40B4-BE49-F238E27FC236}">
                <a16:creationId xmlns:a16="http://schemas.microsoft.com/office/drawing/2014/main" id="{C6CB935C-DA96-9322-69ED-28AE930C78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53459">
            <a:off x="4777208" y="5737888"/>
            <a:ext cx="555331" cy="555331"/>
          </a:xfrm>
          <a:prstGeom prst="rect">
            <a:avLst/>
          </a:prstGeom>
        </p:spPr>
      </p:pic>
      <p:pic>
        <p:nvPicPr>
          <p:cNvPr id="37" name="Graphic 36" descr="Ambulance with solid fill">
            <a:extLst>
              <a:ext uri="{FF2B5EF4-FFF2-40B4-BE49-F238E27FC236}">
                <a16:creationId xmlns:a16="http://schemas.microsoft.com/office/drawing/2014/main" id="{33AFAE79-DA32-0933-8B75-39E421DCB8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56665" y="4501800"/>
            <a:ext cx="467836" cy="4678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C76BC2-8BA0-5EC7-7B17-E955EAB154C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915952" y="1600882"/>
            <a:ext cx="446351" cy="4463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B7DA609-2F53-7F3F-2858-368F4B84B9D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5210383" y="4801341"/>
            <a:ext cx="446351" cy="44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84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Opendeur Heverlee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9484C42-EFFD-7CA0-F958-0CBD96EEC757}"/>
              </a:ext>
            </a:extLst>
          </p:cNvPr>
          <p:cNvCxnSpPr/>
          <p:nvPr/>
        </p:nvCxnSpPr>
        <p:spPr>
          <a:xfrm>
            <a:off x="7772400" y="2967789"/>
            <a:ext cx="0" cy="2446422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8DCB471-BF9E-A671-6AC1-377B93E2E142}"/>
              </a:ext>
            </a:extLst>
          </p:cNvPr>
          <p:cNvSpPr txBox="1"/>
          <p:nvPr/>
        </p:nvSpPr>
        <p:spPr>
          <a:xfrm rot="16200000">
            <a:off x="6384758" y="4037111"/>
            <a:ext cx="2189747" cy="307777"/>
          </a:xfrm>
          <a:prstGeom prst="rect">
            <a:avLst/>
          </a:prstGeom>
          <a:solidFill>
            <a:srgbClr val="7030A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bg1"/>
                </a:solidFill>
              </a:rPr>
              <a:t>Ambitieniveau</a:t>
            </a:r>
            <a:r>
              <a:rPr lang="fr-BE" sz="1400" b="1" dirty="0">
                <a:solidFill>
                  <a:schemeClr val="bg1"/>
                </a:solidFill>
              </a:rPr>
              <a:t> =&gt;</a:t>
            </a:r>
            <a:endParaRPr lang="nl-BE" sz="1400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C64345-A6F7-F6E3-85A1-41992CEC2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07831" y="-1101971"/>
            <a:ext cx="6852139" cy="90678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145686C-2BB0-2913-A5AF-EDFB7718E0DA}"/>
              </a:ext>
            </a:extLst>
          </p:cNvPr>
          <p:cNvCxnSpPr>
            <a:cxnSpLocks/>
          </p:cNvCxnSpPr>
          <p:nvPr/>
        </p:nvCxnSpPr>
        <p:spPr>
          <a:xfrm>
            <a:off x="3502450" y="400015"/>
            <a:ext cx="572245" cy="11333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7764CC-1285-591C-CF04-580A1A8DF1EC}"/>
              </a:ext>
            </a:extLst>
          </p:cNvPr>
          <p:cNvCxnSpPr>
            <a:cxnSpLocks/>
          </p:cNvCxnSpPr>
          <p:nvPr/>
        </p:nvCxnSpPr>
        <p:spPr>
          <a:xfrm>
            <a:off x="4729671" y="632496"/>
            <a:ext cx="572245" cy="11333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A52F57-7A1A-5717-9BF4-FE03D6E3E8D0}"/>
              </a:ext>
            </a:extLst>
          </p:cNvPr>
          <p:cNvCxnSpPr>
            <a:cxnSpLocks/>
          </p:cNvCxnSpPr>
          <p:nvPr/>
        </p:nvCxnSpPr>
        <p:spPr>
          <a:xfrm flipH="1">
            <a:off x="5221705" y="1011541"/>
            <a:ext cx="454450" cy="555507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FA31CEF-2ECE-B8B3-6EF2-BBFCF8B30E7C}"/>
              </a:ext>
            </a:extLst>
          </p:cNvPr>
          <p:cNvCxnSpPr>
            <a:cxnSpLocks/>
          </p:cNvCxnSpPr>
          <p:nvPr/>
        </p:nvCxnSpPr>
        <p:spPr>
          <a:xfrm flipH="1">
            <a:off x="4533900" y="1964120"/>
            <a:ext cx="342785" cy="42615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8BFFF5-7BE3-BFCB-B785-DBBB7F98191C}"/>
              </a:ext>
            </a:extLst>
          </p:cNvPr>
          <p:cNvCxnSpPr>
            <a:cxnSpLocks/>
          </p:cNvCxnSpPr>
          <p:nvPr/>
        </p:nvCxnSpPr>
        <p:spPr>
          <a:xfrm>
            <a:off x="4525879" y="2621846"/>
            <a:ext cx="203792" cy="34594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BDC0AB7-F173-626B-9848-F66ABE0668DD}"/>
              </a:ext>
            </a:extLst>
          </p:cNvPr>
          <p:cNvCxnSpPr>
            <a:cxnSpLocks/>
          </p:cNvCxnSpPr>
          <p:nvPr/>
        </p:nvCxnSpPr>
        <p:spPr>
          <a:xfrm flipV="1">
            <a:off x="4876685" y="2494547"/>
            <a:ext cx="139108" cy="300270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FE334B-A46E-ED23-81AC-389030C1245B}"/>
              </a:ext>
            </a:extLst>
          </p:cNvPr>
          <p:cNvCxnSpPr>
            <a:cxnSpLocks/>
          </p:cNvCxnSpPr>
          <p:nvPr/>
        </p:nvCxnSpPr>
        <p:spPr>
          <a:xfrm>
            <a:off x="5232362" y="2648173"/>
            <a:ext cx="216568" cy="857027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F6C0C7-0DBE-AB1E-26FE-EA509339D29F}"/>
              </a:ext>
            </a:extLst>
          </p:cNvPr>
          <p:cNvCxnSpPr>
            <a:cxnSpLocks/>
          </p:cNvCxnSpPr>
          <p:nvPr/>
        </p:nvCxnSpPr>
        <p:spPr>
          <a:xfrm>
            <a:off x="5567871" y="3670677"/>
            <a:ext cx="1298150" cy="58048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828797D-460F-775C-B34B-1C9438483F7F}"/>
              </a:ext>
            </a:extLst>
          </p:cNvPr>
          <p:cNvCxnSpPr>
            <a:cxnSpLocks/>
          </p:cNvCxnSpPr>
          <p:nvPr/>
        </p:nvCxnSpPr>
        <p:spPr>
          <a:xfrm flipV="1">
            <a:off x="7148019" y="3960917"/>
            <a:ext cx="485501" cy="230082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8396F39-E0BC-4285-AE4D-E32C5AC0F78A}"/>
              </a:ext>
            </a:extLst>
          </p:cNvPr>
          <p:cNvCxnSpPr>
            <a:cxnSpLocks/>
          </p:cNvCxnSpPr>
          <p:nvPr/>
        </p:nvCxnSpPr>
        <p:spPr>
          <a:xfrm flipH="1">
            <a:off x="7325743" y="3532403"/>
            <a:ext cx="153888" cy="349786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CD5A7ED-3FED-8B99-15AE-EE6E7AABF733}"/>
              </a:ext>
            </a:extLst>
          </p:cNvPr>
          <p:cNvCxnSpPr>
            <a:cxnSpLocks/>
          </p:cNvCxnSpPr>
          <p:nvPr/>
        </p:nvCxnSpPr>
        <p:spPr>
          <a:xfrm flipH="1" flipV="1">
            <a:off x="5959642" y="3670677"/>
            <a:ext cx="1221835" cy="26409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474C15-23EA-06E5-C41B-97433A8EA09B}"/>
              </a:ext>
            </a:extLst>
          </p:cNvPr>
          <p:cNvCxnSpPr>
            <a:cxnSpLocks/>
          </p:cNvCxnSpPr>
          <p:nvPr/>
        </p:nvCxnSpPr>
        <p:spPr>
          <a:xfrm flipV="1">
            <a:off x="5800367" y="2967789"/>
            <a:ext cx="295633" cy="485886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F4414C0-E80C-28B3-9121-17E41A048024}"/>
              </a:ext>
            </a:extLst>
          </p:cNvPr>
          <p:cNvCxnSpPr>
            <a:cxnSpLocks/>
          </p:cNvCxnSpPr>
          <p:nvPr/>
        </p:nvCxnSpPr>
        <p:spPr>
          <a:xfrm>
            <a:off x="6430822" y="2872627"/>
            <a:ext cx="1290071" cy="20405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E04EEB9-5EDC-5E90-CA30-8A5379AD42E9}"/>
              </a:ext>
            </a:extLst>
          </p:cNvPr>
          <p:cNvCxnSpPr>
            <a:cxnSpLocks/>
          </p:cNvCxnSpPr>
          <p:nvPr/>
        </p:nvCxnSpPr>
        <p:spPr>
          <a:xfrm flipV="1">
            <a:off x="8016297" y="2177197"/>
            <a:ext cx="76945" cy="641076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D011649-7CBD-8D60-60EF-E29E113B1E32}"/>
              </a:ext>
            </a:extLst>
          </p:cNvPr>
          <p:cNvCxnSpPr>
            <a:cxnSpLocks/>
          </p:cNvCxnSpPr>
          <p:nvPr/>
        </p:nvCxnSpPr>
        <p:spPr>
          <a:xfrm flipH="1" flipV="1">
            <a:off x="7390769" y="1386943"/>
            <a:ext cx="744469" cy="16531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C796203-4DF2-8E2C-896C-53B77C4FD46F}"/>
              </a:ext>
            </a:extLst>
          </p:cNvPr>
          <p:cNvCxnSpPr>
            <a:cxnSpLocks/>
          </p:cNvCxnSpPr>
          <p:nvPr/>
        </p:nvCxnSpPr>
        <p:spPr>
          <a:xfrm flipH="1">
            <a:off x="5800367" y="1461479"/>
            <a:ext cx="1159729" cy="119641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F76366F-EE19-0DEE-1EB9-F854E3155E7E}"/>
              </a:ext>
            </a:extLst>
          </p:cNvPr>
          <p:cNvCxnSpPr>
            <a:cxnSpLocks/>
          </p:cNvCxnSpPr>
          <p:nvPr/>
        </p:nvCxnSpPr>
        <p:spPr>
          <a:xfrm flipH="1" flipV="1">
            <a:off x="5340645" y="2735771"/>
            <a:ext cx="262576" cy="134545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64DE5B4-3591-F024-76BB-E92EA22E997C}"/>
              </a:ext>
            </a:extLst>
          </p:cNvPr>
          <p:cNvCxnSpPr>
            <a:cxnSpLocks/>
          </p:cNvCxnSpPr>
          <p:nvPr/>
        </p:nvCxnSpPr>
        <p:spPr>
          <a:xfrm flipH="1">
            <a:off x="4828429" y="2708331"/>
            <a:ext cx="96511" cy="17297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8051518-7D01-4B82-174C-F0B0C0CEC6DB}"/>
              </a:ext>
            </a:extLst>
          </p:cNvPr>
          <p:cNvCxnSpPr>
            <a:cxnSpLocks/>
          </p:cNvCxnSpPr>
          <p:nvPr/>
        </p:nvCxnSpPr>
        <p:spPr>
          <a:xfrm flipH="1" flipV="1">
            <a:off x="4453459" y="2517962"/>
            <a:ext cx="184212" cy="30031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D1DA731-EDF3-8672-45EA-7344E7652804}"/>
              </a:ext>
            </a:extLst>
          </p:cNvPr>
          <p:cNvCxnSpPr>
            <a:cxnSpLocks/>
          </p:cNvCxnSpPr>
          <p:nvPr/>
        </p:nvCxnSpPr>
        <p:spPr>
          <a:xfrm flipV="1">
            <a:off x="4577765" y="1859847"/>
            <a:ext cx="390920" cy="47621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B31B31C-6AD2-7025-2A98-72B41138C051}"/>
              </a:ext>
            </a:extLst>
          </p:cNvPr>
          <p:cNvCxnSpPr>
            <a:cxnSpLocks/>
          </p:cNvCxnSpPr>
          <p:nvPr/>
        </p:nvCxnSpPr>
        <p:spPr>
          <a:xfrm flipV="1">
            <a:off x="5328027" y="886695"/>
            <a:ext cx="425232" cy="54146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61ED034-4AEA-CCF3-CD66-5C69DBE4C77C}"/>
              </a:ext>
            </a:extLst>
          </p:cNvPr>
          <p:cNvCxnSpPr>
            <a:cxnSpLocks/>
          </p:cNvCxnSpPr>
          <p:nvPr/>
        </p:nvCxnSpPr>
        <p:spPr>
          <a:xfrm flipH="1" flipV="1">
            <a:off x="4525879" y="614185"/>
            <a:ext cx="673788" cy="104802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9ADE08A-D072-9867-3979-3027DA05F009}"/>
              </a:ext>
            </a:extLst>
          </p:cNvPr>
          <p:cNvCxnSpPr>
            <a:cxnSpLocks/>
          </p:cNvCxnSpPr>
          <p:nvPr/>
        </p:nvCxnSpPr>
        <p:spPr>
          <a:xfrm flipH="1" flipV="1">
            <a:off x="3277897" y="349541"/>
            <a:ext cx="671702" cy="13180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180B4C5-2AA9-CCA8-902E-EAB4DA7951BD}"/>
              </a:ext>
            </a:extLst>
          </p:cNvPr>
          <p:cNvSpPr/>
          <p:nvPr/>
        </p:nvSpPr>
        <p:spPr>
          <a:xfrm>
            <a:off x="1764632" y="3104147"/>
            <a:ext cx="3834063" cy="2430379"/>
          </a:xfrm>
          <a:custGeom>
            <a:avLst/>
            <a:gdLst>
              <a:gd name="connsiteX0" fmla="*/ 1387642 w 3834063"/>
              <a:gd name="connsiteY0" fmla="*/ 721895 h 2430379"/>
              <a:gd name="connsiteX1" fmla="*/ 1917031 w 3834063"/>
              <a:gd name="connsiteY1" fmla="*/ 810127 h 2430379"/>
              <a:gd name="connsiteX2" fmla="*/ 2582779 w 3834063"/>
              <a:gd name="connsiteY2" fmla="*/ 537411 h 2430379"/>
              <a:gd name="connsiteX3" fmla="*/ 2855494 w 3834063"/>
              <a:gd name="connsiteY3" fmla="*/ 352927 h 2430379"/>
              <a:gd name="connsiteX4" fmla="*/ 2951747 w 3834063"/>
              <a:gd name="connsiteY4" fmla="*/ 88232 h 2430379"/>
              <a:gd name="connsiteX5" fmla="*/ 3248526 w 3834063"/>
              <a:gd name="connsiteY5" fmla="*/ 0 h 2430379"/>
              <a:gd name="connsiteX6" fmla="*/ 3553326 w 3834063"/>
              <a:gd name="connsiteY6" fmla="*/ 393032 h 2430379"/>
              <a:gd name="connsiteX7" fmla="*/ 3713747 w 3834063"/>
              <a:gd name="connsiteY7" fmla="*/ 649706 h 2430379"/>
              <a:gd name="connsiteX8" fmla="*/ 3834063 w 3834063"/>
              <a:gd name="connsiteY8" fmla="*/ 922421 h 2430379"/>
              <a:gd name="connsiteX9" fmla="*/ 3826042 w 3834063"/>
              <a:gd name="connsiteY9" fmla="*/ 1275348 h 2430379"/>
              <a:gd name="connsiteX10" fmla="*/ 2542673 w 3834063"/>
              <a:gd name="connsiteY10" fmla="*/ 1740569 h 2430379"/>
              <a:gd name="connsiteX11" fmla="*/ 1612231 w 3834063"/>
              <a:gd name="connsiteY11" fmla="*/ 2165685 h 2430379"/>
              <a:gd name="connsiteX12" fmla="*/ 1106905 w 3834063"/>
              <a:gd name="connsiteY12" fmla="*/ 2318085 h 2430379"/>
              <a:gd name="connsiteX13" fmla="*/ 449179 w 3834063"/>
              <a:gd name="connsiteY13" fmla="*/ 2430379 h 2430379"/>
              <a:gd name="connsiteX14" fmla="*/ 88231 w 3834063"/>
              <a:gd name="connsiteY14" fmla="*/ 2398295 h 2430379"/>
              <a:gd name="connsiteX15" fmla="*/ 0 w 3834063"/>
              <a:gd name="connsiteY15" fmla="*/ 2181727 h 2430379"/>
              <a:gd name="connsiteX16" fmla="*/ 88231 w 3834063"/>
              <a:gd name="connsiteY16" fmla="*/ 1941095 h 2430379"/>
              <a:gd name="connsiteX17" fmla="*/ 890336 w 3834063"/>
              <a:gd name="connsiteY17" fmla="*/ 1082842 h 2430379"/>
              <a:gd name="connsiteX18" fmla="*/ 1147010 w 3834063"/>
              <a:gd name="connsiteY18" fmla="*/ 834190 h 2430379"/>
              <a:gd name="connsiteX19" fmla="*/ 1387642 w 3834063"/>
              <a:gd name="connsiteY19" fmla="*/ 721895 h 2430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34063" h="2430379">
                <a:moveTo>
                  <a:pt x="1387642" y="721895"/>
                </a:moveTo>
                <a:lnTo>
                  <a:pt x="1917031" y="810127"/>
                </a:lnTo>
                <a:lnTo>
                  <a:pt x="2582779" y="537411"/>
                </a:lnTo>
                <a:lnTo>
                  <a:pt x="2855494" y="352927"/>
                </a:lnTo>
                <a:lnTo>
                  <a:pt x="2951747" y="88232"/>
                </a:lnTo>
                <a:lnTo>
                  <a:pt x="3248526" y="0"/>
                </a:lnTo>
                <a:lnTo>
                  <a:pt x="3553326" y="393032"/>
                </a:lnTo>
                <a:lnTo>
                  <a:pt x="3713747" y="649706"/>
                </a:lnTo>
                <a:lnTo>
                  <a:pt x="3834063" y="922421"/>
                </a:lnTo>
                <a:lnTo>
                  <a:pt x="3826042" y="1275348"/>
                </a:lnTo>
                <a:lnTo>
                  <a:pt x="2542673" y="1740569"/>
                </a:lnTo>
                <a:lnTo>
                  <a:pt x="1612231" y="2165685"/>
                </a:lnTo>
                <a:lnTo>
                  <a:pt x="1106905" y="2318085"/>
                </a:lnTo>
                <a:lnTo>
                  <a:pt x="449179" y="2430379"/>
                </a:lnTo>
                <a:lnTo>
                  <a:pt x="88231" y="2398295"/>
                </a:lnTo>
                <a:lnTo>
                  <a:pt x="0" y="2181727"/>
                </a:lnTo>
                <a:lnTo>
                  <a:pt x="88231" y="1941095"/>
                </a:lnTo>
                <a:lnTo>
                  <a:pt x="890336" y="1082842"/>
                </a:lnTo>
                <a:lnTo>
                  <a:pt x="1147010" y="834190"/>
                </a:lnTo>
                <a:lnTo>
                  <a:pt x="1387642" y="721895"/>
                </a:lnTo>
                <a:close/>
              </a:path>
            </a:pathLst>
          </a:custGeom>
          <a:solidFill>
            <a:srgbClr val="7030A0">
              <a:alpha val="3882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8A77B46-AC1B-339D-DAC5-24F273F056B1}"/>
              </a:ext>
            </a:extLst>
          </p:cNvPr>
          <p:cNvSpPr txBox="1"/>
          <p:nvPr/>
        </p:nvSpPr>
        <p:spPr>
          <a:xfrm>
            <a:off x="1799804" y="2774358"/>
            <a:ext cx="1045872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</a:t>
            </a:r>
            <a:r>
              <a:rPr lang="fr-BE" sz="1400" b="1" dirty="0" err="1">
                <a:solidFill>
                  <a:schemeClr val="bg1"/>
                </a:solidFill>
              </a:rPr>
              <a:t>Visitors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88F5BFB-326E-D788-9452-F9F45FA4D054}"/>
              </a:ext>
            </a:extLst>
          </p:cNvPr>
          <p:cNvSpPr/>
          <p:nvPr/>
        </p:nvSpPr>
        <p:spPr>
          <a:xfrm>
            <a:off x="2673014" y="3429000"/>
            <a:ext cx="487910" cy="653104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0BCFF94-AF70-2D8F-4C24-A2FA859404B4}"/>
              </a:ext>
            </a:extLst>
          </p:cNvPr>
          <p:cNvSpPr txBox="1"/>
          <p:nvPr/>
        </p:nvSpPr>
        <p:spPr>
          <a:xfrm>
            <a:off x="1102816" y="4095001"/>
            <a:ext cx="1045872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Parking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366D5D4-496E-7272-9B57-95E7F729F206}"/>
              </a:ext>
            </a:extLst>
          </p:cNvPr>
          <p:cNvSpPr/>
          <p:nvPr/>
        </p:nvSpPr>
        <p:spPr>
          <a:xfrm>
            <a:off x="1625752" y="4948010"/>
            <a:ext cx="395553" cy="33786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51BE90E-8E8B-5D0C-3338-933AD0F73134}"/>
              </a:ext>
            </a:extLst>
          </p:cNvPr>
          <p:cNvSpPr txBox="1"/>
          <p:nvPr/>
        </p:nvSpPr>
        <p:spPr>
          <a:xfrm>
            <a:off x="3090812" y="4384189"/>
            <a:ext cx="1045872" cy="307777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Parking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C531D02-35D6-6237-6C2C-44D1101F162E}"/>
              </a:ext>
            </a:extLst>
          </p:cNvPr>
          <p:cNvSpPr txBox="1"/>
          <p:nvPr/>
        </p:nvSpPr>
        <p:spPr>
          <a:xfrm>
            <a:off x="5165575" y="1813333"/>
            <a:ext cx="10458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Rondrit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E6F8-9C2A-5B01-73B3-C4517168D1F2}"/>
              </a:ext>
            </a:extLst>
          </p:cNvPr>
          <p:cNvSpPr txBox="1">
            <a:spLocks/>
          </p:cNvSpPr>
          <p:nvPr/>
        </p:nvSpPr>
        <p:spPr>
          <a:xfrm>
            <a:off x="9039726" y="1893366"/>
            <a:ext cx="3283634" cy="38844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 baseline="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PZ Leuven schat doorgaand verkeer laag in (zondag) -&gt; voornamelijk bestemmingsverkeer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Parkeerverbod </a:t>
            </a:r>
            <a:r>
              <a:rPr lang="nl-BE" dirty="0" err="1"/>
              <a:t>Kerpselstraat</a:t>
            </a:r>
            <a:r>
              <a:rPr lang="nl-BE" dirty="0"/>
              <a:t> (rondrit Mil </a:t>
            </a:r>
            <a:r>
              <a:rPr lang="nl-BE" dirty="0" err="1"/>
              <a:t>Vtg</a:t>
            </a:r>
            <a:r>
              <a:rPr lang="nl-BE" dirty="0"/>
              <a:t>) maar Neg advies aanvraag openstellen Bierbeekpleindreef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Rijverbod binnen het </a:t>
            </a:r>
            <a:r>
              <a:rPr lang="nl-BE" dirty="0" err="1"/>
              <a:t>Kw</a:t>
            </a:r>
            <a:r>
              <a:rPr lang="nl-BE" dirty="0"/>
              <a:t> van tot </a:t>
            </a:r>
            <a:r>
              <a:rPr lang="nl-BE" sz="1600" dirty="0"/>
              <a:t>0900Hr – tot OB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1600" dirty="0"/>
              <a:t>02 brandblussers op parking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3798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Algemene RA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1734757" y="1557338"/>
            <a:ext cx="8428050" cy="4311950"/>
          </a:xfr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Noodprocedures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&amp;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veiligheidsbriefing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Communicatie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Centrale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coördinatie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rapportering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EHBO &amp;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Hulpdiensten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Zones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Sanitaire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voorzieningen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Catering door derden: via werkvergunning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Opbouw en afbraak: knellen , aanrijding bij parkeren voertuigen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06049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Agenda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558420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Algemeen</a:t>
            </a:r>
          </a:p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Veiligheid</a:t>
            </a:r>
          </a:p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Standen</a:t>
            </a:r>
          </a:p>
          <a:p>
            <a:pPr lvl="1">
              <a:lnSpc>
                <a:spcPct val="107000"/>
              </a:lnSpc>
            </a:pP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rrow: Left 2">
            <a:extLst>
              <a:ext uri="{FF2B5EF4-FFF2-40B4-BE49-F238E27FC236}">
                <a16:creationId xmlns:a16="http://schemas.microsoft.com/office/drawing/2014/main" id="{51672AC0-16D2-E8E6-4B9D-C1E48457204A}"/>
              </a:ext>
            </a:extLst>
          </p:cNvPr>
          <p:cNvSpPr/>
          <p:nvPr/>
        </p:nvSpPr>
        <p:spPr>
          <a:xfrm>
            <a:off x="3604335" y="3020234"/>
            <a:ext cx="932155" cy="47939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6500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505505-1289-4474-9A77-A45F045AFC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3154" y="2721114"/>
            <a:ext cx="11166353" cy="707886"/>
          </a:xfrm>
        </p:spPr>
        <p:txBody>
          <a:bodyPr/>
          <a:lstStyle/>
          <a:p>
            <a:pPr algn="ctr"/>
            <a:r>
              <a:rPr lang="fr-BE" dirty="0" err="1"/>
              <a:t>Inbriefing</a:t>
            </a:r>
            <a:r>
              <a:rPr lang="fr-BE" dirty="0"/>
              <a:t> </a:t>
            </a:r>
            <a:r>
              <a:rPr lang="fr-BE" dirty="0" err="1"/>
              <a:t>Opendeur</a:t>
            </a:r>
            <a:r>
              <a:rPr lang="fr-BE" dirty="0"/>
              <a:t> Heverlee 2025</a:t>
            </a:r>
            <a:endParaRPr lang="nl-B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CCF7DC-82B6-1B73-CF64-D9C89CBFF4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90" y="0"/>
            <a:ext cx="10840619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F343A01-E15B-B017-75B5-52567A7EB0FB}"/>
              </a:ext>
            </a:extLst>
          </p:cNvPr>
          <p:cNvSpPr/>
          <p:nvPr/>
        </p:nvSpPr>
        <p:spPr>
          <a:xfrm>
            <a:off x="6928774" y="3814354"/>
            <a:ext cx="429970" cy="613269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54DD416-92F7-9A16-57A0-BAE20F1CEBFE}"/>
              </a:ext>
            </a:extLst>
          </p:cNvPr>
          <p:cNvCxnSpPr>
            <a:cxnSpLocks/>
          </p:cNvCxnSpPr>
          <p:nvPr/>
        </p:nvCxnSpPr>
        <p:spPr>
          <a:xfrm flipH="1">
            <a:off x="5615418" y="3779010"/>
            <a:ext cx="297885" cy="1598483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23AF6D4-9A01-ED91-BC05-3C836ED6E937}"/>
              </a:ext>
            </a:extLst>
          </p:cNvPr>
          <p:cNvSpPr txBox="1"/>
          <p:nvPr/>
        </p:nvSpPr>
        <p:spPr>
          <a:xfrm>
            <a:off x="5165650" y="5463785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Explosif 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7745B5-84D2-FFD7-B972-33AD57536433}"/>
              </a:ext>
            </a:extLst>
          </p:cNvPr>
          <p:cNvSpPr/>
          <p:nvPr/>
        </p:nvSpPr>
        <p:spPr>
          <a:xfrm>
            <a:off x="5092267" y="5080091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DFDF31E-21E3-600E-ABCB-7FA4327A631B}"/>
              </a:ext>
            </a:extLst>
          </p:cNvPr>
          <p:cNvSpPr/>
          <p:nvPr/>
        </p:nvSpPr>
        <p:spPr>
          <a:xfrm>
            <a:off x="8728096" y="1907973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704821-85F0-6D3E-3625-DFFD0FB7E024}"/>
              </a:ext>
            </a:extLst>
          </p:cNvPr>
          <p:cNvSpPr txBox="1"/>
          <p:nvPr/>
        </p:nvSpPr>
        <p:spPr>
          <a:xfrm>
            <a:off x="9601489" y="1194742"/>
            <a:ext cx="1045872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Mil </a:t>
            </a:r>
            <a:r>
              <a:rPr lang="fr-BE" sz="1400" b="1" dirty="0" err="1">
                <a:solidFill>
                  <a:schemeClr val="bg1"/>
                </a:solidFill>
              </a:rPr>
              <a:t>Veh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126ECF-3E07-D3AF-9CD5-93A73FED0BAB}"/>
              </a:ext>
            </a:extLst>
          </p:cNvPr>
          <p:cNvSpPr txBox="1"/>
          <p:nvPr/>
        </p:nvSpPr>
        <p:spPr>
          <a:xfrm>
            <a:off x="3727804" y="6006129"/>
            <a:ext cx="1045872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</a:t>
            </a:r>
            <a:r>
              <a:rPr lang="fr-BE" sz="1400" b="1" dirty="0" err="1">
                <a:solidFill>
                  <a:schemeClr val="bg1"/>
                </a:solidFill>
              </a:rPr>
              <a:t>Visitors</a:t>
            </a:r>
            <a:endParaRPr lang="nl-BE" sz="1400" b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C67DB7-6535-FD59-5011-18E0760CEC76}"/>
              </a:ext>
            </a:extLst>
          </p:cNvPr>
          <p:cNvCxnSpPr>
            <a:cxnSpLocks/>
          </p:cNvCxnSpPr>
          <p:nvPr/>
        </p:nvCxnSpPr>
        <p:spPr>
          <a:xfrm flipH="1">
            <a:off x="4773676" y="5395616"/>
            <a:ext cx="318591" cy="52322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7842731-27EE-8142-0DA4-09BE7051B572}"/>
              </a:ext>
            </a:extLst>
          </p:cNvPr>
          <p:cNvCxnSpPr>
            <a:cxnSpLocks/>
          </p:cNvCxnSpPr>
          <p:nvPr/>
        </p:nvCxnSpPr>
        <p:spPr>
          <a:xfrm flipV="1">
            <a:off x="9109166" y="1602377"/>
            <a:ext cx="400594" cy="30559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D72FD-82BF-8B24-2C62-7CA914D2F84E}"/>
              </a:ext>
            </a:extLst>
          </p:cNvPr>
          <p:cNvSpPr/>
          <p:nvPr/>
        </p:nvSpPr>
        <p:spPr>
          <a:xfrm>
            <a:off x="6758284" y="4313944"/>
            <a:ext cx="147048" cy="14926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FEFDFE-F2B3-75DC-BA0E-FFA08A324127}"/>
              </a:ext>
            </a:extLst>
          </p:cNvPr>
          <p:cNvSpPr/>
          <p:nvPr/>
        </p:nvSpPr>
        <p:spPr>
          <a:xfrm>
            <a:off x="7448752" y="4046354"/>
            <a:ext cx="147048" cy="14926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363379-B14E-384B-B620-164B7E64CF47}"/>
              </a:ext>
            </a:extLst>
          </p:cNvPr>
          <p:cNvSpPr/>
          <p:nvPr/>
        </p:nvSpPr>
        <p:spPr>
          <a:xfrm>
            <a:off x="7444233" y="4278356"/>
            <a:ext cx="147048" cy="14926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A8B046-E21F-C732-68B0-00C3EBB585A8}"/>
              </a:ext>
            </a:extLst>
          </p:cNvPr>
          <p:cNvSpPr/>
          <p:nvPr/>
        </p:nvSpPr>
        <p:spPr>
          <a:xfrm>
            <a:off x="6928774" y="3352800"/>
            <a:ext cx="726060" cy="382834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1F01CE0-1E17-D6FD-5A0C-1DB6D13F0640}"/>
              </a:ext>
            </a:extLst>
          </p:cNvPr>
          <p:cNvSpPr/>
          <p:nvPr/>
        </p:nvSpPr>
        <p:spPr>
          <a:xfrm>
            <a:off x="7795277" y="2567798"/>
            <a:ext cx="425614" cy="707885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8BA494-ECDD-0D91-1A52-AF8AB081FFA8}"/>
              </a:ext>
            </a:extLst>
          </p:cNvPr>
          <p:cNvSpPr/>
          <p:nvPr/>
        </p:nvSpPr>
        <p:spPr>
          <a:xfrm>
            <a:off x="7777671" y="2099690"/>
            <a:ext cx="418028" cy="436578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8D42CC-6278-4F34-B879-5EDAAAE18C1C}"/>
              </a:ext>
            </a:extLst>
          </p:cNvPr>
          <p:cNvSpPr/>
          <p:nvPr/>
        </p:nvSpPr>
        <p:spPr>
          <a:xfrm>
            <a:off x="8295903" y="1964036"/>
            <a:ext cx="551211" cy="935939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E7C9FF-67E7-BB31-6EEF-756AEE2EC0EF}"/>
              </a:ext>
            </a:extLst>
          </p:cNvPr>
          <p:cNvSpPr/>
          <p:nvPr/>
        </p:nvSpPr>
        <p:spPr>
          <a:xfrm>
            <a:off x="7523714" y="1645300"/>
            <a:ext cx="304801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3D2816-0B84-2360-91FD-A11138074FA4}"/>
              </a:ext>
            </a:extLst>
          </p:cNvPr>
          <p:cNvSpPr/>
          <p:nvPr/>
        </p:nvSpPr>
        <p:spPr>
          <a:xfrm>
            <a:off x="7096355" y="1579345"/>
            <a:ext cx="347877" cy="48427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FD1B686-3331-B7FB-FB94-BBA4BFA54FCB}"/>
              </a:ext>
            </a:extLst>
          </p:cNvPr>
          <p:cNvSpPr/>
          <p:nvPr/>
        </p:nvSpPr>
        <p:spPr>
          <a:xfrm>
            <a:off x="4848672" y="2036023"/>
            <a:ext cx="1396012" cy="278520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EC5D65D-2AD9-D583-918E-8FC09C1D076F}"/>
              </a:ext>
            </a:extLst>
          </p:cNvPr>
          <p:cNvSpPr/>
          <p:nvPr/>
        </p:nvSpPr>
        <p:spPr>
          <a:xfrm>
            <a:off x="3518263" y="1075371"/>
            <a:ext cx="2231990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875DCD-FE62-2384-89AC-661E44794364}"/>
              </a:ext>
            </a:extLst>
          </p:cNvPr>
          <p:cNvSpPr/>
          <p:nvPr/>
        </p:nvSpPr>
        <p:spPr>
          <a:xfrm>
            <a:off x="2832383" y="1602377"/>
            <a:ext cx="791990" cy="108623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D9A30BD-8D20-8247-F071-C41445D1F29A}"/>
              </a:ext>
            </a:extLst>
          </p:cNvPr>
          <p:cNvSpPr/>
          <p:nvPr/>
        </p:nvSpPr>
        <p:spPr>
          <a:xfrm>
            <a:off x="2496191" y="2656114"/>
            <a:ext cx="682002" cy="1158240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40FB087-E11A-52B9-1FD6-AC5DB1D3D349}"/>
              </a:ext>
            </a:extLst>
          </p:cNvPr>
          <p:cNvSpPr/>
          <p:nvPr/>
        </p:nvSpPr>
        <p:spPr>
          <a:xfrm>
            <a:off x="4238085" y="3352800"/>
            <a:ext cx="934806" cy="119493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72C9E35-A62A-0553-C4BC-A936D47025F9}"/>
              </a:ext>
            </a:extLst>
          </p:cNvPr>
          <p:cNvSpPr/>
          <p:nvPr/>
        </p:nvSpPr>
        <p:spPr>
          <a:xfrm>
            <a:off x="3396343" y="4120987"/>
            <a:ext cx="841742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7BCBE9-A73E-CD1B-69AB-30DB7C42A6AD}"/>
              </a:ext>
            </a:extLst>
          </p:cNvPr>
          <p:cNvSpPr/>
          <p:nvPr/>
        </p:nvSpPr>
        <p:spPr>
          <a:xfrm>
            <a:off x="5829897" y="3352800"/>
            <a:ext cx="251471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81AD613-CF05-A4AF-1832-5E12989E56A1}"/>
              </a:ext>
            </a:extLst>
          </p:cNvPr>
          <p:cNvSpPr/>
          <p:nvPr/>
        </p:nvSpPr>
        <p:spPr>
          <a:xfrm>
            <a:off x="6148202" y="3346965"/>
            <a:ext cx="251471" cy="41599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70E5A3-3436-75E7-FE94-8B5B652F94B4}"/>
              </a:ext>
            </a:extLst>
          </p:cNvPr>
          <p:cNvSpPr txBox="1"/>
          <p:nvPr/>
        </p:nvSpPr>
        <p:spPr>
          <a:xfrm>
            <a:off x="5876746" y="5103421"/>
            <a:ext cx="1045872" cy="307777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Medic</a:t>
            </a:r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 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5023B7-1984-B1F2-279E-7A0C6B17E5E2}"/>
              </a:ext>
            </a:extLst>
          </p:cNvPr>
          <p:cNvSpPr txBox="1"/>
          <p:nvPr/>
        </p:nvSpPr>
        <p:spPr>
          <a:xfrm>
            <a:off x="7418326" y="6006129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Recon</a:t>
            </a:r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 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D00F99C-A04C-8EBD-0410-9CBA94380C06}"/>
              </a:ext>
            </a:extLst>
          </p:cNvPr>
          <p:cNvSpPr txBox="1"/>
          <p:nvPr/>
        </p:nvSpPr>
        <p:spPr>
          <a:xfrm>
            <a:off x="6547289" y="5618274"/>
            <a:ext cx="1045872" cy="307777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Info 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42FA7B6-AEB2-FA0D-C406-686DFAEEDBE3}"/>
              </a:ext>
            </a:extLst>
          </p:cNvPr>
          <p:cNvSpPr txBox="1"/>
          <p:nvPr/>
        </p:nvSpPr>
        <p:spPr>
          <a:xfrm>
            <a:off x="9159630" y="5451378"/>
            <a:ext cx="1330238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Recruitement</a:t>
            </a: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DE79B40-B473-3E11-9F7C-40F0AF614210}"/>
              </a:ext>
            </a:extLst>
          </p:cNvPr>
          <p:cNvSpPr txBox="1"/>
          <p:nvPr/>
        </p:nvSpPr>
        <p:spPr>
          <a:xfrm>
            <a:off x="8040375" y="5451378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Influence 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263C18-26A3-0AD1-521F-586916B68540}"/>
              </a:ext>
            </a:extLst>
          </p:cNvPr>
          <p:cNvSpPr txBox="1"/>
          <p:nvPr/>
        </p:nvSpPr>
        <p:spPr>
          <a:xfrm>
            <a:off x="9455209" y="4177466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Resupply</a:t>
            </a:r>
            <a:endParaRPr lang="fr-BE" sz="14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72EAD52-C251-F4C0-0CA6-A72A2D686CD8}"/>
              </a:ext>
            </a:extLst>
          </p:cNvPr>
          <p:cNvSpPr txBox="1"/>
          <p:nvPr/>
        </p:nvSpPr>
        <p:spPr>
          <a:xfrm>
            <a:off x="10237287" y="2561788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Drone</a:t>
            </a: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FDB0CB-4474-1C99-997C-C8E2F449EF8A}"/>
              </a:ext>
            </a:extLst>
          </p:cNvPr>
          <p:cNvSpPr txBox="1"/>
          <p:nvPr/>
        </p:nvSpPr>
        <p:spPr>
          <a:xfrm>
            <a:off x="10241989" y="3148782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History</a:t>
            </a:r>
            <a:endParaRPr lang="fr-BE" sz="14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821C1B7-0FFE-E570-0E25-B7B14B99084C}"/>
              </a:ext>
            </a:extLst>
          </p:cNvPr>
          <p:cNvSpPr txBox="1"/>
          <p:nvPr/>
        </p:nvSpPr>
        <p:spPr>
          <a:xfrm>
            <a:off x="10211909" y="1806006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Patrol</a:t>
            </a:r>
            <a:endParaRPr lang="fr-BE" sz="14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DDCCF15-B31A-9AF8-9901-2FC3A1595C8A}"/>
              </a:ext>
            </a:extLst>
          </p:cNvPr>
          <p:cNvSpPr txBox="1"/>
          <p:nvPr/>
        </p:nvSpPr>
        <p:spPr>
          <a:xfrm>
            <a:off x="8555617" y="342560"/>
            <a:ext cx="1418200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Night Combat </a:t>
            </a: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EAAE6D5-8746-08E4-B759-02CC1CC40996}"/>
              </a:ext>
            </a:extLst>
          </p:cNvPr>
          <p:cNvSpPr txBox="1"/>
          <p:nvPr/>
        </p:nvSpPr>
        <p:spPr>
          <a:xfrm>
            <a:off x="6702617" y="268416"/>
            <a:ext cx="1337757" cy="307777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SOR Village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04E6933-5869-9B39-D560-1A4206DC8CD7}"/>
              </a:ext>
            </a:extLst>
          </p:cNvPr>
          <p:cNvSpPr txBox="1"/>
          <p:nvPr/>
        </p:nvSpPr>
        <p:spPr>
          <a:xfrm>
            <a:off x="5393107" y="269438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Adventure</a:t>
            </a: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BEC372C-30EE-EAF0-7EDA-E69ED91DF872}"/>
              </a:ext>
            </a:extLst>
          </p:cNvPr>
          <p:cNvSpPr txBox="1"/>
          <p:nvPr/>
        </p:nvSpPr>
        <p:spPr>
          <a:xfrm>
            <a:off x="2840151" y="276076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Sport</a:t>
            </a: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3A7878-0C68-F76C-75DD-FD4049327DDE}"/>
              </a:ext>
            </a:extLst>
          </p:cNvPr>
          <p:cNvSpPr txBox="1"/>
          <p:nvPr/>
        </p:nvSpPr>
        <p:spPr>
          <a:xfrm>
            <a:off x="975800" y="1946656"/>
            <a:ext cx="1132498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Observation</a:t>
            </a: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EF338FE-B690-68BA-E9C2-95CD310F85EF}"/>
              </a:ext>
            </a:extLst>
          </p:cNvPr>
          <p:cNvSpPr txBox="1"/>
          <p:nvPr/>
        </p:nvSpPr>
        <p:spPr>
          <a:xfrm>
            <a:off x="752440" y="3761721"/>
            <a:ext cx="1132498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Logistic</a:t>
            </a:r>
            <a:endParaRPr lang="fr-BE" sz="14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52A6CA2-3CBC-5C2B-AB2F-D823AAF04DF5}"/>
              </a:ext>
            </a:extLst>
          </p:cNvPr>
          <p:cNvCxnSpPr>
            <a:cxnSpLocks/>
          </p:cNvCxnSpPr>
          <p:nvPr/>
        </p:nvCxnSpPr>
        <p:spPr>
          <a:xfrm>
            <a:off x="6304506" y="3758786"/>
            <a:ext cx="213126" cy="1292048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9675847-F93A-0783-9B30-55587F1C43A9}"/>
              </a:ext>
            </a:extLst>
          </p:cNvPr>
          <p:cNvCxnSpPr>
            <a:cxnSpLocks/>
          </p:cNvCxnSpPr>
          <p:nvPr/>
        </p:nvCxnSpPr>
        <p:spPr>
          <a:xfrm>
            <a:off x="7241099" y="4355118"/>
            <a:ext cx="554178" cy="1612613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C402101-A0D7-B6DE-987F-581753414B72}"/>
              </a:ext>
            </a:extLst>
          </p:cNvPr>
          <p:cNvCxnSpPr>
            <a:cxnSpLocks/>
          </p:cNvCxnSpPr>
          <p:nvPr/>
        </p:nvCxnSpPr>
        <p:spPr>
          <a:xfrm>
            <a:off x="7555123" y="4420109"/>
            <a:ext cx="738769" cy="975507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35F0757-18C7-391F-FB79-140933A4BFCA}"/>
              </a:ext>
            </a:extLst>
          </p:cNvPr>
          <p:cNvCxnSpPr>
            <a:cxnSpLocks/>
          </p:cNvCxnSpPr>
          <p:nvPr/>
        </p:nvCxnSpPr>
        <p:spPr>
          <a:xfrm>
            <a:off x="7611389" y="4195621"/>
            <a:ext cx="1698074" cy="1181872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3D857DB-C9D5-D8AD-368C-98712CF81D2A}"/>
              </a:ext>
            </a:extLst>
          </p:cNvPr>
          <p:cNvCxnSpPr>
            <a:cxnSpLocks/>
          </p:cNvCxnSpPr>
          <p:nvPr/>
        </p:nvCxnSpPr>
        <p:spPr>
          <a:xfrm>
            <a:off x="6920921" y="4436988"/>
            <a:ext cx="175434" cy="1118125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F4A137A-B2E7-D4F4-6790-CA7095049602}"/>
              </a:ext>
            </a:extLst>
          </p:cNvPr>
          <p:cNvCxnSpPr>
            <a:cxnSpLocks/>
          </p:cNvCxnSpPr>
          <p:nvPr/>
        </p:nvCxnSpPr>
        <p:spPr>
          <a:xfrm>
            <a:off x="7725118" y="3692985"/>
            <a:ext cx="1663288" cy="695593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6985712-FFE6-83DA-F701-37B21C795D06}"/>
              </a:ext>
            </a:extLst>
          </p:cNvPr>
          <p:cNvCxnSpPr>
            <a:cxnSpLocks/>
          </p:cNvCxnSpPr>
          <p:nvPr/>
        </p:nvCxnSpPr>
        <p:spPr>
          <a:xfrm>
            <a:off x="8247291" y="3052936"/>
            <a:ext cx="1878430" cy="207495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DB4932E-5559-59FF-8F2F-CC9F588D5198}"/>
              </a:ext>
            </a:extLst>
          </p:cNvPr>
          <p:cNvCxnSpPr>
            <a:cxnSpLocks/>
          </p:cNvCxnSpPr>
          <p:nvPr/>
        </p:nvCxnSpPr>
        <p:spPr>
          <a:xfrm>
            <a:off x="8220891" y="2444700"/>
            <a:ext cx="1903534" cy="301602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94E9CD1-EB36-5DC2-6BD3-1152F4D76F06}"/>
              </a:ext>
            </a:extLst>
          </p:cNvPr>
          <p:cNvCxnSpPr>
            <a:cxnSpLocks/>
          </p:cNvCxnSpPr>
          <p:nvPr/>
        </p:nvCxnSpPr>
        <p:spPr>
          <a:xfrm flipV="1">
            <a:off x="8728096" y="2187900"/>
            <a:ext cx="1390615" cy="197401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26C3C31-84D2-65C2-E311-FBCEDD8C9D02}"/>
              </a:ext>
            </a:extLst>
          </p:cNvPr>
          <p:cNvCxnSpPr>
            <a:cxnSpLocks/>
          </p:cNvCxnSpPr>
          <p:nvPr/>
        </p:nvCxnSpPr>
        <p:spPr>
          <a:xfrm flipV="1">
            <a:off x="7877957" y="966718"/>
            <a:ext cx="1002539" cy="648539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B9722E94-5709-D898-38AA-9B8706683262}"/>
              </a:ext>
            </a:extLst>
          </p:cNvPr>
          <p:cNvCxnSpPr>
            <a:cxnSpLocks/>
            <a:endCxn id="46" idx="2"/>
          </p:cNvCxnSpPr>
          <p:nvPr/>
        </p:nvCxnSpPr>
        <p:spPr>
          <a:xfrm flipV="1">
            <a:off x="7241099" y="576193"/>
            <a:ext cx="130397" cy="938152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9EE7B17-A986-B357-012B-AA7B422E4513}"/>
              </a:ext>
            </a:extLst>
          </p:cNvPr>
          <p:cNvCxnSpPr>
            <a:cxnSpLocks/>
          </p:cNvCxnSpPr>
          <p:nvPr/>
        </p:nvCxnSpPr>
        <p:spPr>
          <a:xfrm flipV="1">
            <a:off x="5749737" y="871378"/>
            <a:ext cx="49339" cy="1119253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872FEE9-4C94-A027-D268-A1E0FC40DA0F}"/>
              </a:ext>
            </a:extLst>
          </p:cNvPr>
          <p:cNvCxnSpPr>
            <a:cxnSpLocks/>
          </p:cNvCxnSpPr>
          <p:nvPr/>
        </p:nvCxnSpPr>
        <p:spPr>
          <a:xfrm flipH="1" flipV="1">
            <a:off x="3727804" y="874360"/>
            <a:ext cx="822876" cy="321148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93C3E08-EF29-535F-655C-0DEE5C86B0AE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2108298" y="2385301"/>
            <a:ext cx="728894" cy="270813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D1EC31C0-D427-44F6-A612-087D4BE2E942}"/>
              </a:ext>
            </a:extLst>
          </p:cNvPr>
          <p:cNvCxnSpPr>
            <a:cxnSpLocks/>
          </p:cNvCxnSpPr>
          <p:nvPr/>
        </p:nvCxnSpPr>
        <p:spPr>
          <a:xfrm flipH="1" flipV="1">
            <a:off x="1979743" y="4022789"/>
            <a:ext cx="2431099" cy="57712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631EC13-8E1B-5F20-FC52-CC6197D7EA9F}"/>
              </a:ext>
            </a:extLst>
          </p:cNvPr>
          <p:cNvSpPr/>
          <p:nvPr/>
        </p:nvSpPr>
        <p:spPr>
          <a:xfrm>
            <a:off x="5250245" y="2310610"/>
            <a:ext cx="248474" cy="894621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7155C3-5617-87DF-AFC5-1596CDB86FB3}"/>
              </a:ext>
            </a:extLst>
          </p:cNvPr>
          <p:cNvCxnSpPr>
            <a:cxnSpLocks/>
          </p:cNvCxnSpPr>
          <p:nvPr/>
        </p:nvCxnSpPr>
        <p:spPr>
          <a:xfrm flipH="1" flipV="1">
            <a:off x="4794864" y="874360"/>
            <a:ext cx="534283" cy="1643468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4ED8DEE-7FCB-92C8-3E6F-6355D4309567}"/>
              </a:ext>
            </a:extLst>
          </p:cNvPr>
          <p:cNvSpPr txBox="1"/>
          <p:nvPr/>
        </p:nvSpPr>
        <p:spPr>
          <a:xfrm>
            <a:off x="4150366" y="305262"/>
            <a:ext cx="1045872" cy="523220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Sneak</a:t>
            </a:r>
            <a:endParaRPr lang="fr-BE" sz="14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Area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8903255-6F8A-7B8A-FF98-55476A3904D6}"/>
              </a:ext>
            </a:extLst>
          </p:cNvPr>
          <p:cNvSpPr/>
          <p:nvPr/>
        </p:nvSpPr>
        <p:spPr>
          <a:xfrm>
            <a:off x="7447682" y="3807558"/>
            <a:ext cx="147048" cy="149267"/>
          </a:xfrm>
          <a:prstGeom prst="rect">
            <a:avLst/>
          </a:prstGeom>
          <a:solidFill>
            <a:srgbClr val="F49124">
              <a:alpha val="3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D38D4E9-5DF7-BCE7-780A-27C0B7E4C705}"/>
              </a:ext>
            </a:extLst>
          </p:cNvPr>
          <p:cNvCxnSpPr>
            <a:cxnSpLocks/>
          </p:cNvCxnSpPr>
          <p:nvPr/>
        </p:nvCxnSpPr>
        <p:spPr>
          <a:xfrm>
            <a:off x="7616898" y="3929278"/>
            <a:ext cx="1647819" cy="961936"/>
          </a:xfrm>
          <a:prstGeom prst="straightConnector1">
            <a:avLst/>
          </a:prstGeom>
          <a:ln w="57150">
            <a:solidFill>
              <a:srgbClr val="F491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F311993-E8ED-4DC6-C2CF-A3C6564534B9}"/>
              </a:ext>
            </a:extLst>
          </p:cNvPr>
          <p:cNvSpPr txBox="1"/>
          <p:nvPr/>
        </p:nvSpPr>
        <p:spPr>
          <a:xfrm>
            <a:off x="9394363" y="4853647"/>
            <a:ext cx="1330237" cy="307777"/>
          </a:xfrm>
          <a:prstGeom prst="rect">
            <a:avLst/>
          </a:prstGeom>
          <a:solidFill>
            <a:srgbClr val="F49124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tx1">
                    <a:lumMod val="50000"/>
                  </a:schemeClr>
                </a:solidFill>
              </a:rPr>
              <a:t>The Reserve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21E73AD-E7E6-A05D-60E9-C7AD8D80FE75}"/>
              </a:ext>
            </a:extLst>
          </p:cNvPr>
          <p:cNvCxnSpPr>
            <a:cxnSpLocks/>
          </p:cNvCxnSpPr>
          <p:nvPr/>
        </p:nvCxnSpPr>
        <p:spPr>
          <a:xfrm>
            <a:off x="5250245" y="4536978"/>
            <a:ext cx="0" cy="43425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796BC31-4B2A-8AC1-6A82-D9FEC7A563D5}"/>
              </a:ext>
            </a:extLst>
          </p:cNvPr>
          <p:cNvCxnSpPr>
            <a:cxnSpLocks/>
          </p:cNvCxnSpPr>
          <p:nvPr/>
        </p:nvCxnSpPr>
        <p:spPr>
          <a:xfrm>
            <a:off x="5172891" y="3421086"/>
            <a:ext cx="0" cy="99166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D45634-1B95-F1D2-83EB-DCEF7B095EE3}"/>
              </a:ext>
            </a:extLst>
          </p:cNvPr>
          <p:cNvCxnSpPr>
            <a:cxnSpLocks/>
          </p:cNvCxnSpPr>
          <p:nvPr/>
        </p:nvCxnSpPr>
        <p:spPr>
          <a:xfrm flipV="1">
            <a:off x="5329147" y="4536978"/>
            <a:ext cx="1911952" cy="1075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9B1E28A-8DDA-E46C-97A9-0BB44FCE4CF7}"/>
              </a:ext>
            </a:extLst>
          </p:cNvPr>
          <p:cNvCxnSpPr>
            <a:cxnSpLocks/>
          </p:cNvCxnSpPr>
          <p:nvPr/>
        </p:nvCxnSpPr>
        <p:spPr>
          <a:xfrm flipH="1">
            <a:off x="7219488" y="3346965"/>
            <a:ext cx="435346" cy="106578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545337F-92C0-7296-9AD4-8FE6671BE1BC}"/>
              </a:ext>
            </a:extLst>
          </p:cNvPr>
          <p:cNvCxnSpPr>
            <a:cxnSpLocks/>
          </p:cNvCxnSpPr>
          <p:nvPr/>
        </p:nvCxnSpPr>
        <p:spPr>
          <a:xfrm flipV="1">
            <a:off x="3218585" y="3303774"/>
            <a:ext cx="4722677" cy="6472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A9D8377-00BD-2599-1554-477B9719AB1F}"/>
              </a:ext>
            </a:extLst>
          </p:cNvPr>
          <p:cNvCxnSpPr>
            <a:cxnSpLocks/>
          </p:cNvCxnSpPr>
          <p:nvPr/>
        </p:nvCxnSpPr>
        <p:spPr>
          <a:xfrm>
            <a:off x="3228378" y="2286600"/>
            <a:ext cx="13899" cy="97105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698C07B-1448-DC57-A989-3D9CCBB2CE40}"/>
              </a:ext>
            </a:extLst>
          </p:cNvPr>
          <p:cNvCxnSpPr>
            <a:cxnSpLocks/>
          </p:cNvCxnSpPr>
          <p:nvPr/>
        </p:nvCxnSpPr>
        <p:spPr>
          <a:xfrm>
            <a:off x="4415864" y="1514345"/>
            <a:ext cx="0" cy="61075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21239982-B701-F978-EC87-08AF37757A8D}"/>
              </a:ext>
            </a:extLst>
          </p:cNvPr>
          <p:cNvCxnSpPr>
            <a:cxnSpLocks/>
          </p:cNvCxnSpPr>
          <p:nvPr/>
        </p:nvCxnSpPr>
        <p:spPr>
          <a:xfrm>
            <a:off x="7924507" y="1602377"/>
            <a:ext cx="13899" cy="165793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17525AB-EA6F-5518-0C35-88A731E45EB9}"/>
              </a:ext>
            </a:extLst>
          </p:cNvPr>
          <p:cNvCxnSpPr>
            <a:cxnSpLocks/>
          </p:cNvCxnSpPr>
          <p:nvPr/>
        </p:nvCxnSpPr>
        <p:spPr>
          <a:xfrm>
            <a:off x="6552311" y="1579345"/>
            <a:ext cx="0" cy="5844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A94EB4B-F488-AC08-81CE-91192B90ADD7}"/>
              </a:ext>
            </a:extLst>
          </p:cNvPr>
          <p:cNvCxnSpPr>
            <a:cxnSpLocks/>
          </p:cNvCxnSpPr>
          <p:nvPr/>
        </p:nvCxnSpPr>
        <p:spPr>
          <a:xfrm flipV="1">
            <a:off x="6607108" y="1554431"/>
            <a:ext cx="1270849" cy="379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9F0D43A1-0AD7-848E-3318-8BD339C67F73}"/>
              </a:ext>
            </a:extLst>
          </p:cNvPr>
          <p:cNvCxnSpPr>
            <a:cxnSpLocks/>
          </p:cNvCxnSpPr>
          <p:nvPr/>
        </p:nvCxnSpPr>
        <p:spPr>
          <a:xfrm flipV="1">
            <a:off x="3304196" y="2176367"/>
            <a:ext cx="3198458" cy="7959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DBC0664-107C-195B-B880-3CC93A2B93AD}"/>
              </a:ext>
            </a:extLst>
          </p:cNvPr>
          <p:cNvCxnSpPr>
            <a:cxnSpLocks/>
          </p:cNvCxnSpPr>
          <p:nvPr/>
        </p:nvCxnSpPr>
        <p:spPr>
          <a:xfrm>
            <a:off x="5192502" y="2208266"/>
            <a:ext cx="3736" cy="106741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168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Opendeur Heverlee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9484C42-EFFD-7CA0-F958-0CBD96EEC757}"/>
              </a:ext>
            </a:extLst>
          </p:cNvPr>
          <p:cNvCxnSpPr/>
          <p:nvPr/>
        </p:nvCxnSpPr>
        <p:spPr>
          <a:xfrm>
            <a:off x="7772400" y="2967789"/>
            <a:ext cx="0" cy="2446422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8DCB471-BF9E-A671-6AC1-377B93E2E142}"/>
              </a:ext>
            </a:extLst>
          </p:cNvPr>
          <p:cNvSpPr txBox="1"/>
          <p:nvPr/>
        </p:nvSpPr>
        <p:spPr>
          <a:xfrm rot="16200000">
            <a:off x="6384758" y="4037111"/>
            <a:ext cx="2189747" cy="307777"/>
          </a:xfrm>
          <a:prstGeom prst="rect">
            <a:avLst/>
          </a:prstGeom>
          <a:solidFill>
            <a:srgbClr val="7030A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bg1"/>
                </a:solidFill>
              </a:rPr>
              <a:t>Ambitieniveau</a:t>
            </a:r>
            <a:r>
              <a:rPr lang="fr-BE" sz="1400" b="1" dirty="0">
                <a:solidFill>
                  <a:schemeClr val="bg1"/>
                </a:solidFill>
              </a:rPr>
              <a:t> =&gt;</a:t>
            </a:r>
            <a:endParaRPr lang="nl-BE" sz="1400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C64345-A6F7-F6E3-85A1-41992CEC2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07831" y="-1101971"/>
            <a:ext cx="6852139" cy="90678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145686C-2BB0-2913-A5AF-EDFB7718E0DA}"/>
              </a:ext>
            </a:extLst>
          </p:cNvPr>
          <p:cNvCxnSpPr>
            <a:cxnSpLocks/>
          </p:cNvCxnSpPr>
          <p:nvPr/>
        </p:nvCxnSpPr>
        <p:spPr>
          <a:xfrm>
            <a:off x="3502450" y="400015"/>
            <a:ext cx="572245" cy="11333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7764CC-1285-591C-CF04-580A1A8DF1EC}"/>
              </a:ext>
            </a:extLst>
          </p:cNvPr>
          <p:cNvCxnSpPr>
            <a:cxnSpLocks/>
          </p:cNvCxnSpPr>
          <p:nvPr/>
        </p:nvCxnSpPr>
        <p:spPr>
          <a:xfrm>
            <a:off x="4729671" y="632496"/>
            <a:ext cx="572245" cy="11333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A52F57-7A1A-5717-9BF4-FE03D6E3E8D0}"/>
              </a:ext>
            </a:extLst>
          </p:cNvPr>
          <p:cNvCxnSpPr>
            <a:cxnSpLocks/>
          </p:cNvCxnSpPr>
          <p:nvPr/>
        </p:nvCxnSpPr>
        <p:spPr>
          <a:xfrm flipH="1">
            <a:off x="5221705" y="1011541"/>
            <a:ext cx="454450" cy="555507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FA31CEF-2ECE-B8B3-6EF2-BBFCF8B30E7C}"/>
              </a:ext>
            </a:extLst>
          </p:cNvPr>
          <p:cNvCxnSpPr>
            <a:cxnSpLocks/>
          </p:cNvCxnSpPr>
          <p:nvPr/>
        </p:nvCxnSpPr>
        <p:spPr>
          <a:xfrm flipH="1">
            <a:off x="4533900" y="1964120"/>
            <a:ext cx="342785" cy="42615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8BFFF5-7BE3-BFCB-B785-DBBB7F98191C}"/>
              </a:ext>
            </a:extLst>
          </p:cNvPr>
          <p:cNvCxnSpPr>
            <a:cxnSpLocks/>
          </p:cNvCxnSpPr>
          <p:nvPr/>
        </p:nvCxnSpPr>
        <p:spPr>
          <a:xfrm>
            <a:off x="4525879" y="2621846"/>
            <a:ext cx="203792" cy="34594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BDC0AB7-F173-626B-9848-F66ABE0668DD}"/>
              </a:ext>
            </a:extLst>
          </p:cNvPr>
          <p:cNvCxnSpPr>
            <a:cxnSpLocks/>
          </p:cNvCxnSpPr>
          <p:nvPr/>
        </p:nvCxnSpPr>
        <p:spPr>
          <a:xfrm flipV="1">
            <a:off x="4876685" y="2494547"/>
            <a:ext cx="139108" cy="300270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FE334B-A46E-ED23-81AC-389030C1245B}"/>
              </a:ext>
            </a:extLst>
          </p:cNvPr>
          <p:cNvCxnSpPr>
            <a:cxnSpLocks/>
          </p:cNvCxnSpPr>
          <p:nvPr/>
        </p:nvCxnSpPr>
        <p:spPr>
          <a:xfrm>
            <a:off x="5232362" y="2648173"/>
            <a:ext cx="216568" cy="857027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F6C0C7-0DBE-AB1E-26FE-EA509339D29F}"/>
              </a:ext>
            </a:extLst>
          </p:cNvPr>
          <p:cNvCxnSpPr>
            <a:cxnSpLocks/>
          </p:cNvCxnSpPr>
          <p:nvPr/>
        </p:nvCxnSpPr>
        <p:spPr>
          <a:xfrm>
            <a:off x="5567871" y="3670677"/>
            <a:ext cx="1298150" cy="58048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828797D-460F-775C-B34B-1C9438483F7F}"/>
              </a:ext>
            </a:extLst>
          </p:cNvPr>
          <p:cNvCxnSpPr>
            <a:cxnSpLocks/>
          </p:cNvCxnSpPr>
          <p:nvPr/>
        </p:nvCxnSpPr>
        <p:spPr>
          <a:xfrm flipV="1">
            <a:off x="7148019" y="3960917"/>
            <a:ext cx="485501" cy="230082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8396F39-E0BC-4285-AE4D-E32C5AC0F78A}"/>
              </a:ext>
            </a:extLst>
          </p:cNvPr>
          <p:cNvCxnSpPr>
            <a:cxnSpLocks/>
          </p:cNvCxnSpPr>
          <p:nvPr/>
        </p:nvCxnSpPr>
        <p:spPr>
          <a:xfrm flipH="1">
            <a:off x="7325743" y="3532403"/>
            <a:ext cx="153888" cy="349786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CD5A7ED-3FED-8B99-15AE-EE6E7AABF733}"/>
              </a:ext>
            </a:extLst>
          </p:cNvPr>
          <p:cNvCxnSpPr>
            <a:cxnSpLocks/>
          </p:cNvCxnSpPr>
          <p:nvPr/>
        </p:nvCxnSpPr>
        <p:spPr>
          <a:xfrm flipH="1" flipV="1">
            <a:off x="5959642" y="3670677"/>
            <a:ext cx="1221835" cy="26409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474C15-23EA-06E5-C41B-97433A8EA09B}"/>
              </a:ext>
            </a:extLst>
          </p:cNvPr>
          <p:cNvCxnSpPr>
            <a:cxnSpLocks/>
          </p:cNvCxnSpPr>
          <p:nvPr/>
        </p:nvCxnSpPr>
        <p:spPr>
          <a:xfrm flipV="1">
            <a:off x="5800367" y="2967789"/>
            <a:ext cx="295633" cy="485886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F4414C0-E80C-28B3-9121-17E41A048024}"/>
              </a:ext>
            </a:extLst>
          </p:cNvPr>
          <p:cNvCxnSpPr>
            <a:cxnSpLocks/>
          </p:cNvCxnSpPr>
          <p:nvPr/>
        </p:nvCxnSpPr>
        <p:spPr>
          <a:xfrm>
            <a:off x="6430822" y="2872627"/>
            <a:ext cx="1290071" cy="20405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E04EEB9-5EDC-5E90-CA30-8A5379AD42E9}"/>
              </a:ext>
            </a:extLst>
          </p:cNvPr>
          <p:cNvCxnSpPr>
            <a:cxnSpLocks/>
          </p:cNvCxnSpPr>
          <p:nvPr/>
        </p:nvCxnSpPr>
        <p:spPr>
          <a:xfrm flipV="1">
            <a:off x="8016297" y="2177197"/>
            <a:ext cx="76945" cy="641076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D011649-7CBD-8D60-60EF-E29E113B1E32}"/>
              </a:ext>
            </a:extLst>
          </p:cNvPr>
          <p:cNvCxnSpPr>
            <a:cxnSpLocks/>
          </p:cNvCxnSpPr>
          <p:nvPr/>
        </p:nvCxnSpPr>
        <p:spPr>
          <a:xfrm flipH="1" flipV="1">
            <a:off x="7390769" y="1386943"/>
            <a:ext cx="744469" cy="16531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C796203-4DF2-8E2C-896C-53B77C4FD46F}"/>
              </a:ext>
            </a:extLst>
          </p:cNvPr>
          <p:cNvCxnSpPr>
            <a:cxnSpLocks/>
          </p:cNvCxnSpPr>
          <p:nvPr/>
        </p:nvCxnSpPr>
        <p:spPr>
          <a:xfrm flipH="1">
            <a:off x="5800367" y="1461479"/>
            <a:ext cx="1159729" cy="119641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F76366F-EE19-0DEE-1EB9-F854E3155E7E}"/>
              </a:ext>
            </a:extLst>
          </p:cNvPr>
          <p:cNvCxnSpPr>
            <a:cxnSpLocks/>
          </p:cNvCxnSpPr>
          <p:nvPr/>
        </p:nvCxnSpPr>
        <p:spPr>
          <a:xfrm flipH="1" flipV="1">
            <a:off x="5340645" y="2735771"/>
            <a:ext cx="262576" cy="134545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64DE5B4-3591-F024-76BB-E92EA22E997C}"/>
              </a:ext>
            </a:extLst>
          </p:cNvPr>
          <p:cNvCxnSpPr>
            <a:cxnSpLocks/>
          </p:cNvCxnSpPr>
          <p:nvPr/>
        </p:nvCxnSpPr>
        <p:spPr>
          <a:xfrm flipH="1">
            <a:off x="4828429" y="2708331"/>
            <a:ext cx="96511" cy="17297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8051518-7D01-4B82-174C-F0B0C0CEC6DB}"/>
              </a:ext>
            </a:extLst>
          </p:cNvPr>
          <p:cNvCxnSpPr>
            <a:cxnSpLocks/>
          </p:cNvCxnSpPr>
          <p:nvPr/>
        </p:nvCxnSpPr>
        <p:spPr>
          <a:xfrm flipH="1" flipV="1">
            <a:off x="4453459" y="2517962"/>
            <a:ext cx="184212" cy="30031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D1DA731-EDF3-8672-45EA-7344E7652804}"/>
              </a:ext>
            </a:extLst>
          </p:cNvPr>
          <p:cNvCxnSpPr>
            <a:cxnSpLocks/>
          </p:cNvCxnSpPr>
          <p:nvPr/>
        </p:nvCxnSpPr>
        <p:spPr>
          <a:xfrm flipV="1">
            <a:off x="4577765" y="1859847"/>
            <a:ext cx="390920" cy="47621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B31B31C-6AD2-7025-2A98-72B41138C051}"/>
              </a:ext>
            </a:extLst>
          </p:cNvPr>
          <p:cNvCxnSpPr>
            <a:cxnSpLocks/>
          </p:cNvCxnSpPr>
          <p:nvPr/>
        </p:nvCxnSpPr>
        <p:spPr>
          <a:xfrm flipV="1">
            <a:off x="5328027" y="886695"/>
            <a:ext cx="425232" cy="54146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61ED034-4AEA-CCF3-CD66-5C69DBE4C77C}"/>
              </a:ext>
            </a:extLst>
          </p:cNvPr>
          <p:cNvCxnSpPr>
            <a:cxnSpLocks/>
          </p:cNvCxnSpPr>
          <p:nvPr/>
        </p:nvCxnSpPr>
        <p:spPr>
          <a:xfrm flipH="1" flipV="1">
            <a:off x="4525879" y="614185"/>
            <a:ext cx="673788" cy="104802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9ADE08A-D072-9867-3979-3027DA05F009}"/>
              </a:ext>
            </a:extLst>
          </p:cNvPr>
          <p:cNvCxnSpPr>
            <a:cxnSpLocks/>
          </p:cNvCxnSpPr>
          <p:nvPr/>
        </p:nvCxnSpPr>
        <p:spPr>
          <a:xfrm flipH="1" flipV="1">
            <a:off x="3277897" y="349541"/>
            <a:ext cx="671702" cy="13180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180B4C5-2AA9-CCA8-902E-EAB4DA7951BD}"/>
              </a:ext>
            </a:extLst>
          </p:cNvPr>
          <p:cNvSpPr/>
          <p:nvPr/>
        </p:nvSpPr>
        <p:spPr>
          <a:xfrm>
            <a:off x="1764632" y="3104147"/>
            <a:ext cx="3834063" cy="2430379"/>
          </a:xfrm>
          <a:custGeom>
            <a:avLst/>
            <a:gdLst>
              <a:gd name="connsiteX0" fmla="*/ 1387642 w 3834063"/>
              <a:gd name="connsiteY0" fmla="*/ 721895 h 2430379"/>
              <a:gd name="connsiteX1" fmla="*/ 1917031 w 3834063"/>
              <a:gd name="connsiteY1" fmla="*/ 810127 h 2430379"/>
              <a:gd name="connsiteX2" fmla="*/ 2582779 w 3834063"/>
              <a:gd name="connsiteY2" fmla="*/ 537411 h 2430379"/>
              <a:gd name="connsiteX3" fmla="*/ 2855494 w 3834063"/>
              <a:gd name="connsiteY3" fmla="*/ 352927 h 2430379"/>
              <a:gd name="connsiteX4" fmla="*/ 2951747 w 3834063"/>
              <a:gd name="connsiteY4" fmla="*/ 88232 h 2430379"/>
              <a:gd name="connsiteX5" fmla="*/ 3248526 w 3834063"/>
              <a:gd name="connsiteY5" fmla="*/ 0 h 2430379"/>
              <a:gd name="connsiteX6" fmla="*/ 3553326 w 3834063"/>
              <a:gd name="connsiteY6" fmla="*/ 393032 h 2430379"/>
              <a:gd name="connsiteX7" fmla="*/ 3713747 w 3834063"/>
              <a:gd name="connsiteY7" fmla="*/ 649706 h 2430379"/>
              <a:gd name="connsiteX8" fmla="*/ 3834063 w 3834063"/>
              <a:gd name="connsiteY8" fmla="*/ 922421 h 2430379"/>
              <a:gd name="connsiteX9" fmla="*/ 3826042 w 3834063"/>
              <a:gd name="connsiteY9" fmla="*/ 1275348 h 2430379"/>
              <a:gd name="connsiteX10" fmla="*/ 2542673 w 3834063"/>
              <a:gd name="connsiteY10" fmla="*/ 1740569 h 2430379"/>
              <a:gd name="connsiteX11" fmla="*/ 1612231 w 3834063"/>
              <a:gd name="connsiteY11" fmla="*/ 2165685 h 2430379"/>
              <a:gd name="connsiteX12" fmla="*/ 1106905 w 3834063"/>
              <a:gd name="connsiteY12" fmla="*/ 2318085 h 2430379"/>
              <a:gd name="connsiteX13" fmla="*/ 449179 w 3834063"/>
              <a:gd name="connsiteY13" fmla="*/ 2430379 h 2430379"/>
              <a:gd name="connsiteX14" fmla="*/ 88231 w 3834063"/>
              <a:gd name="connsiteY14" fmla="*/ 2398295 h 2430379"/>
              <a:gd name="connsiteX15" fmla="*/ 0 w 3834063"/>
              <a:gd name="connsiteY15" fmla="*/ 2181727 h 2430379"/>
              <a:gd name="connsiteX16" fmla="*/ 88231 w 3834063"/>
              <a:gd name="connsiteY16" fmla="*/ 1941095 h 2430379"/>
              <a:gd name="connsiteX17" fmla="*/ 890336 w 3834063"/>
              <a:gd name="connsiteY17" fmla="*/ 1082842 h 2430379"/>
              <a:gd name="connsiteX18" fmla="*/ 1147010 w 3834063"/>
              <a:gd name="connsiteY18" fmla="*/ 834190 h 2430379"/>
              <a:gd name="connsiteX19" fmla="*/ 1387642 w 3834063"/>
              <a:gd name="connsiteY19" fmla="*/ 721895 h 2430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34063" h="2430379">
                <a:moveTo>
                  <a:pt x="1387642" y="721895"/>
                </a:moveTo>
                <a:lnTo>
                  <a:pt x="1917031" y="810127"/>
                </a:lnTo>
                <a:lnTo>
                  <a:pt x="2582779" y="537411"/>
                </a:lnTo>
                <a:lnTo>
                  <a:pt x="2855494" y="352927"/>
                </a:lnTo>
                <a:lnTo>
                  <a:pt x="2951747" y="88232"/>
                </a:lnTo>
                <a:lnTo>
                  <a:pt x="3248526" y="0"/>
                </a:lnTo>
                <a:lnTo>
                  <a:pt x="3553326" y="393032"/>
                </a:lnTo>
                <a:lnTo>
                  <a:pt x="3713747" y="649706"/>
                </a:lnTo>
                <a:lnTo>
                  <a:pt x="3834063" y="922421"/>
                </a:lnTo>
                <a:lnTo>
                  <a:pt x="3826042" y="1275348"/>
                </a:lnTo>
                <a:lnTo>
                  <a:pt x="2542673" y="1740569"/>
                </a:lnTo>
                <a:lnTo>
                  <a:pt x="1612231" y="2165685"/>
                </a:lnTo>
                <a:lnTo>
                  <a:pt x="1106905" y="2318085"/>
                </a:lnTo>
                <a:lnTo>
                  <a:pt x="449179" y="2430379"/>
                </a:lnTo>
                <a:lnTo>
                  <a:pt x="88231" y="2398295"/>
                </a:lnTo>
                <a:lnTo>
                  <a:pt x="0" y="2181727"/>
                </a:lnTo>
                <a:lnTo>
                  <a:pt x="88231" y="1941095"/>
                </a:lnTo>
                <a:lnTo>
                  <a:pt x="890336" y="1082842"/>
                </a:lnTo>
                <a:lnTo>
                  <a:pt x="1147010" y="834190"/>
                </a:lnTo>
                <a:lnTo>
                  <a:pt x="1387642" y="721895"/>
                </a:lnTo>
                <a:close/>
              </a:path>
            </a:pathLst>
          </a:custGeom>
          <a:solidFill>
            <a:srgbClr val="7030A0">
              <a:alpha val="3882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8A77B46-AC1B-339D-DAC5-24F273F056B1}"/>
              </a:ext>
            </a:extLst>
          </p:cNvPr>
          <p:cNvSpPr txBox="1"/>
          <p:nvPr/>
        </p:nvSpPr>
        <p:spPr>
          <a:xfrm>
            <a:off x="1799804" y="2774358"/>
            <a:ext cx="1045872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</a:t>
            </a:r>
            <a:r>
              <a:rPr lang="fr-BE" sz="1400" b="1" dirty="0" err="1">
                <a:solidFill>
                  <a:schemeClr val="bg1"/>
                </a:solidFill>
              </a:rPr>
              <a:t>Visitors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88F5BFB-326E-D788-9452-F9F45FA4D054}"/>
              </a:ext>
            </a:extLst>
          </p:cNvPr>
          <p:cNvSpPr/>
          <p:nvPr/>
        </p:nvSpPr>
        <p:spPr>
          <a:xfrm>
            <a:off x="2673014" y="3429000"/>
            <a:ext cx="487910" cy="653104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0BCFF94-AF70-2D8F-4C24-A2FA859404B4}"/>
              </a:ext>
            </a:extLst>
          </p:cNvPr>
          <p:cNvSpPr txBox="1"/>
          <p:nvPr/>
        </p:nvSpPr>
        <p:spPr>
          <a:xfrm>
            <a:off x="1102816" y="4095001"/>
            <a:ext cx="1045872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Parking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366D5D4-496E-7272-9B57-95E7F729F206}"/>
              </a:ext>
            </a:extLst>
          </p:cNvPr>
          <p:cNvSpPr/>
          <p:nvPr/>
        </p:nvSpPr>
        <p:spPr>
          <a:xfrm>
            <a:off x="1625752" y="4948010"/>
            <a:ext cx="395553" cy="337863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51BE90E-8E8B-5D0C-3338-933AD0F73134}"/>
              </a:ext>
            </a:extLst>
          </p:cNvPr>
          <p:cNvSpPr txBox="1"/>
          <p:nvPr/>
        </p:nvSpPr>
        <p:spPr>
          <a:xfrm>
            <a:off x="3090812" y="4384189"/>
            <a:ext cx="1045872" cy="307777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Parking</a:t>
            </a:r>
            <a:endParaRPr lang="nl-BE" sz="1400" b="1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C531D02-35D6-6237-6C2C-44D1101F162E}"/>
              </a:ext>
            </a:extLst>
          </p:cNvPr>
          <p:cNvSpPr txBox="1"/>
          <p:nvPr/>
        </p:nvSpPr>
        <p:spPr>
          <a:xfrm>
            <a:off x="5165575" y="1813333"/>
            <a:ext cx="1045872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tx1">
                    <a:lumMod val="50000"/>
                  </a:schemeClr>
                </a:solidFill>
              </a:rPr>
              <a:t>Rondrit</a:t>
            </a:r>
            <a:endParaRPr lang="nl-BE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05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Algemeen: Belangrijke punten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5FD84C-63A2-1D10-38D1-CF59BE9F08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30148" y="1337410"/>
            <a:ext cx="8003088" cy="5021179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231F216-746C-D329-53E1-939BEF149098}"/>
              </a:ext>
            </a:extLst>
          </p:cNvPr>
          <p:cNvSpPr/>
          <p:nvPr/>
        </p:nvSpPr>
        <p:spPr>
          <a:xfrm>
            <a:off x="5919473" y="4963404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F8A05E-F4F6-9E82-0EAA-B77CE666E6DF}"/>
              </a:ext>
            </a:extLst>
          </p:cNvPr>
          <p:cNvSpPr txBox="1"/>
          <p:nvPr/>
        </p:nvSpPr>
        <p:spPr>
          <a:xfrm>
            <a:off x="7816332" y="5130678"/>
            <a:ext cx="1356906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 err="1">
                <a:solidFill>
                  <a:schemeClr val="bg1"/>
                </a:solidFill>
              </a:rPr>
              <a:t>Coördinatiecel</a:t>
            </a:r>
            <a:endParaRPr lang="fr-BE" sz="1400" b="1" dirty="0">
              <a:solidFill>
                <a:schemeClr val="bg1"/>
              </a:solidFill>
            </a:endParaRPr>
          </a:p>
          <a:p>
            <a:pPr algn="ctr"/>
            <a:r>
              <a:rPr lang="fr-BE" sz="1400" b="1" dirty="0">
                <a:solidFill>
                  <a:schemeClr val="bg1"/>
                </a:solidFill>
              </a:rPr>
              <a:t>(</a:t>
            </a:r>
            <a:r>
              <a:rPr lang="fr-BE" sz="1400" b="1" dirty="0" err="1">
                <a:solidFill>
                  <a:schemeClr val="bg1"/>
                </a:solidFill>
              </a:rPr>
              <a:t>Zaal</a:t>
            </a:r>
            <a:r>
              <a:rPr lang="fr-BE" sz="1400" b="1" dirty="0">
                <a:solidFill>
                  <a:schemeClr val="bg1"/>
                </a:solidFill>
              </a:rPr>
              <a:t> Bertrix)</a:t>
            </a:r>
            <a:endParaRPr lang="nl-BE" sz="1400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02DA6D-D509-78F0-2EB8-3C48FDC10BD2}"/>
              </a:ext>
            </a:extLst>
          </p:cNvPr>
          <p:cNvCxnSpPr>
            <a:cxnSpLocks/>
          </p:cNvCxnSpPr>
          <p:nvPr/>
        </p:nvCxnSpPr>
        <p:spPr>
          <a:xfrm>
            <a:off x="6320821" y="5130678"/>
            <a:ext cx="1411027" cy="200788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54EDA024-E7B4-92F3-C175-FE23246E2B16}"/>
              </a:ext>
            </a:extLst>
          </p:cNvPr>
          <p:cNvSpPr/>
          <p:nvPr/>
        </p:nvSpPr>
        <p:spPr>
          <a:xfrm>
            <a:off x="5919473" y="4600025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2E4838-B072-3593-4B67-00A8F6B885EC}"/>
              </a:ext>
            </a:extLst>
          </p:cNvPr>
          <p:cNvCxnSpPr>
            <a:cxnSpLocks/>
          </p:cNvCxnSpPr>
          <p:nvPr/>
        </p:nvCxnSpPr>
        <p:spPr>
          <a:xfrm flipV="1">
            <a:off x="6096000" y="4283044"/>
            <a:ext cx="128274" cy="29060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6DBD9F6B-2A62-5A33-B8DC-15C916328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433" y="3934833"/>
            <a:ext cx="312782" cy="312212"/>
          </a:xfrm>
          <a:prstGeom prst="rect">
            <a:avLst/>
          </a:prstGeom>
          <a:ln w="28575">
            <a:solidFill>
              <a:schemeClr val="tx1">
                <a:lumMod val="50000"/>
              </a:schemeClr>
            </a:solidFill>
          </a:ln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97264C7A-6833-2160-2182-0B736508A7A2}"/>
              </a:ext>
            </a:extLst>
          </p:cNvPr>
          <p:cNvSpPr/>
          <p:nvPr/>
        </p:nvSpPr>
        <p:spPr>
          <a:xfrm>
            <a:off x="5167435" y="4161875"/>
            <a:ext cx="528515" cy="5232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41112E2-A52A-F115-2234-CF34204439D5}"/>
              </a:ext>
            </a:extLst>
          </p:cNvPr>
          <p:cNvCxnSpPr>
            <a:cxnSpLocks/>
          </p:cNvCxnSpPr>
          <p:nvPr/>
        </p:nvCxnSpPr>
        <p:spPr>
          <a:xfrm flipH="1" flipV="1">
            <a:off x="5279761" y="2743764"/>
            <a:ext cx="61734" cy="133093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488E2212-DC66-7ED4-7C08-A4A261261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6274" y="2022024"/>
            <a:ext cx="586975" cy="583858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2005B93D-A9B6-F576-0707-99CFAB37568A}"/>
              </a:ext>
            </a:extLst>
          </p:cNvPr>
          <p:cNvSpPr/>
          <p:nvPr/>
        </p:nvSpPr>
        <p:spPr>
          <a:xfrm>
            <a:off x="4622624" y="4991418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B5067D-BDF7-643F-3AC6-26F894253BB4}"/>
              </a:ext>
            </a:extLst>
          </p:cNvPr>
          <p:cNvSpPr txBox="1"/>
          <p:nvPr/>
        </p:nvSpPr>
        <p:spPr>
          <a:xfrm>
            <a:off x="2170035" y="5551492"/>
            <a:ext cx="1890459" cy="738664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 </a:t>
            </a:r>
            <a:r>
              <a:rPr lang="fr-BE" sz="1400" b="1" dirty="0" err="1">
                <a:solidFill>
                  <a:schemeClr val="bg1"/>
                </a:solidFill>
              </a:rPr>
              <a:t>Visitors</a:t>
            </a:r>
            <a:endParaRPr lang="fr-BE" sz="1400" b="1" dirty="0">
              <a:solidFill>
                <a:schemeClr val="bg1"/>
              </a:solidFill>
            </a:endParaRPr>
          </a:p>
          <a:p>
            <a:pPr algn="ctr"/>
            <a:r>
              <a:rPr lang="fr-BE" sz="1400" b="1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fr-BE" sz="1400" b="1" dirty="0">
                <a:solidFill>
                  <a:schemeClr val="bg1"/>
                </a:solidFill>
              </a:rPr>
              <a:t>NOODUITGANG</a:t>
            </a:r>
            <a:endParaRPr lang="nl-BE" sz="1400" b="1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88BF6FB-A9E9-1D7F-0879-E893324F7928}"/>
              </a:ext>
            </a:extLst>
          </p:cNvPr>
          <p:cNvCxnSpPr>
            <a:cxnSpLocks/>
          </p:cNvCxnSpPr>
          <p:nvPr/>
        </p:nvCxnSpPr>
        <p:spPr>
          <a:xfrm flipH="1">
            <a:off x="4157041" y="5241924"/>
            <a:ext cx="369036" cy="288432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9548C49C-1D29-9B0B-6E6D-3A3F37A6E3B4}"/>
              </a:ext>
            </a:extLst>
          </p:cNvPr>
          <p:cNvSpPr/>
          <p:nvPr/>
        </p:nvSpPr>
        <p:spPr>
          <a:xfrm>
            <a:off x="7234965" y="2743764"/>
            <a:ext cx="304801" cy="278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139AC3F-B32C-800B-2B43-481BD6DC4464}"/>
              </a:ext>
            </a:extLst>
          </p:cNvPr>
          <p:cNvSpPr txBox="1"/>
          <p:nvPr/>
        </p:nvSpPr>
        <p:spPr>
          <a:xfrm>
            <a:off x="6497054" y="1520701"/>
            <a:ext cx="2863514" cy="954107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IN/OUT</a:t>
            </a:r>
          </a:p>
          <a:p>
            <a:pPr algn="ctr"/>
            <a:r>
              <a:rPr lang="fr-BE" sz="1400" b="1" dirty="0">
                <a:solidFill>
                  <a:schemeClr val="bg1"/>
                </a:solidFill>
              </a:rPr>
              <a:t>Mil </a:t>
            </a:r>
            <a:r>
              <a:rPr lang="fr-BE" sz="1400" b="1" dirty="0" err="1">
                <a:solidFill>
                  <a:schemeClr val="bg1"/>
                </a:solidFill>
              </a:rPr>
              <a:t>Veh</a:t>
            </a:r>
            <a:r>
              <a:rPr lang="fr-BE" sz="1400" b="1" dirty="0">
                <a:solidFill>
                  <a:schemeClr val="bg1"/>
                </a:solidFill>
              </a:rPr>
              <a:t> </a:t>
            </a:r>
            <a:r>
              <a:rPr lang="fr-BE" sz="1400" b="1" dirty="0" err="1">
                <a:solidFill>
                  <a:schemeClr val="bg1"/>
                </a:solidFill>
              </a:rPr>
              <a:t>Rondrit</a:t>
            </a:r>
            <a:endParaRPr lang="fr-BE" sz="1400" b="1" dirty="0">
              <a:solidFill>
                <a:schemeClr val="bg1"/>
              </a:solidFill>
            </a:endParaRPr>
          </a:p>
          <a:p>
            <a:pPr algn="ctr"/>
            <a:r>
              <a:rPr lang="fr-BE" sz="1400" b="1" dirty="0">
                <a:solidFill>
                  <a:schemeClr val="bg1"/>
                </a:solidFill>
              </a:rPr>
              <a:t>VIP Mil</a:t>
            </a:r>
          </a:p>
          <a:p>
            <a:pPr algn="ctr"/>
            <a:r>
              <a:rPr lang="fr-BE" sz="1400" b="1" dirty="0">
                <a:solidFill>
                  <a:schemeClr val="bg1"/>
                </a:solidFill>
              </a:rPr>
              <a:t>NOODUITGANG 2</a:t>
            </a:r>
            <a:endParaRPr lang="nl-BE" sz="1400" b="1" dirty="0">
              <a:solidFill>
                <a:schemeClr val="bg1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1CE9118-8AE9-4C28-4CB5-2FC1455DFEDE}"/>
              </a:ext>
            </a:extLst>
          </p:cNvPr>
          <p:cNvCxnSpPr>
            <a:cxnSpLocks/>
          </p:cNvCxnSpPr>
          <p:nvPr/>
        </p:nvCxnSpPr>
        <p:spPr>
          <a:xfrm flipV="1">
            <a:off x="7616035" y="2541794"/>
            <a:ext cx="312776" cy="20197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D3D59AF-550B-F4BC-3D13-98ECF8FE8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846" y="5619731"/>
            <a:ext cx="586975" cy="58385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98B947B-E794-0901-EAB7-38EB6A1E27D2}"/>
              </a:ext>
            </a:extLst>
          </p:cNvPr>
          <p:cNvSpPr/>
          <p:nvPr/>
        </p:nvSpPr>
        <p:spPr>
          <a:xfrm>
            <a:off x="5455566" y="5530356"/>
            <a:ext cx="528515" cy="5232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70D33B8-92F1-9EC1-FDDB-DB1BA88C2E34}"/>
              </a:ext>
            </a:extLst>
          </p:cNvPr>
          <p:cNvCxnSpPr>
            <a:cxnSpLocks/>
          </p:cNvCxnSpPr>
          <p:nvPr/>
        </p:nvCxnSpPr>
        <p:spPr>
          <a:xfrm>
            <a:off x="6048803" y="5773216"/>
            <a:ext cx="684043" cy="10039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88C379-ACAF-4D02-ABBC-C27A903207B0}"/>
              </a:ext>
            </a:extLst>
          </p:cNvPr>
          <p:cNvCxnSpPr>
            <a:cxnSpLocks/>
          </p:cNvCxnSpPr>
          <p:nvPr/>
        </p:nvCxnSpPr>
        <p:spPr>
          <a:xfrm flipV="1">
            <a:off x="4775024" y="3022284"/>
            <a:ext cx="0" cy="23638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24D1FE-5B82-A023-F84E-21FB3D4E662F}"/>
              </a:ext>
            </a:extLst>
          </p:cNvPr>
          <p:cNvCxnSpPr>
            <a:cxnSpLocks/>
          </p:cNvCxnSpPr>
          <p:nvPr/>
        </p:nvCxnSpPr>
        <p:spPr>
          <a:xfrm flipH="1">
            <a:off x="3329444" y="2883024"/>
            <a:ext cx="4402404" cy="12367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B6E77B0-7F19-BCD2-FB61-C860390E1685}"/>
              </a:ext>
            </a:extLst>
          </p:cNvPr>
          <p:cNvCxnSpPr>
            <a:cxnSpLocks/>
          </p:cNvCxnSpPr>
          <p:nvPr/>
        </p:nvCxnSpPr>
        <p:spPr>
          <a:xfrm flipH="1">
            <a:off x="3254364" y="3743913"/>
            <a:ext cx="3596143" cy="8038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21B97D4-BED4-9B45-42F1-5539268F74B3}"/>
              </a:ext>
            </a:extLst>
          </p:cNvPr>
          <p:cNvCxnSpPr>
            <a:cxnSpLocks/>
          </p:cNvCxnSpPr>
          <p:nvPr/>
        </p:nvCxnSpPr>
        <p:spPr>
          <a:xfrm flipH="1">
            <a:off x="4436361" y="4605987"/>
            <a:ext cx="2204136" cy="5482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C8DBA93-9903-B143-ED34-20A4BBD6DB0B}"/>
              </a:ext>
            </a:extLst>
          </p:cNvPr>
          <p:cNvCxnSpPr>
            <a:cxnSpLocks/>
          </p:cNvCxnSpPr>
          <p:nvPr/>
        </p:nvCxnSpPr>
        <p:spPr>
          <a:xfrm flipV="1">
            <a:off x="3254364" y="3001099"/>
            <a:ext cx="0" cy="8232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CC949F-3DB0-7840-B927-452AD183ED66}"/>
              </a:ext>
            </a:extLst>
          </p:cNvPr>
          <p:cNvCxnSpPr>
            <a:cxnSpLocks/>
          </p:cNvCxnSpPr>
          <p:nvPr/>
        </p:nvCxnSpPr>
        <p:spPr>
          <a:xfrm flipV="1">
            <a:off x="6748340" y="2920713"/>
            <a:ext cx="0" cy="8232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1F898B1-7847-894A-455D-AB9F0FF236DC}"/>
              </a:ext>
            </a:extLst>
          </p:cNvPr>
          <p:cNvSpPr txBox="1"/>
          <p:nvPr/>
        </p:nvSpPr>
        <p:spPr>
          <a:xfrm>
            <a:off x="7784945" y="4558291"/>
            <a:ext cx="1356906" cy="523220"/>
          </a:xfrm>
          <a:prstGeom prst="rect">
            <a:avLst/>
          </a:prstGeom>
          <a:solidFill>
            <a:srgbClr val="C00000"/>
          </a:solidFill>
          <a:ln>
            <a:solidFill>
              <a:srgbClr val="4D454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bg1"/>
                </a:solidFill>
              </a:rPr>
              <a:t>SO </a:t>
            </a:r>
            <a:r>
              <a:rPr lang="fr-BE" sz="1400" b="1" dirty="0" err="1">
                <a:solidFill>
                  <a:schemeClr val="bg1"/>
                </a:solidFill>
              </a:rPr>
              <a:t>Opvang</a:t>
            </a:r>
            <a:endParaRPr lang="fr-BE" sz="1400" b="1" dirty="0">
              <a:solidFill>
                <a:schemeClr val="bg1"/>
              </a:solidFill>
            </a:endParaRPr>
          </a:p>
          <a:p>
            <a:pPr algn="ctr"/>
            <a:r>
              <a:rPr lang="fr-BE" sz="1400" b="1" dirty="0">
                <a:solidFill>
                  <a:schemeClr val="bg1"/>
                </a:solidFill>
              </a:rPr>
              <a:t>(Blok D)</a:t>
            </a:r>
            <a:endParaRPr lang="nl-BE" sz="1400" b="1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0D38659-4B36-A111-5774-F93CEB9E0877}"/>
              </a:ext>
            </a:extLst>
          </p:cNvPr>
          <p:cNvCxnSpPr>
            <a:cxnSpLocks/>
          </p:cNvCxnSpPr>
          <p:nvPr/>
        </p:nvCxnSpPr>
        <p:spPr>
          <a:xfrm flipV="1">
            <a:off x="6488010" y="4878545"/>
            <a:ext cx="1243838" cy="12265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694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Statische standen (1-5, 7 en 11)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Klemmen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van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lichaamsdelen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bij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opbouw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afbraak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Struikelen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ondergrond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Ergonomie: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voldoende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personeelwisseling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45414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Food &amp; Drinks (6)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Door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derden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Werkvergunning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met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bijkomende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voorschriften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voor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installaties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gebruik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van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gas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brandveiligheid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Inspectie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van de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door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brandweercommandant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31451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Agenda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558420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Algemeen</a:t>
            </a:r>
          </a:p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Veiligheid</a:t>
            </a:r>
          </a:p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Standen</a:t>
            </a:r>
          </a:p>
          <a:p>
            <a:pPr lvl="1">
              <a:lnSpc>
                <a:spcPct val="107000"/>
              </a:lnSpc>
            </a:pP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rrow: Left 2">
            <a:extLst>
              <a:ext uri="{FF2B5EF4-FFF2-40B4-BE49-F238E27FC236}">
                <a16:creationId xmlns:a16="http://schemas.microsoft.com/office/drawing/2014/main" id="{51672AC0-16D2-E8E6-4B9D-C1E48457204A}"/>
              </a:ext>
            </a:extLst>
          </p:cNvPr>
          <p:cNvSpPr/>
          <p:nvPr/>
        </p:nvSpPr>
        <p:spPr>
          <a:xfrm>
            <a:off x="3622090" y="1724095"/>
            <a:ext cx="932155" cy="47939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51864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Drone (8)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Wegvliegende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vallende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instructies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begeleiding </a:t>
            </a: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bij besturen drone door bezoeker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90397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rondrit voertuigen (9)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Aanrijdingen: MP en lokale politie op het openbaar gedeelte van </a:t>
            </a:r>
            <a:r>
              <a:rPr lang="nl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parcour</a:t>
            </a:r>
            <a:endParaRPr lang="nl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Afvallen, struikelen, glijden: verbod om op de voertuigen te klimmen, hulp bij in- en uitstijgen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Stoten: leeftijd passagier door een bepaalde minimumgrootte als criterium voor passagiers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46875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</a:t>
            </a:r>
            <a:r>
              <a:rPr lang="nl-BE" b="1" dirty="0" err="1"/>
              <a:t>Night</a:t>
            </a:r>
            <a:r>
              <a:rPr lang="nl-BE" b="1" dirty="0"/>
              <a:t> Combat (10)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Stoten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bijv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meubels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Struikelen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</a:rPr>
              <a:t>Instructies</a:t>
            </a:r>
            <a:r>
              <a:rPr lang="fr-BE" sz="2800" dirty="0">
                <a:solidFill>
                  <a:schemeClr val="tx1"/>
                </a:solidFill>
              </a:rPr>
              <a:t> en begeleiding bij het </a:t>
            </a:r>
            <a:r>
              <a:rPr lang="fr-BE" sz="2800" dirty="0" err="1">
                <a:solidFill>
                  <a:schemeClr val="tx1"/>
                </a:solidFill>
              </a:rPr>
              <a:t>afleggen</a:t>
            </a:r>
            <a:r>
              <a:rPr lang="fr-BE" sz="2800" dirty="0">
                <a:solidFill>
                  <a:schemeClr val="tx1"/>
                </a:solidFill>
              </a:rPr>
              <a:t> van het </a:t>
            </a:r>
            <a:r>
              <a:rPr lang="fr-BE" sz="2800" dirty="0" err="1">
                <a:solidFill>
                  <a:schemeClr val="tx1"/>
                </a:solidFill>
              </a:rPr>
              <a:t>parcour</a:t>
            </a:r>
            <a:endParaRPr lang="fr-BE" sz="2800" dirty="0">
              <a:solidFill>
                <a:schemeClr val="tx1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Geluid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6167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Sluipstand met Dual Slim (12)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vallende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delen</a:t>
            </a: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</a:rPr>
              <a:t>Elementen</a:t>
            </a:r>
            <a:r>
              <a:rPr lang="fr-BE" sz="2800" dirty="0">
                <a:solidFill>
                  <a:schemeClr val="tx1"/>
                </a:solidFill>
              </a:rPr>
              <a:t> van </a:t>
            </a:r>
            <a:r>
              <a:rPr lang="fr-BE" sz="2800" dirty="0" err="1">
                <a:solidFill>
                  <a:schemeClr val="tx1"/>
                </a:solidFill>
              </a:rPr>
              <a:t>parcour</a:t>
            </a:r>
            <a:r>
              <a:rPr lang="fr-BE" sz="2800" dirty="0">
                <a:solidFill>
                  <a:schemeClr val="tx1"/>
                </a:solidFill>
              </a:rPr>
              <a:t> </a:t>
            </a:r>
            <a:r>
              <a:rPr lang="fr-BE" sz="2800" dirty="0" err="1">
                <a:solidFill>
                  <a:schemeClr val="tx1"/>
                </a:solidFill>
              </a:rPr>
              <a:t>voldoende</a:t>
            </a:r>
            <a:r>
              <a:rPr lang="fr-BE" sz="2800" dirty="0">
                <a:solidFill>
                  <a:schemeClr val="tx1"/>
                </a:solidFill>
              </a:rPr>
              <a:t> </a:t>
            </a:r>
            <a:r>
              <a:rPr lang="fr-BE" sz="2800" dirty="0" err="1">
                <a:solidFill>
                  <a:schemeClr val="tx1"/>
                </a:solidFill>
              </a:rPr>
              <a:t>stevig</a:t>
            </a:r>
            <a:r>
              <a:rPr lang="fr-BE" sz="2800" dirty="0">
                <a:solidFill>
                  <a:schemeClr val="tx1"/>
                </a:solidFill>
              </a:rPr>
              <a:t> </a:t>
            </a:r>
            <a:r>
              <a:rPr lang="fr-BE" sz="2800" dirty="0" err="1">
                <a:solidFill>
                  <a:schemeClr val="tx1"/>
                </a:solidFill>
              </a:rPr>
              <a:t>bevestigen</a:t>
            </a:r>
            <a:endParaRPr lang="fr-BE" sz="2800" dirty="0">
              <a:solidFill>
                <a:schemeClr val="tx1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struikelen</a:t>
            </a:r>
            <a:r>
              <a:rPr lang="fr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BE" sz="2800" dirty="0" err="1">
                <a:solidFill>
                  <a:schemeClr val="tx1"/>
                </a:solidFill>
              </a:rPr>
              <a:t>Effen</a:t>
            </a:r>
            <a:r>
              <a:rPr lang="fr-BE" sz="2800" dirty="0">
                <a:solidFill>
                  <a:schemeClr val="tx1"/>
                </a:solidFill>
              </a:rPr>
              <a:t> </a:t>
            </a:r>
            <a:r>
              <a:rPr lang="fr-BE" sz="2800" dirty="0" err="1">
                <a:solidFill>
                  <a:schemeClr val="tx1"/>
                </a:solidFill>
              </a:rPr>
              <a:t>ondergrond</a:t>
            </a:r>
            <a:endParaRPr lang="fr-BE" sz="2800" dirty="0">
              <a:solidFill>
                <a:schemeClr val="tx1"/>
              </a:solidFill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49913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Hindernissenpiste (14)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Stoten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</a:rPr>
              <a:t>Instructies sportmonitor opvolgen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Wegglijden, vallen en struikelen: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</a:rPr>
              <a:t>Instructies sportmonitor opvolgen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38907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Logistiek (16)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Orde en netheid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Contact met gevaarlijke </a:t>
            </a:r>
            <a:r>
              <a:rPr lang="nl-BE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produkten</a:t>
            </a: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</a:rPr>
              <a:t>Opbergen in veiligheidskasten</a:t>
            </a:r>
            <a:endParaRPr lang="fr-BE" sz="2800" dirty="0">
              <a:solidFill>
                <a:schemeClr val="tx1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79441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</a:t>
            </a:r>
            <a:r>
              <a:rPr lang="nl-BE" b="1" dirty="0" err="1"/>
              <a:t>Explosif</a:t>
            </a:r>
            <a:r>
              <a:rPr lang="nl-BE" b="1" dirty="0"/>
              <a:t> DOVO (17)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Aanrijdingen (bij het besturen van de robot)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</a:rPr>
              <a:t>Instructies en begeleiding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Vallen en uitglijden: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</a:rPr>
              <a:t>Effen ondergrond en verbod tot klimmen op de voertuigen</a:t>
            </a:r>
            <a:endParaRPr lang="fr-BE" sz="2800" dirty="0">
              <a:solidFill>
                <a:schemeClr val="tx1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89339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34757" y="745829"/>
            <a:ext cx="8470256" cy="707886"/>
          </a:xfrm>
        </p:spPr>
        <p:txBody>
          <a:bodyPr/>
          <a:lstStyle/>
          <a:p>
            <a:r>
              <a:rPr lang="nl-BE" sz="3200" dirty="0"/>
              <a:t>  </a:t>
            </a:r>
            <a:r>
              <a:rPr lang="nl-BE" b="1" dirty="0"/>
              <a:t>RA </a:t>
            </a:r>
            <a:r>
              <a:rPr lang="nl-BE" b="1" dirty="0" err="1"/>
              <a:t>Medic</a:t>
            </a:r>
            <a:r>
              <a:rPr lang="nl-BE" b="1" dirty="0"/>
              <a:t> (18)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Struikelen en vallen:</a:t>
            </a:r>
          </a:p>
          <a:p>
            <a:pPr marL="900113" lvl="1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BE" sz="2800" dirty="0">
                <a:solidFill>
                  <a:schemeClr val="tx1"/>
                </a:solidFill>
              </a:rPr>
              <a:t>Extra aandacht bij het gebruik van VR-bril door bezoeker</a:t>
            </a:r>
            <a:endParaRPr lang="fr-BE" sz="2800" dirty="0">
              <a:solidFill>
                <a:schemeClr val="tx1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BE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BE" sz="1400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401286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558420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DA8588-659C-6309-24A2-78810F586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11" y="1723753"/>
            <a:ext cx="10147177" cy="33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50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Algemeen 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558420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nl-BE" sz="2000" b="1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Bepalen van de scope van het evenement: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Gezien er dit jaar geen opendeurdag </a:t>
            </a:r>
            <a:r>
              <a:rPr lang="nl-BE" sz="20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Bde</a:t>
            </a: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georganiseerd wordt, werd er gevraagd om op niveau plateau een evenement te organiseren.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 doelgroep bestaat uit: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Familieleden van de militairen (Familiedag)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Geïnteresseerden in Defensie en potentiële kandidaat-militairen (=&gt; </a:t>
            </a:r>
            <a:r>
              <a:rPr lang="nl-BE" sz="20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Jobdag</a:t>
            </a: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XL)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Jonge gezinnen (Algemene PR)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Omwonenden en bedrijven (Goed nabuurschap)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Geschat aantal bezoekers: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Negatieve schatting: 3000 (geteld op aantal familieleden, geschatte deelnemers andere eenheden, volgers op </a:t>
            </a:r>
            <a:r>
              <a:rPr lang="nl-BE" sz="20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Soc</a:t>
            </a: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Media,…)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Meest positieve schatting: 6500 (geen enkele opendeurdag binnen Defensie had dit jaar minder dan 6500 bezoekers, centraal gelegen in België, veel PR gedaan, aantrekkingskracht SOR en SFG,…)</a:t>
            </a:r>
          </a:p>
          <a:p>
            <a:pPr lvl="1">
              <a:lnSpc>
                <a:spcPct val="107000"/>
              </a:lnSpc>
            </a:pPr>
            <a:endParaRPr lang="nl-BE" sz="2400" kern="100" dirty="0"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74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Algemeen 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558420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nl-BE" sz="2000" b="1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Bepalen van de locatie: terrein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Volledig </a:t>
            </a:r>
            <a:r>
              <a:rPr lang="nl-BE" sz="20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Kw</a:t>
            </a: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20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Cdt</a:t>
            </a: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nl-BE" sz="20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Hemptinne</a:t>
            </a: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: Alle standen bevinden zich verspreid binnen in het kwartier.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Buiten het </a:t>
            </a:r>
            <a:r>
              <a:rPr lang="nl-BE" sz="20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Kw</a:t>
            </a: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wordt het oefenterrein gebruikt voor rondritten met voertuigen en voor de parking met bezoekers (lay-out wordt getoond verderop in de briefing)</a:t>
            </a:r>
          </a:p>
          <a:p>
            <a:pPr lvl="1"/>
            <a:endParaRPr lang="nl-BE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 startAt="2"/>
            </a:pPr>
            <a:r>
              <a:rPr lang="nl-BE" sz="2000" b="1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Bepalen van de standen: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Er zijn in het totaal 18 standen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 meesten zijn informatieve standen, maar er zijn ook actieve standen. Er zijn geen demo’s voorzien.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 standen worden na het aspect veiligheid overlopen.</a:t>
            </a:r>
          </a:p>
          <a:p>
            <a:pPr lvl="1">
              <a:lnSpc>
                <a:spcPct val="107000"/>
              </a:lnSpc>
            </a:pPr>
            <a:endParaRPr lang="nl-BE" sz="2400" kern="100" dirty="0"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705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Algemeen 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453715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buFont typeface="+mj-lt"/>
              <a:buAutoNum type="arabicPeriod" startAt="4"/>
            </a:pPr>
            <a:r>
              <a:rPr lang="nl-BE" b="1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Bepalen verantwoordelijkheden: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Eindverantwoordelijke en verantwoordelijke van de eenheid: CO Bn Jagers te Paard – </a:t>
            </a:r>
            <a:r>
              <a:rPr lang="nl-BE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LtKol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SBH Jean-François Verheust.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Hoofd van de organisatie: EXO - Majoor Didier Brach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Adjunct hoofd organisatie: PAO – AJM Kurt Pollaris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Veiligheidscoördinator: S2 –</a:t>
            </a:r>
            <a:r>
              <a:rPr lang="nl-BE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Lt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Mastari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POC: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Tak 1: ADC Debaetselier Jan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Tak 2: </a:t>
            </a:r>
            <a:r>
              <a:rPr lang="nl-BE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Lt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Mastari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Tak 3: </a:t>
            </a:r>
            <a:r>
              <a:rPr lang="nl-BE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Cdt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Poriau Niels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Tak 4: </a:t>
            </a:r>
            <a:r>
              <a:rPr lang="nl-BE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Olt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Beeckmans Len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Tak 6: Kapt Broucke Stijn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IPR: 1SG Maes Jelle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Verantwoordelijke per stand : (</a:t>
            </a:r>
            <a:r>
              <a:rPr lang="nl-BE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Offr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nl-BE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OOffr</a:t>
            </a: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Per stand is er één verantwoordelijke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Per karwei is er één verantwoordelijke</a:t>
            </a:r>
          </a:p>
          <a:p>
            <a:pPr marL="1143000" lvl="2" indent="-228600">
              <a:buFont typeface="+mj-lt"/>
              <a:buAutoNum type="romanLcPeriod"/>
            </a:pPr>
            <a:r>
              <a:rPr lang="nl-BE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Daarnaast zijn er 4 zoneverantwoordelijke die 4 of 5 standen in hun zone hebben.</a:t>
            </a:r>
          </a:p>
          <a:p>
            <a:pPr lvl="1">
              <a:lnSpc>
                <a:spcPct val="107000"/>
              </a:lnSpc>
            </a:pPr>
            <a:endParaRPr lang="nl-BE" kern="100" dirty="0"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kern="100" dirty="0">
              <a:effectLst/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86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Algemeen 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558420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 lvl="0" indent="-457200">
              <a:buFont typeface="+mj-lt"/>
              <a:buAutoNum type="arabicPeriod" startAt="5"/>
            </a:pPr>
            <a:r>
              <a:rPr lang="nl-BE" sz="2000" b="1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Veiligheidsdraaiboek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Zal door de S2 voorgesteld worden.</a:t>
            </a:r>
          </a:p>
          <a:p>
            <a:pPr lvl="1"/>
            <a:endParaRPr lang="nl-BE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 startAt="6"/>
            </a:pPr>
            <a:r>
              <a:rPr lang="nl-BE" sz="2000" b="1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Veiligheidsbriefing personeel voor evenement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Op vrijdag 16 mei is er een algemene briefing en een veiligheidsbriefing voorzien voor het personeel.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Op zondag 18 mei is er voor de deuren open gaan, nog een kleine update-briefing voor de standhouders.</a:t>
            </a:r>
          </a:p>
          <a:p>
            <a:pPr marL="742950" lvl="1" indent="-285750">
              <a:buFont typeface="+mj-lt"/>
              <a:buAutoNum type="alphaLcPeriod"/>
            </a:pPr>
            <a:r>
              <a:rPr lang="nl-BE" sz="20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Elke standhouder zal een flyer (medewerkersboekje) krijgen met de belangrijkste informatie over de organisatie en veiligheidsaspecten.</a:t>
            </a:r>
          </a:p>
          <a:p>
            <a:pPr lvl="1">
              <a:lnSpc>
                <a:spcPct val="107000"/>
              </a:lnSpc>
            </a:pPr>
            <a:endParaRPr lang="nl-BE" sz="2400" kern="100" dirty="0"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Schoo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Algemeen 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397568"/>
            <a:ext cx="10543804" cy="493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Timings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18 mei 2025: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0800Hr: Iedereen aanwezig (Standverantwoordelijken melden zich aan bij het CC)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0900Hr: Update briefing standverantwoordelijken (Stafblok Zaal Hamme)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0900Hr: </a:t>
            </a:r>
            <a:r>
              <a:rPr lang="nl-BE" sz="2000" u="sng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geen circulatie meer van voertuigen!</a:t>
            </a:r>
            <a:endParaRPr lang="nl-BE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0930Hr: Standen klaar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0930Hr: Radiocheck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1000Hr: Doors open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1700Hr: Toegang laatste bezoeker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1800Hr: Einde Opendoor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 1800Hr: start afbraak standen </a:t>
            </a:r>
            <a:r>
              <a:rPr lang="nl-BE" sz="2000" b="1" u="sng" kern="1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(OP BEVEL!)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 1800Hr: Voertuigen toegelaten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1830Hr: Hot wash-up standverantwoordelijken (Stafblok Zaal Hamme)</a:t>
            </a:r>
          </a:p>
          <a:p>
            <a:pPr marL="800100" lvl="1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 2000Hr: Sluiting CC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572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/>
              <a:t>Agenda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557" y="1558420"/>
            <a:ext cx="10543804" cy="444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Algemeen</a:t>
            </a:r>
          </a:p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Veiligheid</a:t>
            </a:r>
          </a:p>
          <a:p>
            <a:pPr marL="342900" indent="-34290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nl-BE" sz="4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Standen</a:t>
            </a:r>
          </a:p>
          <a:p>
            <a:pPr lvl="1">
              <a:lnSpc>
                <a:spcPct val="107000"/>
              </a:lnSpc>
            </a:pP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nl-BE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rrow: Left 2">
            <a:extLst>
              <a:ext uri="{FF2B5EF4-FFF2-40B4-BE49-F238E27FC236}">
                <a16:creationId xmlns:a16="http://schemas.microsoft.com/office/drawing/2014/main" id="{51672AC0-16D2-E8E6-4B9D-C1E48457204A}"/>
              </a:ext>
            </a:extLst>
          </p:cNvPr>
          <p:cNvSpPr/>
          <p:nvPr/>
        </p:nvSpPr>
        <p:spPr>
          <a:xfrm>
            <a:off x="3630968" y="2363287"/>
            <a:ext cx="932155" cy="47939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50804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C2860F-C233-578D-735D-54654AF9DA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1008" y="745829"/>
            <a:ext cx="11166353" cy="750975"/>
          </a:xfrm>
        </p:spPr>
        <p:txBody>
          <a:bodyPr/>
          <a:lstStyle/>
          <a:p>
            <a:pPr>
              <a:lnSpc>
                <a:spcPct val="107000"/>
              </a:lnSpc>
            </a:pPr>
            <a:r>
              <a:rPr lang="nl-BE" dirty="0"/>
              <a:t>Veiligheid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6961A4C1-07C7-C8DB-86E1-3463EF238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08" y="1082352"/>
            <a:ext cx="10120292" cy="558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lvl="1">
              <a:lnSpc>
                <a:spcPct val="107000"/>
              </a:lnSpc>
            </a:pP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Controle door brandweer van de eet- en drankstanden 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Regionaal ziekenhuis Heilig Hart op de hoogte,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OpvangElm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aan ingang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 aanwezig buiten het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04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MP’s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voor traffic control rondrit 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Politie aanwezig buiten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het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02 Agenten ter ondersteuning/toezicht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MP’s</a:t>
            </a: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PZ niet aanwezig in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Kwmaar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dispatch klaar voor interventieteam te sturen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06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RP’s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aanwezig op de parkingzone: signalisatie &amp; begeleiding, optimale benutting parking, eigen radionet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Securitas: controle bezoekers hoofdingang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01Pl 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 Wacht aanwezig binnen het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Show of force: Veiligheid bezoekers + TESSOC 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Hoofdingang + secundaire ingang (opvang VIP)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Patro</a:t>
            </a:r>
            <a:r>
              <a:rPr lang="nl-B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uilles binnen </a:t>
            </a:r>
            <a:r>
              <a:rPr lang="nl-BE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</a:t>
            </a:r>
            <a:endParaRPr lang="nl-B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nl-B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QRF </a:t>
            </a:r>
          </a:p>
        </p:txBody>
      </p:sp>
    </p:spTree>
    <p:extLst>
      <p:ext uri="{BB962C8B-B14F-4D97-AF65-F5344CB8AC3E}">
        <p14:creationId xmlns:p14="http://schemas.microsoft.com/office/powerpoint/2010/main" val="221573086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521C2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34353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DGMR [Read-Only]" id="{A916D23B-B0CF-4AE5-9D89-268C36350CFB}" vid="{3DFDC28F-0550-4652-BBFF-C7E7CE4545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8B125D76575A4390A4EE493EA09319" ma:contentTypeVersion="0" ma:contentTypeDescription="Create a new document." ma:contentTypeScope="" ma:versionID="0509a04e4f76575e3f529e0759c63a5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A1A0F1-0B84-44C7-BB47-B5FDC0B71FB1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3A4CB4D-6194-44EA-BED0-81D74208C2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1A9059-36D1-4B93-B408-46A8B64C73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Powerpoint_blanco nieuw</Template>
  <TotalTime>53136</TotalTime>
  <Words>1212</Words>
  <Application>Microsoft Office PowerPoint</Application>
  <PresentationFormat>Widescreen</PresentationFormat>
  <Paragraphs>294</Paragraphs>
  <Slides>28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Courier New</vt:lpstr>
      <vt:lpstr>Palanquin</vt:lpstr>
      <vt:lpstr>Palanquin Bold</vt:lpstr>
      <vt:lpstr>Palanquin Regular</vt:lpstr>
      <vt:lpstr>School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Cans David</dc:creator>
  <cp:keywords>ppt DGMR</cp:keywords>
  <cp:lastModifiedBy>Verdeyen Lien</cp:lastModifiedBy>
  <cp:revision>213</cp:revision>
  <cp:lastPrinted>2025-04-24T10:50:07Z</cp:lastPrinted>
  <dcterms:created xsi:type="dcterms:W3CDTF">2022-08-03T06:18:37Z</dcterms:created>
  <dcterms:modified xsi:type="dcterms:W3CDTF">2025-05-14T06:12:40Z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TaxKeyword">
    <vt:lpwstr>13389;#ppt DGMR|12af1d77-85ac-40a1-957b-0d43da2d2274</vt:lpwstr>
  </property>
  <property fmtid="{D5CDD505-2E9C-101B-9397-08002B2CF9AE}" pid="4" name="Order">
    <vt:r8>3700</vt:r8>
  </property>
  <property fmtid="{D5CDD505-2E9C-101B-9397-08002B2CF9AE}" pid="5" name="ContentTypeId">
    <vt:lpwstr>0x010100B28B125D76575A4390A4EE493EA09319</vt:lpwstr>
  </property>
  <property fmtid="{D5CDD505-2E9C-101B-9397-08002B2CF9AE}" pid="6" name="Beschrijving">
    <vt:lpwstr>Power Point Presentation (voorbeeld)</vt:lpwstr>
  </property>
  <property fmtid="{D5CDD505-2E9C-101B-9397-08002B2CF9AE}" pid="7" name="_dlc_DocIdItemGuid">
    <vt:lpwstr>ac5bf752-e1b8-412c-b8d5-5a0e9faeebf5</vt:lpwstr>
  </property>
  <property fmtid="{D5CDD505-2E9C-101B-9397-08002B2CF9AE}" pid="8" name="TargetAudience">
    <vt:lpwstr/>
  </property>
</Properties>
</file>