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8" r:id="rId5"/>
    <p:sldId id="259" r:id="rId6"/>
    <p:sldId id="266" r:id="rId7"/>
    <p:sldId id="260" r:id="rId8"/>
    <p:sldId id="267" r:id="rId9"/>
    <p:sldId id="263" r:id="rId10"/>
    <p:sldId id="261" r:id="rId11"/>
    <p:sldId id="262" r:id="rId12"/>
    <p:sldId id="264" r:id="rId13"/>
    <p:sldId id="271" r:id="rId14"/>
    <p:sldId id="270" r:id="rId15"/>
    <p:sldId id="265" r:id="rId16"/>
    <p:sldId id="269" r:id="rId17"/>
    <p:sldId id="268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874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4FA2A-09DD-4A9E-8A6A-9B59D6667A5B}" type="datetimeFigureOut">
              <a:rPr lang="fr-BE" smtClean="0"/>
              <a:t>03-03-25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9B649-A83E-43E1-98EA-56FDEC250286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66726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75656" y="1347614"/>
            <a:ext cx="6267643" cy="2664296"/>
          </a:xfrm>
          <a:prstGeom prst="roundRect">
            <a:avLst>
              <a:gd name="adj" fmla="val 6234"/>
            </a:avLst>
          </a:prstGeom>
          <a:ln>
            <a:noFill/>
          </a:ln>
          <a:effectLst>
            <a:outerShdw blurRad="50800" dist="127000" dir="2700000" sx="102000" sy="102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ounded Rectangle 9"/>
          <p:cNvSpPr/>
          <p:nvPr userDrawn="1"/>
        </p:nvSpPr>
        <p:spPr>
          <a:xfrm>
            <a:off x="1621172" y="1491630"/>
            <a:ext cx="5975164" cy="2376264"/>
          </a:xfrm>
          <a:prstGeom prst="roundRect">
            <a:avLst>
              <a:gd name="adj" fmla="val 2552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763688" y="1561207"/>
            <a:ext cx="5688632" cy="698103"/>
          </a:xfrm>
        </p:spPr>
        <p:txBody>
          <a:bodyPr/>
          <a:lstStyle>
            <a:lvl1pPr>
              <a:defRPr sz="3200"/>
            </a:lvl1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</a:t>
            </a:r>
            <a:r>
              <a:rPr lang="fr-BE" noProof="0" dirty="0" err="1"/>
              <a:t>Subject</a:t>
            </a:r>
            <a:endParaRPr lang="fr-BE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63688" y="2403326"/>
            <a:ext cx="5688632" cy="888504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3333C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</a:t>
            </a:r>
            <a:r>
              <a:rPr lang="fr-BE" noProof="0" dirty="0" err="1"/>
              <a:t>Title</a:t>
            </a:r>
            <a:endParaRPr lang="fr-BE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63687" y="3425693"/>
            <a:ext cx="4605566" cy="37019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BE" noProof="1"/>
              <a:t>Click to edit Briefer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516216" y="3430761"/>
            <a:ext cx="936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D23F69-B5A0-4750-A17B-E82DB93E4086}" type="datetime1">
              <a:rPr lang="nl-BE" smtClean="0"/>
              <a:pPr>
                <a:defRPr/>
              </a:pPr>
              <a:t>3/03/2025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8435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0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subtitle</a:t>
            </a:r>
            <a:r>
              <a:rPr lang="fr-BE" noProof="0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80080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83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05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61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6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143C-C1C2-431A-A7EB-F36B09A7581E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5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5979"/>
            <a:ext cx="7200800" cy="821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C143C-C1C2-431A-A7EB-F36B09A7581E}" type="datetimeFigureOut">
              <a:rPr lang="en-US" smtClean="0"/>
              <a:t>3/3/2025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18352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368" y="123478"/>
            <a:ext cx="774128" cy="77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2052000" y="948"/>
            <a:ext cx="504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>
                <a:solidFill>
                  <a:schemeClr val="bg1">
                    <a:lumMod val="50000"/>
                  </a:schemeClr>
                </a:solidFill>
              </a:rPr>
              <a:t>USAGE INTERNE</a:t>
            </a:r>
          </a:p>
        </p:txBody>
      </p:sp>
    </p:spTree>
    <p:extLst>
      <p:ext uri="{BB962C8B-B14F-4D97-AF65-F5344CB8AC3E}">
        <p14:creationId xmlns:p14="http://schemas.microsoft.com/office/powerpoint/2010/main" val="387732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Rapport annuel 2024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Cel AMT Florennes</a:t>
            </a:r>
          </a:p>
          <a:p>
            <a:r>
              <a:rPr lang="nl-BE" dirty="0"/>
              <a:t>Pour CCB 10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BE" dirty="0" err="1"/>
              <a:t>Med</a:t>
            </a:r>
            <a:r>
              <a:rPr lang="nl-BE" dirty="0"/>
              <a:t> </a:t>
            </a:r>
            <a:r>
              <a:rPr lang="nl-BE" dirty="0" err="1"/>
              <a:t>Cdt</a:t>
            </a:r>
            <a:r>
              <a:rPr lang="nl-BE" dirty="0"/>
              <a:t> SOETAERT </a:t>
            </a:r>
          </a:p>
        </p:txBody>
      </p:sp>
    </p:spTree>
    <p:extLst>
      <p:ext uri="{BB962C8B-B14F-4D97-AF65-F5344CB8AC3E}">
        <p14:creationId xmlns:p14="http://schemas.microsoft.com/office/powerpoint/2010/main" val="1042484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ES dans </a:t>
            </a:r>
            <a:r>
              <a:rPr lang="nl-BE" sz="2800" dirty="0" err="1"/>
              <a:t>le</a:t>
            </a:r>
            <a:r>
              <a:rPr lang="nl-BE" sz="2800" dirty="0"/>
              <a:t> </a:t>
            </a:r>
            <a:r>
              <a:rPr lang="nl-BE" sz="2800" dirty="0" err="1"/>
              <a:t>cadre</a:t>
            </a:r>
            <a:r>
              <a:rPr lang="nl-BE" sz="2800" dirty="0"/>
              <a:t> de la </a:t>
            </a:r>
            <a:r>
              <a:rPr lang="nl-BE" sz="2800" dirty="0" err="1"/>
              <a:t>protection</a:t>
            </a:r>
            <a:r>
              <a:rPr lang="nl-BE" sz="2800" dirty="0"/>
              <a:t> de </a:t>
            </a:r>
            <a:r>
              <a:rPr lang="nl-BE" sz="2800" dirty="0" err="1"/>
              <a:t>maternité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5"/>
            <a:ext cx="8229600" cy="2958977"/>
          </a:xfrm>
        </p:spPr>
        <p:txBody>
          <a:bodyPr/>
          <a:lstStyle/>
          <a:p>
            <a:r>
              <a:rPr lang="nl-BE" dirty="0"/>
              <a:t>2-4-2</a:t>
            </a:r>
          </a:p>
          <a:p>
            <a:r>
              <a:rPr lang="nl-BE" dirty="0" err="1"/>
              <a:t>Interdiction</a:t>
            </a:r>
            <a:r>
              <a:rPr lang="nl-BE" dirty="0"/>
              <a:t> du </a:t>
            </a:r>
            <a:r>
              <a:rPr lang="nl-BE" dirty="0" err="1"/>
              <a:t>travail</a:t>
            </a:r>
            <a:r>
              <a:rPr lang="nl-BE" dirty="0"/>
              <a:t> de nuit, de </a:t>
            </a:r>
            <a:r>
              <a:rPr lang="nl-BE" dirty="0" err="1"/>
              <a:t>l’exposition</a:t>
            </a:r>
            <a:r>
              <a:rPr lang="nl-BE" dirty="0"/>
              <a:t> au Pb (</a:t>
            </a:r>
            <a:r>
              <a:rPr lang="nl-BE" dirty="0" err="1"/>
              <a:t>tirs</a:t>
            </a:r>
            <a:r>
              <a:rPr lang="nl-BE" dirty="0"/>
              <a:t>) et du port de charges </a:t>
            </a:r>
            <a:r>
              <a:rPr lang="nl-BE" dirty="0" err="1"/>
              <a:t>lourdes</a:t>
            </a:r>
            <a:r>
              <a:rPr lang="nl-BE" dirty="0"/>
              <a:t> (</a:t>
            </a:r>
            <a:r>
              <a:rPr lang="nl-BE" dirty="0" err="1"/>
              <a:t>lors</a:t>
            </a:r>
            <a:r>
              <a:rPr lang="nl-BE" dirty="0"/>
              <a:t> du 3ème </a:t>
            </a:r>
            <a:r>
              <a:rPr lang="nl-BE" dirty="0" err="1"/>
              <a:t>trimestre</a:t>
            </a:r>
            <a:r>
              <a:rPr lang="nl-BE" dirty="0"/>
              <a:t> pour </a:t>
            </a:r>
            <a:r>
              <a:rPr lang="nl-BE" dirty="0" err="1"/>
              <a:t>ce</a:t>
            </a:r>
            <a:r>
              <a:rPr lang="nl-BE" dirty="0"/>
              <a:t> dernier </a:t>
            </a:r>
            <a:r>
              <a:rPr lang="nl-BE" dirty="0" err="1"/>
              <a:t>risque</a:t>
            </a:r>
            <a:r>
              <a:rPr lang="nl-B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52518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Examens </a:t>
            </a:r>
            <a:r>
              <a:rPr lang="nl-BE" sz="2800" dirty="0" err="1"/>
              <a:t>complémentaires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7654"/>
            <a:ext cx="8229600" cy="2886968"/>
          </a:xfrm>
        </p:spPr>
        <p:txBody>
          <a:bodyPr>
            <a:normAutofit fontScale="92500" lnSpcReduction="20000"/>
          </a:bodyPr>
          <a:lstStyle/>
          <a:p>
            <a:r>
              <a:rPr lang="nl-BE" dirty="0" err="1"/>
              <a:t>Acuité</a:t>
            </a:r>
            <a:r>
              <a:rPr lang="nl-BE" dirty="0"/>
              <a:t> </a:t>
            </a:r>
            <a:r>
              <a:rPr lang="nl-BE" dirty="0" err="1"/>
              <a:t>visuelle</a:t>
            </a:r>
            <a:r>
              <a:rPr lang="nl-BE" dirty="0"/>
              <a:t> : 191-292-439 (base) + 148-50-121 (AC2)</a:t>
            </a:r>
          </a:p>
          <a:p>
            <a:r>
              <a:rPr lang="nl-BE" dirty="0"/>
              <a:t>Audiométrie : 246-329-405</a:t>
            </a:r>
          </a:p>
          <a:p>
            <a:r>
              <a:rPr lang="nl-BE" dirty="0"/>
              <a:t>ECG : 170-128-183</a:t>
            </a:r>
          </a:p>
          <a:p>
            <a:r>
              <a:rPr lang="nl-BE" dirty="0"/>
              <a:t>Prise de sang : 157-79-121</a:t>
            </a:r>
          </a:p>
          <a:p>
            <a:r>
              <a:rPr lang="nl-BE" dirty="0" err="1"/>
              <a:t>Intradermo</a:t>
            </a:r>
            <a:r>
              <a:rPr lang="nl-BE" dirty="0"/>
              <a:t> : 0-237-373</a:t>
            </a:r>
          </a:p>
        </p:txBody>
      </p:sp>
    </p:spTree>
    <p:extLst>
      <p:ext uri="{BB962C8B-B14F-4D97-AF65-F5344CB8AC3E}">
        <p14:creationId xmlns:p14="http://schemas.microsoft.com/office/powerpoint/2010/main" val="907417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/>
              <a:t>Vaccinations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1629"/>
            <a:ext cx="8229600" cy="3102993"/>
          </a:xfrm>
        </p:spPr>
        <p:txBody>
          <a:bodyPr/>
          <a:lstStyle/>
          <a:p>
            <a:r>
              <a:rPr lang="nl-BE" dirty="0" err="1"/>
              <a:t>Encodage</a:t>
            </a:r>
            <a:r>
              <a:rPr lang="nl-BE" dirty="0"/>
              <a:t> vaccins Covid : 319-239</a:t>
            </a:r>
          </a:p>
          <a:p>
            <a:r>
              <a:rPr lang="nl-BE" dirty="0" err="1"/>
              <a:t>Nombre</a:t>
            </a:r>
            <a:r>
              <a:rPr lang="nl-BE" dirty="0"/>
              <a:t> de vaccins </a:t>
            </a:r>
            <a:r>
              <a:rPr lang="nl-BE" dirty="0" err="1"/>
              <a:t>administrés</a:t>
            </a:r>
            <a:r>
              <a:rPr lang="nl-BE" dirty="0"/>
              <a:t> : 931-208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84375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/>
              <a:t>Absentéisme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5"/>
            <a:ext cx="8229600" cy="2958977"/>
          </a:xfrm>
        </p:spPr>
        <p:txBody>
          <a:bodyPr/>
          <a:lstStyle/>
          <a:p>
            <a:r>
              <a:rPr lang="nl-BE" dirty="0"/>
              <a:t>Absents sans </a:t>
            </a:r>
            <a:r>
              <a:rPr lang="nl-BE" dirty="0" err="1"/>
              <a:t>justification</a:t>
            </a:r>
            <a:r>
              <a:rPr lang="nl-BE" dirty="0"/>
              <a:t> : 20-7-4 %</a:t>
            </a:r>
          </a:p>
          <a:p>
            <a:r>
              <a:rPr lang="nl-BE" dirty="0"/>
              <a:t>Absents </a:t>
            </a:r>
            <a:r>
              <a:rPr lang="nl-BE" dirty="0" err="1"/>
              <a:t>avec</a:t>
            </a:r>
            <a:r>
              <a:rPr lang="nl-BE" dirty="0"/>
              <a:t> </a:t>
            </a:r>
            <a:r>
              <a:rPr lang="nl-BE" dirty="0" err="1"/>
              <a:t>justifation</a:t>
            </a:r>
            <a:r>
              <a:rPr lang="nl-BE" dirty="0"/>
              <a:t> : 9-6-9 %</a:t>
            </a: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95836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Points à </a:t>
            </a:r>
            <a:r>
              <a:rPr lang="nl-BE" sz="2800" dirty="0" err="1"/>
              <a:t>améliorer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3637"/>
            <a:ext cx="8229600" cy="3030985"/>
          </a:xfrm>
        </p:spPr>
        <p:txBody>
          <a:bodyPr/>
          <a:lstStyle/>
          <a:p>
            <a:endParaRPr lang="nl-BE" dirty="0"/>
          </a:p>
          <a:p>
            <a:r>
              <a:rPr lang="nl-BE" dirty="0"/>
              <a:t>Mise en </a:t>
            </a:r>
            <a:r>
              <a:rPr lang="nl-BE" dirty="0" err="1"/>
              <a:t>condition</a:t>
            </a:r>
            <a:r>
              <a:rPr lang="nl-BE" dirty="0"/>
              <a:t> </a:t>
            </a:r>
            <a:r>
              <a:rPr lang="nl-BE" dirty="0" err="1"/>
              <a:t>Ops</a:t>
            </a:r>
            <a:r>
              <a:rPr lang="nl-BE" dirty="0"/>
              <a:t>: </a:t>
            </a:r>
            <a:r>
              <a:rPr lang="nl-BE" dirty="0" err="1"/>
              <a:t>Collaboration</a:t>
            </a:r>
            <a:r>
              <a:rPr lang="nl-BE" dirty="0"/>
              <a:t> </a:t>
            </a:r>
            <a:r>
              <a:rPr lang="nl-BE" dirty="0" err="1"/>
              <a:t>avec</a:t>
            </a:r>
            <a:r>
              <a:rPr lang="nl-BE" dirty="0"/>
              <a:t> Rôle-1 à </a:t>
            </a:r>
            <a:r>
              <a:rPr lang="nl-BE" dirty="0" err="1"/>
              <a:t>optimaliser</a:t>
            </a:r>
            <a:endParaRPr lang="nl-BE" dirty="0"/>
          </a:p>
          <a:p>
            <a:r>
              <a:rPr lang="nl-BE" dirty="0" err="1"/>
              <a:t>Spirométries</a:t>
            </a:r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38654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Evaluation de Santé </a:t>
            </a:r>
            <a:r>
              <a:rPr lang="nl-BE" sz="2800" dirty="0" err="1"/>
              <a:t>périodique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3677"/>
            <a:ext cx="8229600" cy="2670945"/>
          </a:xfrm>
        </p:spPr>
        <p:txBody>
          <a:bodyPr/>
          <a:lstStyle/>
          <a:p>
            <a:r>
              <a:rPr lang="nl-BE" dirty="0" err="1"/>
              <a:t>Périodicité</a:t>
            </a:r>
            <a:r>
              <a:rPr lang="nl-BE" dirty="0"/>
              <a:t> </a:t>
            </a:r>
            <a:r>
              <a:rPr lang="nl-BE" dirty="0" err="1"/>
              <a:t>annuelle</a:t>
            </a:r>
            <a:r>
              <a:rPr lang="nl-BE" dirty="0"/>
              <a:t> : 225-328-491</a:t>
            </a:r>
          </a:p>
          <a:p>
            <a:r>
              <a:rPr lang="nl-BE" dirty="0" err="1"/>
              <a:t>Périodicité</a:t>
            </a:r>
            <a:r>
              <a:rPr lang="nl-BE" dirty="0"/>
              <a:t> </a:t>
            </a:r>
            <a:r>
              <a:rPr lang="nl-BE" dirty="0" err="1"/>
              <a:t>triannuelle</a:t>
            </a:r>
            <a:r>
              <a:rPr lang="nl-BE" dirty="0"/>
              <a:t> : 71-114-210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51773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sz="2800" dirty="0"/>
              <a:t>ES de (Pré-)reprise de </a:t>
            </a:r>
            <a:r>
              <a:rPr lang="nl-BE" sz="2800" dirty="0" err="1"/>
              <a:t>travail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3638"/>
            <a:ext cx="8229600" cy="3030984"/>
          </a:xfrm>
        </p:spPr>
        <p:txBody>
          <a:bodyPr/>
          <a:lstStyle/>
          <a:p>
            <a:r>
              <a:rPr lang="nl-BE" dirty="0"/>
              <a:t>Pré-reprises du </a:t>
            </a:r>
            <a:r>
              <a:rPr lang="nl-BE" dirty="0" err="1"/>
              <a:t>travail</a:t>
            </a:r>
            <a:r>
              <a:rPr lang="nl-BE" dirty="0"/>
              <a:t> : 22-7-17</a:t>
            </a:r>
          </a:p>
          <a:p>
            <a:r>
              <a:rPr lang="nl-BE" dirty="0"/>
              <a:t>Reprises du </a:t>
            </a:r>
            <a:r>
              <a:rPr lang="nl-BE" dirty="0" err="1"/>
              <a:t>travail</a:t>
            </a:r>
            <a:r>
              <a:rPr lang="nl-BE" dirty="0"/>
              <a:t> : 64-60-70</a:t>
            </a:r>
          </a:p>
          <a:p>
            <a:endParaRPr lang="nl-BE" dirty="0"/>
          </a:p>
          <a:p>
            <a:r>
              <a:rPr lang="nl-BE" dirty="0"/>
              <a:t>Pour AMS &gt; 28j, </a:t>
            </a:r>
            <a:r>
              <a:rPr lang="nl-BE" dirty="0" err="1"/>
              <a:t>endéans</a:t>
            </a:r>
            <a:r>
              <a:rPr lang="nl-BE" dirty="0"/>
              <a:t> les 10 jours </a:t>
            </a:r>
            <a:r>
              <a:rPr lang="nl-BE" dirty="0" err="1"/>
              <a:t>ouvrables</a:t>
            </a: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99806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Evaluation de Santé </a:t>
            </a:r>
            <a:r>
              <a:rPr lang="nl-BE" sz="2800" dirty="0" err="1"/>
              <a:t>spontanée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BE" dirty="0"/>
          </a:p>
          <a:p>
            <a:r>
              <a:rPr lang="nl-BE" dirty="0"/>
              <a:t>137-104-121 </a:t>
            </a:r>
            <a:r>
              <a:rPr lang="nl-BE" dirty="0" err="1"/>
              <a:t>dont</a:t>
            </a:r>
            <a:r>
              <a:rPr lang="nl-BE" dirty="0"/>
              <a:t> 14 sans </a:t>
            </a:r>
            <a:r>
              <a:rPr lang="nl-BE" dirty="0" err="1"/>
              <a:t>décision</a:t>
            </a:r>
            <a:r>
              <a:rPr lang="nl-BE" dirty="0"/>
              <a:t> </a:t>
            </a:r>
            <a:r>
              <a:rPr lang="nl-BE" dirty="0" err="1"/>
              <a:t>sur</a:t>
            </a:r>
            <a:r>
              <a:rPr lang="nl-BE" dirty="0"/>
              <a:t> </a:t>
            </a:r>
            <a:r>
              <a:rPr lang="nl-BE" dirty="0" err="1"/>
              <a:t>le</a:t>
            </a:r>
            <a:r>
              <a:rPr lang="nl-BE" dirty="0"/>
              <a:t> formulaire </a:t>
            </a:r>
            <a:r>
              <a:rPr lang="nl-BE" dirty="0" err="1"/>
              <a:t>d’évaluation</a:t>
            </a:r>
            <a:r>
              <a:rPr lang="nl-BE" dirty="0"/>
              <a:t> de santé</a:t>
            </a:r>
          </a:p>
          <a:p>
            <a:r>
              <a:rPr lang="nl-BE" dirty="0" err="1"/>
              <a:t>Accessible</a:t>
            </a:r>
            <a:r>
              <a:rPr lang="nl-BE" dirty="0"/>
              <a:t> </a:t>
            </a:r>
            <a:r>
              <a:rPr lang="nl-BE" dirty="0" err="1"/>
              <a:t>aux</a:t>
            </a:r>
            <a:r>
              <a:rPr lang="nl-BE" dirty="0"/>
              <a:t> </a:t>
            </a:r>
            <a:r>
              <a:rPr lang="nl-BE" dirty="0" err="1"/>
              <a:t>soumis</a:t>
            </a:r>
            <a:r>
              <a:rPr lang="nl-BE" dirty="0"/>
              <a:t> et non-</a:t>
            </a:r>
            <a:r>
              <a:rPr lang="nl-BE" dirty="0" err="1"/>
              <a:t>soumis</a:t>
            </a:r>
            <a:endParaRPr lang="nl-BE" dirty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04763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ES à </a:t>
            </a:r>
            <a:r>
              <a:rPr lang="nl-BE" sz="2800" dirty="0" err="1"/>
              <a:t>l’initiative</a:t>
            </a:r>
            <a:r>
              <a:rPr lang="nl-BE" sz="2800" dirty="0"/>
              <a:t> de </a:t>
            </a:r>
            <a:r>
              <a:rPr lang="nl-BE" sz="2800" dirty="0" err="1"/>
              <a:t>l’employeur</a:t>
            </a:r>
            <a:r>
              <a:rPr lang="nl-BE" sz="2800" dirty="0"/>
              <a:t> </a:t>
            </a:r>
            <a:r>
              <a:rPr lang="nl-BE" sz="2800" dirty="0" err="1"/>
              <a:t>ou</a:t>
            </a:r>
            <a:r>
              <a:rPr lang="nl-BE" sz="2800" dirty="0"/>
              <a:t> du CP-MT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9661"/>
            <a:ext cx="8229600" cy="2814961"/>
          </a:xfrm>
        </p:spPr>
        <p:txBody>
          <a:bodyPr/>
          <a:lstStyle/>
          <a:p>
            <a:r>
              <a:rPr lang="nl-BE" dirty="0"/>
              <a:t>A la </a:t>
            </a:r>
            <a:r>
              <a:rPr lang="nl-BE" dirty="0" err="1"/>
              <a:t>demande</a:t>
            </a:r>
            <a:r>
              <a:rPr lang="nl-BE" dirty="0"/>
              <a:t> de </a:t>
            </a:r>
            <a:r>
              <a:rPr lang="nl-BE" dirty="0" err="1"/>
              <a:t>l’employeur</a:t>
            </a:r>
            <a:r>
              <a:rPr lang="nl-BE" dirty="0"/>
              <a:t> : 5-1-3</a:t>
            </a:r>
          </a:p>
          <a:p>
            <a:r>
              <a:rPr lang="nl-BE" dirty="0"/>
              <a:t>A la </a:t>
            </a:r>
            <a:r>
              <a:rPr lang="nl-BE" dirty="0" err="1"/>
              <a:t>demande</a:t>
            </a:r>
            <a:r>
              <a:rPr lang="nl-BE" dirty="0"/>
              <a:t> du CP-MT : 28-22-17</a:t>
            </a:r>
          </a:p>
          <a:p>
            <a:pPr marL="0" indent="0">
              <a:buNone/>
            </a:pP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82992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/>
              <a:t>ES </a:t>
            </a:r>
            <a:r>
              <a:rPr lang="nl-BE" sz="2800" dirty="0" err="1"/>
              <a:t>préalable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3637"/>
            <a:ext cx="8229600" cy="3030985"/>
          </a:xfrm>
        </p:spPr>
        <p:txBody>
          <a:bodyPr/>
          <a:lstStyle/>
          <a:p>
            <a:r>
              <a:rPr lang="nl-BE" dirty="0" err="1"/>
              <a:t>Avant</a:t>
            </a:r>
            <a:r>
              <a:rPr lang="nl-BE" dirty="0"/>
              <a:t> changement de </a:t>
            </a:r>
            <a:r>
              <a:rPr lang="nl-BE" dirty="0" err="1"/>
              <a:t>fonction</a:t>
            </a:r>
            <a:r>
              <a:rPr lang="nl-BE" dirty="0"/>
              <a:t> : 9-13-10</a:t>
            </a:r>
          </a:p>
          <a:p>
            <a:r>
              <a:rPr lang="nl-BE" dirty="0" err="1"/>
              <a:t>Embauches</a:t>
            </a:r>
            <a:r>
              <a:rPr lang="nl-BE" dirty="0"/>
              <a:t> (</a:t>
            </a:r>
            <a:r>
              <a:rPr lang="nl-BE" dirty="0" err="1"/>
              <a:t>incorporation</a:t>
            </a:r>
            <a:r>
              <a:rPr lang="nl-BE" dirty="0"/>
              <a:t>) : 188-111-369</a:t>
            </a:r>
          </a:p>
        </p:txBody>
      </p:sp>
    </p:spTree>
    <p:extLst>
      <p:ext uri="{BB962C8B-B14F-4D97-AF65-F5344CB8AC3E}">
        <p14:creationId xmlns:p14="http://schemas.microsoft.com/office/powerpoint/2010/main" val="2123630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/>
              <a:t>Aptitude</a:t>
            </a:r>
            <a:r>
              <a:rPr lang="nl-BE" sz="2800" dirty="0"/>
              <a:t> chauffeur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321-447-312</a:t>
            </a:r>
          </a:p>
          <a:p>
            <a:r>
              <a:rPr lang="nl-BE" dirty="0" err="1"/>
              <a:t>Aptitude</a:t>
            </a:r>
            <a:r>
              <a:rPr lang="nl-BE" dirty="0"/>
              <a:t> </a:t>
            </a:r>
            <a:r>
              <a:rPr lang="nl-BE" dirty="0" err="1"/>
              <a:t>visuelle</a:t>
            </a:r>
            <a:r>
              <a:rPr lang="nl-BE" dirty="0"/>
              <a:t> mais </a:t>
            </a:r>
            <a:r>
              <a:rPr lang="nl-BE" dirty="0" err="1"/>
              <a:t>également</a:t>
            </a:r>
            <a:r>
              <a:rPr lang="nl-BE" dirty="0"/>
              <a:t> </a:t>
            </a:r>
            <a:r>
              <a:rPr lang="nl-BE" dirty="0" err="1"/>
              <a:t>multi-systémique</a:t>
            </a:r>
            <a:r>
              <a:rPr lang="nl-BE" dirty="0"/>
              <a:t> (</a:t>
            </a:r>
            <a:r>
              <a:rPr lang="nl-BE" dirty="0" err="1"/>
              <a:t>diabète</a:t>
            </a:r>
            <a:r>
              <a:rPr lang="nl-BE" dirty="0"/>
              <a:t>, SAHOS, HTA, prise de </a:t>
            </a:r>
            <a:r>
              <a:rPr lang="nl-BE" dirty="0" err="1"/>
              <a:t>certains</a:t>
            </a:r>
            <a:r>
              <a:rPr lang="nl-BE" dirty="0"/>
              <a:t> </a:t>
            </a:r>
            <a:r>
              <a:rPr lang="nl-BE" dirty="0" err="1"/>
              <a:t>médicaments</a:t>
            </a:r>
            <a:r>
              <a:rPr lang="nl-BE" dirty="0"/>
              <a:t>…)</a:t>
            </a:r>
          </a:p>
        </p:txBody>
      </p:sp>
    </p:spTree>
    <p:extLst>
      <p:ext uri="{BB962C8B-B14F-4D97-AF65-F5344CB8AC3E}">
        <p14:creationId xmlns:p14="http://schemas.microsoft.com/office/powerpoint/2010/main" val="575319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/>
              <a:t>Aptitude</a:t>
            </a:r>
            <a:r>
              <a:rPr lang="nl-BE" sz="2800" dirty="0"/>
              <a:t> </a:t>
            </a:r>
            <a:r>
              <a:rPr lang="nl-BE" sz="2800" dirty="0" err="1"/>
              <a:t>PhEF</a:t>
            </a:r>
            <a:endParaRPr lang="nl-B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7613"/>
            <a:ext cx="8229600" cy="3247009"/>
          </a:xfrm>
        </p:spPr>
        <p:txBody>
          <a:bodyPr/>
          <a:lstStyle/>
          <a:p>
            <a:r>
              <a:rPr lang="nl-BE" dirty="0"/>
              <a:t>622-789-870</a:t>
            </a:r>
          </a:p>
          <a:p>
            <a:r>
              <a:rPr lang="nl-BE" dirty="0" err="1"/>
              <a:t>Réalisation</a:t>
            </a:r>
            <a:r>
              <a:rPr lang="nl-BE" dirty="0"/>
              <a:t> </a:t>
            </a:r>
            <a:r>
              <a:rPr lang="nl-BE" dirty="0" err="1"/>
              <a:t>d’un</a:t>
            </a:r>
            <a:r>
              <a:rPr lang="nl-BE" dirty="0"/>
              <a:t>  ECG de </a:t>
            </a:r>
            <a:r>
              <a:rPr lang="nl-BE" dirty="0" err="1"/>
              <a:t>repos</a:t>
            </a:r>
            <a:r>
              <a:rPr lang="nl-BE" dirty="0"/>
              <a:t>/4 </a:t>
            </a:r>
            <a:r>
              <a:rPr lang="nl-BE" dirty="0" err="1"/>
              <a:t>ans</a:t>
            </a:r>
            <a:endParaRPr lang="nl-BE" dirty="0"/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80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dirty="0" err="1"/>
              <a:t>Détermination</a:t>
            </a:r>
            <a:r>
              <a:rPr lang="nl-BE" sz="2800" dirty="0"/>
              <a:t> Cat Ops </a:t>
            </a:r>
            <a:r>
              <a:rPr lang="nl-BE" sz="2800" dirty="0" err="1"/>
              <a:t>Med</a:t>
            </a:r>
            <a:r>
              <a:rPr lang="nl-BE" sz="280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5645"/>
            <a:ext cx="8229600" cy="2958977"/>
          </a:xfrm>
        </p:spPr>
        <p:txBody>
          <a:bodyPr/>
          <a:lstStyle/>
          <a:p>
            <a:r>
              <a:rPr lang="nl-BE" dirty="0"/>
              <a:t>1859-1038-1186 pré-mission</a:t>
            </a:r>
          </a:p>
          <a:p>
            <a:r>
              <a:rPr lang="nl-BE" dirty="0"/>
              <a:t>2 post-mission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95472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B9A32714A3934F81E647300589EA7A" ma:contentTypeVersion="0" ma:contentTypeDescription="Create a new document." ma:contentTypeScope="" ma:versionID="d7a9f16e8616bed5b305d4c576e7c2a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4b65dfc6eb30eee862d3e67770b38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Opmerkingen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152995-0ACD-4E77-BD62-7DEDBFC9CD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37D4BA-8F01-4DE0-88CC-36921933ADB0}">
  <ds:schemaRefs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1183084-0B7A-4D9F-94CD-BEEF530550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253</Words>
  <Application>Microsoft Office PowerPoint</Application>
  <PresentationFormat>On-screen Show (16:9)</PresentationFormat>
  <Paragraphs>53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Rapport annuel 2024</vt:lpstr>
      <vt:lpstr>Evaluation de Santé périodique</vt:lpstr>
      <vt:lpstr>ES de (Pré-)reprise de travail</vt:lpstr>
      <vt:lpstr>Evaluation de Santé spontanée</vt:lpstr>
      <vt:lpstr>ES à l’initiative de l’employeur ou du CP-MT</vt:lpstr>
      <vt:lpstr>ES préalable</vt:lpstr>
      <vt:lpstr>Aptitude chauffeur</vt:lpstr>
      <vt:lpstr>Aptitude PhEF</vt:lpstr>
      <vt:lpstr>Détermination Cat Ops Med  </vt:lpstr>
      <vt:lpstr>ES dans le cadre de la protection de maternité</vt:lpstr>
      <vt:lpstr>Examens complémentaires</vt:lpstr>
      <vt:lpstr>Vaccinations</vt:lpstr>
      <vt:lpstr>Absentéisme</vt:lpstr>
      <vt:lpstr>Points à améliorer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Fr 16:9</dc:title>
  <dc:creator>Philippart Ralph</dc:creator>
  <cp:keywords/>
  <cp:lastModifiedBy>Soetaert Sammie</cp:lastModifiedBy>
  <cp:revision>24</cp:revision>
  <dcterms:created xsi:type="dcterms:W3CDTF">2013-03-07T13:16:22Z</dcterms:created>
  <dcterms:modified xsi:type="dcterms:W3CDTF">2025-03-03T09:49:22Z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0x01010040B9A32714A3934F81E647300589EA7A</vt:lpwstr>
  </property>
  <property fmtid="{D5CDD505-2E9C-101B-9397-08002B2CF9AE}" pid="3" name="Order">
    <vt:r8>7000</vt:r8>
  </property>
  <property fmtid="{D5CDD505-2E9C-101B-9397-08002B2CF9AE}" pid="4" name="vti_imgdate">
    <vt:lpwstr/>
  </property>
</Properties>
</file>