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8" r:id="rId5"/>
    <p:sldId id="259" r:id="rId6"/>
    <p:sldId id="266" r:id="rId7"/>
    <p:sldId id="260" r:id="rId8"/>
    <p:sldId id="267" r:id="rId9"/>
    <p:sldId id="263" r:id="rId10"/>
    <p:sldId id="261" r:id="rId11"/>
    <p:sldId id="262" r:id="rId12"/>
    <p:sldId id="264" r:id="rId13"/>
    <p:sldId id="271" r:id="rId14"/>
    <p:sldId id="270" r:id="rId15"/>
    <p:sldId id="265" r:id="rId16"/>
    <p:sldId id="269" r:id="rId17"/>
    <p:sldId id="26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4FA2A-09DD-4A9E-8A6A-9B59D6667A5B}" type="datetimeFigureOut">
              <a:rPr lang="fr-BE" smtClean="0"/>
              <a:t>24-03-24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9B649-A83E-43E1-98EA-56FDEC25028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6672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75656" y="1347614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 userDrawn="1"/>
        </p:nvSpPr>
        <p:spPr>
          <a:xfrm>
            <a:off x="1621172" y="1491630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1561207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Subject</a:t>
            </a:r>
            <a:endParaRPr lang="fr-BE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403326"/>
            <a:ext cx="5688632" cy="88850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3333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Title</a:t>
            </a:r>
            <a:endParaRPr lang="fr-BE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425693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/>
              <a:t>Click to edit Briefer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516216" y="3430761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D23F69-B5A0-4750-A17B-E82DB93E4086}" type="datetime1">
              <a:rPr lang="nl-BE" smtClean="0"/>
              <a:pPr>
                <a:defRPr/>
              </a:pPr>
              <a:t>24/03/2024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43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subtitle</a:t>
            </a:r>
            <a:r>
              <a:rPr lang="fr-BE" noProof="0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8008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2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143C-C1C2-431A-A7EB-F36B09A7581E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18352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68" y="123478"/>
            <a:ext cx="774128" cy="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2052000" y="948"/>
            <a:ext cx="50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>
                <a:solidFill>
                  <a:schemeClr val="bg1">
                    <a:lumMod val="50000"/>
                  </a:schemeClr>
                </a:solidFill>
              </a:rPr>
              <a:t>USAGE INTERNE</a:t>
            </a:r>
          </a:p>
        </p:txBody>
      </p:sp>
    </p:spTree>
    <p:extLst>
      <p:ext uri="{BB962C8B-B14F-4D97-AF65-F5344CB8AC3E}">
        <p14:creationId xmlns:p14="http://schemas.microsoft.com/office/powerpoint/2010/main" val="38773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Rapport annuel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Cel AMT Florennes</a:t>
            </a:r>
          </a:p>
          <a:p>
            <a:r>
              <a:rPr lang="nl-BE" dirty="0"/>
              <a:t>Pour CCB 10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BE" dirty="0" err="1"/>
              <a:t>Med</a:t>
            </a:r>
            <a:r>
              <a:rPr lang="nl-BE" dirty="0"/>
              <a:t> </a:t>
            </a:r>
            <a:r>
              <a:rPr lang="nl-BE" dirty="0" err="1"/>
              <a:t>Cdt</a:t>
            </a:r>
            <a:r>
              <a:rPr lang="nl-BE" dirty="0"/>
              <a:t> SOETAERT </a:t>
            </a:r>
          </a:p>
        </p:txBody>
      </p:sp>
    </p:spTree>
    <p:extLst>
      <p:ext uri="{BB962C8B-B14F-4D97-AF65-F5344CB8AC3E}">
        <p14:creationId xmlns:p14="http://schemas.microsoft.com/office/powerpoint/2010/main" val="1042484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ES dans </a:t>
            </a:r>
            <a:r>
              <a:rPr lang="nl-BE" sz="2800" dirty="0" err="1"/>
              <a:t>le</a:t>
            </a:r>
            <a:r>
              <a:rPr lang="nl-BE" sz="2800" dirty="0"/>
              <a:t> </a:t>
            </a:r>
            <a:r>
              <a:rPr lang="nl-BE" sz="2800" dirty="0" err="1"/>
              <a:t>cadre</a:t>
            </a:r>
            <a:r>
              <a:rPr lang="nl-BE" sz="2800" dirty="0"/>
              <a:t> de la </a:t>
            </a:r>
            <a:r>
              <a:rPr lang="nl-BE" sz="2800" dirty="0" err="1"/>
              <a:t>protection</a:t>
            </a:r>
            <a:r>
              <a:rPr lang="nl-BE" sz="2800" dirty="0"/>
              <a:t> de </a:t>
            </a:r>
            <a:r>
              <a:rPr lang="nl-BE" sz="2800" dirty="0" err="1"/>
              <a:t>maternité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/>
              <a:t>1-2-4</a:t>
            </a:r>
          </a:p>
          <a:p>
            <a:r>
              <a:rPr lang="nl-BE" dirty="0" err="1"/>
              <a:t>Interdiction</a:t>
            </a:r>
            <a:r>
              <a:rPr lang="nl-BE" dirty="0"/>
              <a:t> du </a:t>
            </a:r>
            <a:r>
              <a:rPr lang="nl-BE" dirty="0" err="1"/>
              <a:t>travail</a:t>
            </a:r>
            <a:r>
              <a:rPr lang="nl-BE" dirty="0"/>
              <a:t> de nuit, de </a:t>
            </a:r>
            <a:r>
              <a:rPr lang="nl-BE" dirty="0" err="1"/>
              <a:t>l’exposition</a:t>
            </a:r>
            <a:r>
              <a:rPr lang="nl-BE" dirty="0"/>
              <a:t> au Pb (</a:t>
            </a:r>
            <a:r>
              <a:rPr lang="nl-BE" dirty="0" err="1"/>
              <a:t>tirs</a:t>
            </a:r>
            <a:r>
              <a:rPr lang="nl-BE" dirty="0"/>
              <a:t>) et du port de charges </a:t>
            </a:r>
            <a:r>
              <a:rPr lang="nl-BE" dirty="0" err="1"/>
              <a:t>lourdes</a:t>
            </a:r>
            <a:r>
              <a:rPr lang="nl-BE" dirty="0"/>
              <a:t> (</a:t>
            </a:r>
            <a:r>
              <a:rPr lang="nl-BE" dirty="0" err="1"/>
              <a:t>lors</a:t>
            </a:r>
            <a:r>
              <a:rPr lang="nl-BE" dirty="0"/>
              <a:t> du 3ème </a:t>
            </a:r>
            <a:r>
              <a:rPr lang="nl-BE" dirty="0" err="1"/>
              <a:t>trimestre</a:t>
            </a:r>
            <a:r>
              <a:rPr lang="nl-BE" dirty="0"/>
              <a:t> pour </a:t>
            </a:r>
            <a:r>
              <a:rPr lang="nl-BE" dirty="0" err="1"/>
              <a:t>ce</a:t>
            </a:r>
            <a:r>
              <a:rPr lang="nl-BE" dirty="0"/>
              <a:t> dernier </a:t>
            </a:r>
            <a:r>
              <a:rPr lang="nl-BE" dirty="0" err="1"/>
              <a:t>risque</a:t>
            </a:r>
            <a:r>
              <a:rPr lang="nl-B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2518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Examens </a:t>
            </a:r>
            <a:r>
              <a:rPr lang="nl-BE" sz="2800" dirty="0" err="1"/>
              <a:t>complémentaires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2886968"/>
          </a:xfrm>
        </p:spPr>
        <p:txBody>
          <a:bodyPr>
            <a:normAutofit fontScale="92500" lnSpcReduction="20000"/>
          </a:bodyPr>
          <a:lstStyle/>
          <a:p>
            <a:r>
              <a:rPr lang="nl-BE" dirty="0" err="1"/>
              <a:t>Acuité</a:t>
            </a:r>
            <a:r>
              <a:rPr lang="nl-BE" dirty="0"/>
              <a:t> </a:t>
            </a:r>
            <a:r>
              <a:rPr lang="nl-BE" dirty="0" err="1"/>
              <a:t>visuelle</a:t>
            </a:r>
            <a:r>
              <a:rPr lang="nl-BE" dirty="0"/>
              <a:t> : 175-191-292 (base) + 60-148-50 (AC2)</a:t>
            </a:r>
          </a:p>
          <a:p>
            <a:r>
              <a:rPr lang="nl-BE" dirty="0" err="1"/>
              <a:t>Audimétrie</a:t>
            </a:r>
            <a:r>
              <a:rPr lang="nl-BE" dirty="0"/>
              <a:t> : 229-246-329</a:t>
            </a:r>
          </a:p>
          <a:p>
            <a:r>
              <a:rPr lang="nl-BE" dirty="0"/>
              <a:t>ECG : 95-170-128</a:t>
            </a:r>
          </a:p>
          <a:p>
            <a:r>
              <a:rPr lang="nl-BE" dirty="0"/>
              <a:t>Prise de sang : 111-157-79</a:t>
            </a:r>
          </a:p>
          <a:p>
            <a:r>
              <a:rPr lang="nl-BE" dirty="0" err="1"/>
              <a:t>Intradermo</a:t>
            </a:r>
            <a:r>
              <a:rPr lang="nl-BE" dirty="0"/>
              <a:t> : 237</a:t>
            </a:r>
          </a:p>
        </p:txBody>
      </p:sp>
    </p:spTree>
    <p:extLst>
      <p:ext uri="{BB962C8B-B14F-4D97-AF65-F5344CB8AC3E}">
        <p14:creationId xmlns:p14="http://schemas.microsoft.com/office/powerpoint/2010/main" val="90741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Vaccinations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1629"/>
            <a:ext cx="8229600" cy="3102993"/>
          </a:xfrm>
        </p:spPr>
        <p:txBody>
          <a:bodyPr/>
          <a:lstStyle/>
          <a:p>
            <a:r>
              <a:rPr lang="nl-BE" dirty="0" err="1"/>
              <a:t>Encodage</a:t>
            </a:r>
            <a:r>
              <a:rPr lang="nl-BE" dirty="0"/>
              <a:t> vaccins </a:t>
            </a:r>
            <a:r>
              <a:rPr lang="nl-BE" dirty="0" err="1"/>
              <a:t>Covid</a:t>
            </a:r>
            <a:r>
              <a:rPr lang="nl-BE" dirty="0"/>
              <a:t> : 319</a:t>
            </a:r>
          </a:p>
          <a:p>
            <a:r>
              <a:rPr lang="nl-BE" dirty="0" err="1"/>
              <a:t>Nombre</a:t>
            </a:r>
            <a:r>
              <a:rPr lang="nl-BE" dirty="0"/>
              <a:t> de vaccins </a:t>
            </a:r>
            <a:r>
              <a:rPr lang="nl-BE" dirty="0" err="1"/>
              <a:t>administrés</a:t>
            </a:r>
            <a:r>
              <a:rPr lang="nl-BE" dirty="0"/>
              <a:t> : 931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75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Absentéisme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/>
              <a:t>Absents sans </a:t>
            </a:r>
            <a:r>
              <a:rPr lang="nl-BE" dirty="0" err="1"/>
              <a:t>justification</a:t>
            </a:r>
            <a:r>
              <a:rPr lang="nl-BE" dirty="0"/>
              <a:t> : 10-20-7 %</a:t>
            </a:r>
          </a:p>
          <a:p>
            <a:r>
              <a:rPr lang="nl-BE" dirty="0"/>
              <a:t>Absents </a:t>
            </a:r>
            <a:r>
              <a:rPr lang="nl-BE" dirty="0" err="1"/>
              <a:t>avec</a:t>
            </a:r>
            <a:r>
              <a:rPr lang="nl-BE" dirty="0"/>
              <a:t> </a:t>
            </a:r>
            <a:r>
              <a:rPr lang="nl-BE" dirty="0" err="1"/>
              <a:t>justifation</a:t>
            </a:r>
            <a:r>
              <a:rPr lang="nl-BE" dirty="0"/>
              <a:t> : 5-9-6 %</a:t>
            </a: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9583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Points à </a:t>
            </a:r>
            <a:r>
              <a:rPr lang="nl-BE" sz="2800" dirty="0" err="1"/>
              <a:t>améliorer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endParaRPr lang="nl-BE" dirty="0"/>
          </a:p>
          <a:p>
            <a:r>
              <a:rPr lang="nl-BE" dirty="0" err="1"/>
              <a:t>Difficultés</a:t>
            </a:r>
            <a:r>
              <a:rPr lang="nl-BE" dirty="0"/>
              <a:t> </a:t>
            </a:r>
            <a:r>
              <a:rPr lang="nl-BE" dirty="0" err="1"/>
              <a:t>d’accessibilité</a:t>
            </a:r>
            <a:r>
              <a:rPr lang="nl-BE" dirty="0"/>
              <a:t> du </a:t>
            </a:r>
            <a:r>
              <a:rPr lang="nl-BE" dirty="0" err="1"/>
              <a:t>secrétariat</a:t>
            </a:r>
            <a:endParaRPr lang="nl-BE" dirty="0"/>
          </a:p>
          <a:p>
            <a:r>
              <a:rPr lang="nl-BE" dirty="0"/>
              <a:t>MENUFIT 1L : </a:t>
            </a:r>
            <a:r>
              <a:rPr lang="nl-BE" dirty="0" err="1"/>
              <a:t>Collaboration</a:t>
            </a:r>
            <a:r>
              <a:rPr lang="nl-BE" dirty="0"/>
              <a:t> </a:t>
            </a:r>
            <a:r>
              <a:rPr lang="nl-BE" dirty="0" err="1"/>
              <a:t>avec</a:t>
            </a:r>
            <a:r>
              <a:rPr lang="nl-BE" dirty="0"/>
              <a:t> CMR à </a:t>
            </a:r>
            <a:r>
              <a:rPr lang="nl-BE" dirty="0" err="1"/>
              <a:t>optimaliser</a:t>
            </a:r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3865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Evaluation de Santé </a:t>
            </a:r>
            <a:r>
              <a:rPr lang="nl-BE" sz="2800" dirty="0" err="1"/>
              <a:t>périodique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3677"/>
            <a:ext cx="8229600" cy="2670945"/>
          </a:xfrm>
        </p:spPr>
        <p:txBody>
          <a:bodyPr/>
          <a:lstStyle/>
          <a:p>
            <a:r>
              <a:rPr lang="nl-BE" dirty="0" err="1"/>
              <a:t>Périodicité</a:t>
            </a:r>
            <a:r>
              <a:rPr lang="nl-BE" dirty="0"/>
              <a:t> </a:t>
            </a:r>
            <a:r>
              <a:rPr lang="nl-BE" dirty="0" err="1"/>
              <a:t>annuelle</a:t>
            </a:r>
            <a:r>
              <a:rPr lang="nl-BE" dirty="0"/>
              <a:t> : 175-225-328</a:t>
            </a:r>
          </a:p>
          <a:p>
            <a:r>
              <a:rPr lang="nl-BE" dirty="0" err="1"/>
              <a:t>Périodicité</a:t>
            </a:r>
            <a:r>
              <a:rPr lang="nl-BE" dirty="0"/>
              <a:t> </a:t>
            </a:r>
            <a:r>
              <a:rPr lang="nl-BE" dirty="0" err="1"/>
              <a:t>triannuelle</a:t>
            </a:r>
            <a:r>
              <a:rPr lang="nl-BE" dirty="0"/>
              <a:t> : 58-71-114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1773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2800" dirty="0"/>
              <a:t>ES de (Pré-)reprise de </a:t>
            </a:r>
            <a:r>
              <a:rPr lang="nl-BE" sz="2800" dirty="0" err="1"/>
              <a:t>travail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8"/>
            <a:ext cx="8229600" cy="3030984"/>
          </a:xfrm>
        </p:spPr>
        <p:txBody>
          <a:bodyPr/>
          <a:lstStyle/>
          <a:p>
            <a:r>
              <a:rPr lang="nl-BE" dirty="0"/>
              <a:t>Pré-reprises du </a:t>
            </a:r>
            <a:r>
              <a:rPr lang="nl-BE" dirty="0" err="1"/>
              <a:t>travail</a:t>
            </a:r>
            <a:r>
              <a:rPr lang="nl-BE" dirty="0"/>
              <a:t> : 12-22-7</a:t>
            </a:r>
          </a:p>
          <a:p>
            <a:r>
              <a:rPr lang="nl-BE" dirty="0"/>
              <a:t>Reprises du </a:t>
            </a:r>
            <a:r>
              <a:rPr lang="nl-BE" dirty="0" err="1"/>
              <a:t>travail</a:t>
            </a:r>
            <a:r>
              <a:rPr lang="nl-BE" dirty="0"/>
              <a:t> : 38-64-60</a:t>
            </a:r>
          </a:p>
          <a:p>
            <a:endParaRPr lang="nl-BE" dirty="0"/>
          </a:p>
          <a:p>
            <a:r>
              <a:rPr lang="nl-BE" dirty="0"/>
              <a:t>Pour AMS &gt; 28j, </a:t>
            </a:r>
            <a:r>
              <a:rPr lang="nl-BE" dirty="0" err="1"/>
              <a:t>endéans</a:t>
            </a:r>
            <a:r>
              <a:rPr lang="nl-BE" dirty="0"/>
              <a:t> les 10 jours </a:t>
            </a:r>
            <a:r>
              <a:rPr lang="nl-BE" dirty="0" err="1"/>
              <a:t>ouvrables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980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Evaluation de Santé </a:t>
            </a:r>
            <a:r>
              <a:rPr lang="nl-BE" sz="2800" dirty="0" err="1"/>
              <a:t>spontanée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r>
              <a:rPr lang="nl-BE" dirty="0"/>
              <a:t>69-137-104 </a:t>
            </a:r>
            <a:r>
              <a:rPr lang="nl-BE" dirty="0" err="1"/>
              <a:t>dont</a:t>
            </a:r>
            <a:r>
              <a:rPr lang="nl-BE" dirty="0"/>
              <a:t> 42 sans </a:t>
            </a:r>
            <a:r>
              <a:rPr lang="nl-BE" dirty="0" err="1"/>
              <a:t>décision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</a:t>
            </a:r>
            <a:r>
              <a:rPr lang="nl-BE" dirty="0" err="1"/>
              <a:t>le</a:t>
            </a:r>
            <a:r>
              <a:rPr lang="nl-BE" dirty="0"/>
              <a:t> formulaire </a:t>
            </a:r>
            <a:r>
              <a:rPr lang="nl-BE" dirty="0" err="1"/>
              <a:t>d’évaluation</a:t>
            </a:r>
            <a:r>
              <a:rPr lang="nl-BE" dirty="0"/>
              <a:t> de santé</a:t>
            </a:r>
          </a:p>
          <a:p>
            <a:r>
              <a:rPr lang="nl-BE" dirty="0" err="1"/>
              <a:t>Accessible</a:t>
            </a:r>
            <a:r>
              <a:rPr lang="nl-BE" dirty="0"/>
              <a:t> </a:t>
            </a:r>
            <a:r>
              <a:rPr lang="nl-BE" dirty="0" err="1"/>
              <a:t>aux</a:t>
            </a:r>
            <a:r>
              <a:rPr lang="nl-BE" dirty="0"/>
              <a:t> </a:t>
            </a:r>
            <a:r>
              <a:rPr lang="nl-BE" dirty="0" err="1"/>
              <a:t>soumis</a:t>
            </a:r>
            <a:r>
              <a:rPr lang="nl-BE" dirty="0"/>
              <a:t> et non-</a:t>
            </a:r>
            <a:r>
              <a:rPr lang="nl-BE" dirty="0" err="1"/>
              <a:t>soumis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476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ES à </a:t>
            </a:r>
            <a:r>
              <a:rPr lang="nl-BE" sz="2800" dirty="0" err="1"/>
              <a:t>l’initiative</a:t>
            </a:r>
            <a:r>
              <a:rPr lang="nl-BE" sz="2800" dirty="0"/>
              <a:t> de </a:t>
            </a:r>
            <a:r>
              <a:rPr lang="nl-BE" sz="2800" dirty="0" err="1"/>
              <a:t>l’employeur</a:t>
            </a:r>
            <a:r>
              <a:rPr lang="nl-BE" sz="2800" dirty="0"/>
              <a:t> </a:t>
            </a:r>
            <a:r>
              <a:rPr lang="nl-BE" sz="2800" dirty="0" err="1"/>
              <a:t>ou</a:t>
            </a:r>
            <a:r>
              <a:rPr lang="nl-BE" sz="2800" dirty="0"/>
              <a:t> du CP-MT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9661"/>
            <a:ext cx="8229600" cy="2814961"/>
          </a:xfrm>
        </p:spPr>
        <p:txBody>
          <a:bodyPr/>
          <a:lstStyle/>
          <a:p>
            <a:r>
              <a:rPr lang="nl-BE" dirty="0"/>
              <a:t>A la </a:t>
            </a:r>
            <a:r>
              <a:rPr lang="nl-BE" dirty="0" err="1"/>
              <a:t>demande</a:t>
            </a:r>
            <a:r>
              <a:rPr lang="nl-BE" dirty="0"/>
              <a:t> de </a:t>
            </a:r>
            <a:r>
              <a:rPr lang="nl-BE" dirty="0" err="1"/>
              <a:t>l’employeur</a:t>
            </a:r>
            <a:r>
              <a:rPr lang="nl-BE" dirty="0"/>
              <a:t> : 10-5-1</a:t>
            </a:r>
          </a:p>
          <a:p>
            <a:r>
              <a:rPr lang="nl-BE" dirty="0"/>
              <a:t>A la </a:t>
            </a:r>
            <a:r>
              <a:rPr lang="nl-BE" dirty="0" err="1"/>
              <a:t>demande</a:t>
            </a:r>
            <a:r>
              <a:rPr lang="nl-BE" dirty="0"/>
              <a:t> du CP-MT : 13-28-22</a:t>
            </a:r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82992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ES </a:t>
            </a:r>
            <a:r>
              <a:rPr lang="nl-BE" sz="2800" dirty="0" err="1"/>
              <a:t>préalable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r>
              <a:rPr lang="nl-BE" dirty="0" err="1"/>
              <a:t>Avant</a:t>
            </a:r>
            <a:r>
              <a:rPr lang="nl-BE" dirty="0"/>
              <a:t> changement de </a:t>
            </a:r>
            <a:r>
              <a:rPr lang="nl-BE" dirty="0" err="1"/>
              <a:t>fonction</a:t>
            </a:r>
            <a:r>
              <a:rPr lang="nl-BE" dirty="0"/>
              <a:t> : 8-9-13</a:t>
            </a:r>
          </a:p>
          <a:p>
            <a:r>
              <a:rPr lang="nl-BE" dirty="0" err="1"/>
              <a:t>Embauches</a:t>
            </a:r>
            <a:r>
              <a:rPr lang="nl-BE" dirty="0"/>
              <a:t> (</a:t>
            </a:r>
            <a:r>
              <a:rPr lang="nl-BE" dirty="0" err="1"/>
              <a:t>incorporation</a:t>
            </a:r>
            <a:r>
              <a:rPr lang="nl-BE" dirty="0"/>
              <a:t>) : 58-188-111</a:t>
            </a:r>
          </a:p>
        </p:txBody>
      </p:sp>
    </p:spTree>
    <p:extLst>
      <p:ext uri="{BB962C8B-B14F-4D97-AF65-F5344CB8AC3E}">
        <p14:creationId xmlns:p14="http://schemas.microsoft.com/office/powerpoint/2010/main" val="212363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Aptitude</a:t>
            </a:r>
            <a:r>
              <a:rPr lang="nl-BE" sz="2800" dirty="0"/>
              <a:t> chauffeur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354-321-447</a:t>
            </a:r>
          </a:p>
          <a:p>
            <a:r>
              <a:rPr lang="nl-BE" dirty="0" err="1"/>
              <a:t>Aptitude</a:t>
            </a:r>
            <a:r>
              <a:rPr lang="nl-BE" dirty="0"/>
              <a:t> </a:t>
            </a:r>
            <a:r>
              <a:rPr lang="nl-BE" dirty="0" err="1"/>
              <a:t>visuelle</a:t>
            </a:r>
            <a:r>
              <a:rPr lang="nl-BE" dirty="0"/>
              <a:t> mais </a:t>
            </a:r>
            <a:r>
              <a:rPr lang="nl-BE" dirty="0" err="1"/>
              <a:t>également</a:t>
            </a:r>
            <a:r>
              <a:rPr lang="nl-BE" dirty="0"/>
              <a:t> </a:t>
            </a:r>
            <a:r>
              <a:rPr lang="nl-BE" dirty="0" err="1"/>
              <a:t>multi-systémique</a:t>
            </a:r>
            <a:r>
              <a:rPr lang="nl-BE" dirty="0"/>
              <a:t> (</a:t>
            </a:r>
            <a:r>
              <a:rPr lang="nl-BE" dirty="0" err="1"/>
              <a:t>diabète</a:t>
            </a:r>
            <a:r>
              <a:rPr lang="nl-BE" dirty="0"/>
              <a:t>, SAHOS, HTA, prise de </a:t>
            </a:r>
            <a:r>
              <a:rPr lang="nl-BE" dirty="0" err="1"/>
              <a:t>certains</a:t>
            </a:r>
            <a:r>
              <a:rPr lang="nl-BE" dirty="0"/>
              <a:t> </a:t>
            </a:r>
            <a:r>
              <a:rPr lang="nl-BE" dirty="0" err="1"/>
              <a:t>médicaments</a:t>
            </a:r>
            <a:r>
              <a:rPr lang="nl-BE" dirty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575319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Aptitude</a:t>
            </a:r>
            <a:r>
              <a:rPr lang="nl-BE" sz="2800" dirty="0"/>
              <a:t> </a:t>
            </a:r>
            <a:r>
              <a:rPr lang="nl-BE" sz="2800" dirty="0" err="1"/>
              <a:t>PhEF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7613"/>
            <a:ext cx="8229600" cy="3247009"/>
          </a:xfrm>
        </p:spPr>
        <p:txBody>
          <a:bodyPr/>
          <a:lstStyle/>
          <a:p>
            <a:r>
              <a:rPr lang="nl-BE" dirty="0"/>
              <a:t>385-622-789</a:t>
            </a:r>
          </a:p>
          <a:p>
            <a:r>
              <a:rPr lang="nl-BE" dirty="0" err="1"/>
              <a:t>Réalisation</a:t>
            </a:r>
            <a:r>
              <a:rPr lang="nl-BE" dirty="0"/>
              <a:t> </a:t>
            </a:r>
            <a:r>
              <a:rPr lang="nl-BE" dirty="0" err="1"/>
              <a:t>d’un</a:t>
            </a:r>
            <a:r>
              <a:rPr lang="nl-BE" dirty="0"/>
              <a:t>  ECG de </a:t>
            </a:r>
            <a:r>
              <a:rPr lang="nl-BE" dirty="0" err="1"/>
              <a:t>repos</a:t>
            </a:r>
            <a:r>
              <a:rPr lang="nl-BE" dirty="0"/>
              <a:t>/4 </a:t>
            </a:r>
            <a:r>
              <a:rPr lang="nl-BE" dirty="0" err="1"/>
              <a:t>ans</a:t>
            </a:r>
            <a:endParaRPr lang="nl-BE" dirty="0"/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8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Détermination</a:t>
            </a:r>
            <a:r>
              <a:rPr lang="nl-BE" sz="2800" dirty="0"/>
              <a:t> Cat Ops </a:t>
            </a:r>
            <a:r>
              <a:rPr lang="nl-BE" sz="2800" dirty="0" err="1"/>
              <a:t>Med</a:t>
            </a:r>
            <a:r>
              <a:rPr lang="nl-BE" sz="28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/>
              <a:t>741-1859-1038 pré-mission</a:t>
            </a:r>
          </a:p>
          <a:p>
            <a:r>
              <a:rPr lang="nl-BE" dirty="0"/>
              <a:t>4 post-mission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5472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B9A32714A3934F81E647300589EA7A" ma:contentTypeVersion="0" ma:contentTypeDescription="Create a new document." ma:contentTypeScope="" ma:versionID="d7a9f16e8616bed5b305d4c576e7c2a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b65dfc6eb30eee862d3e67770b3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Opmerking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37D4BA-8F01-4DE0-88CC-36921933ADB0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1183084-0B7A-4D9F-94CD-BEEF53055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152995-0ACD-4E77-BD62-7DEDBFC9CD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254</Words>
  <Application>Microsoft Office PowerPoint</Application>
  <PresentationFormat>On-screen Show (16:9)</PresentationFormat>
  <Paragraphs>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Rapport annuel 2023</vt:lpstr>
      <vt:lpstr>Evaluation de Santé périodique</vt:lpstr>
      <vt:lpstr>ES de (Pré-)reprise de travail</vt:lpstr>
      <vt:lpstr>Evaluation de Santé spontanée</vt:lpstr>
      <vt:lpstr>ES à l’initiative de l’employeur ou du CP-MT</vt:lpstr>
      <vt:lpstr>ES préalable</vt:lpstr>
      <vt:lpstr>Aptitude chauffeur</vt:lpstr>
      <vt:lpstr>Aptitude PhEF</vt:lpstr>
      <vt:lpstr>Détermination Cat Ops Med  </vt:lpstr>
      <vt:lpstr>ES dans le cadre de la protection de maternité</vt:lpstr>
      <vt:lpstr>Examens complémentaires</vt:lpstr>
      <vt:lpstr>Vaccinations</vt:lpstr>
      <vt:lpstr>Absentéisme</vt:lpstr>
      <vt:lpstr>Points à améliorer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Fr 16:9</dc:title>
  <dc:creator>Philippart Ralph</dc:creator>
  <cp:keywords/>
  <cp:lastModifiedBy>Soetaert Sammie</cp:lastModifiedBy>
  <cp:revision>23</cp:revision>
  <dcterms:created xsi:type="dcterms:W3CDTF">2013-03-07T13:16:22Z</dcterms:created>
  <dcterms:modified xsi:type="dcterms:W3CDTF">2024-03-24T17:50:46Z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0x01010040B9A32714A3934F81E647300589EA7A</vt:lpwstr>
  </property>
  <property fmtid="{D5CDD505-2E9C-101B-9397-08002B2CF9AE}" pid="3" name="Order">
    <vt:r8>7000</vt:r8>
  </property>
  <property fmtid="{D5CDD505-2E9C-101B-9397-08002B2CF9AE}" pid="4" name="vti_imgdate">
    <vt:lpwstr/>
  </property>
</Properties>
</file>