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E9471-1CEB-4ED3-A193-FFBBDA40D909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ACB9B-5E46-43AA-97F3-6960EBADCA2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5256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ACB9B-5E46-43AA-97F3-6960EBADCA2E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7586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D65FA-CEA1-30B2-E2DE-0725FEC56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C6BC9F-C03C-4AD4-7974-2531A3A02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B7EE0-3B0D-0B0C-06F1-DD81B5FC3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A8B66-A845-B313-CCDE-E83730CB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2B8AB-DC2E-683C-4F34-23C92AA2E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5437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96D4-C37F-5B2F-99BD-384B23F6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AE5C8-136D-1CA0-3A23-8353B0496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C1BAA-FCBA-59A5-4EB1-1056FA324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DD22A-5DB4-3747-F92E-2A13E0EBC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99C5D-F390-11F1-1742-E2D93471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155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0E27C3-648B-AD7C-F663-FDA41F9DF7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6B756-71B8-6764-E9A6-DD4BA9159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8D40E-D10F-F8AE-0C96-BECF5634C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17B39-A415-1C57-53A3-806664BD1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64D90-E5C5-CC2D-5425-FA2201F0B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9953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525DC-3218-CAE6-129C-F95CC4DC1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C9394-9869-22F7-8BD0-F41B5CF54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39FD6-4705-4092-50DB-72FBBA109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0E6B0-E8F9-8D82-B03E-ADC5458F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9B12D-C675-D9FD-6FFA-054D09B2F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617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9AFB-87F9-698D-384B-FF70514E1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53C6D-D3F5-0BD5-5DAA-54DD5406E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388A4-E2CE-89EC-BF60-40405114C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4BD11-A78A-2B13-0762-D4A59DA99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FC187-6699-4C25-8D17-EFFB936B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180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0790-D759-0582-A4CA-2FFD33D5C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9818F-A545-AFF0-A3F1-3CE78FD104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137FB1-2E40-3E92-9DF1-96A838537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FCD6D2-E546-B604-15AA-CAD5054E0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EDD9E-7F8C-3A0E-CD23-0CFDC3972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58E60-950D-2FEA-364C-C3FEE0123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6118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A9959-3A9A-DE9F-04EE-AA9208668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191A5-9FC1-F1DE-1FEB-0A2465C00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F2FB35-92C5-999A-9D8B-A2F84B4A8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D2A79C-7976-6083-064F-893F1E762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823A28-5C35-6684-5289-632B6602B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AE0912-26EB-9D18-62AF-AB07C0692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92C4F-5A02-B558-1690-4D0222324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90BBE-584A-83F5-616F-FEDF49522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2573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06787-0FB3-3ECE-883B-3C490B097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9D7AD1-ABFF-DD6B-146C-16C94DB3A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20EC7-9EEA-2A0D-6866-64324D7CD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99A3C-410E-A8DA-B2B9-BB20ACC4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0475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63CFC2-1E94-55F2-934A-7D36FA95B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206038-E8B3-854E-C85F-53357326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7880D-9EF1-96C1-57D8-94F33388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6326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ED6B5-9F92-2392-454B-60F868A29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4167C-197D-DAAC-5489-499DB4EA3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CFC62-9560-2993-8456-BC18EFF57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A4F693-26A7-8971-27BD-5D175D77A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E940E-DF06-F260-11DB-93AB53B6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EF99B-888E-1A4C-C098-1A1DDFE7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7600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28E16-C56B-757B-5D61-56C63491C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DFCC67-4339-B9D2-4DED-33E03D4680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2F4A9F-88D0-E03D-17B0-79798879B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29C9FC-0DB2-AD08-CCCA-394939B56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56C102-01AD-F655-A9FE-593F38D23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5B465-F802-D846-2763-E3DF2A5FA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33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C40A02-D1E0-A7A8-AFF4-BD057E2F9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640CF-8B30-44AA-C194-9E03C1AA2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CDCC6-04C1-60D1-1D93-23B56B11B2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E529A-E4BE-4B6A-AEF0-C2BA9D29682E}" type="datetimeFigureOut">
              <a:rPr lang="fr-BE" smtClean="0"/>
              <a:t>08/09/2023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EB203-712C-D655-3465-DB062365D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B96DF-EB4B-C0F1-6F13-A6E3A3B6D6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3D883-D26F-402E-A784-D7E3D47B33C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0751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3F89D-6899-2909-D012-7C608C06B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Visites des lieux de travail – 1</a:t>
            </a:r>
            <a:r>
              <a:rPr lang="fr-BE" baseline="30000" dirty="0"/>
              <a:t>er</a:t>
            </a:r>
            <a:r>
              <a:rPr lang="fr-BE" dirty="0"/>
              <a:t> trimestre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0BE05-AD11-1CA5-277A-96D1F3465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BE" dirty="0"/>
              <a:t>Les </a:t>
            </a:r>
            <a:r>
              <a:rPr lang="fr-BE" b="1" u="sng" dirty="0">
                <a:solidFill>
                  <a:srgbClr val="FF0000"/>
                </a:solidFill>
              </a:rPr>
              <a:t>mardis</a:t>
            </a:r>
            <a:r>
              <a:rPr lang="fr-BE" dirty="0"/>
              <a:t> – rdv au 1</a:t>
            </a:r>
            <a:r>
              <a:rPr lang="fr-BE" baseline="30000" dirty="0"/>
              <a:t>er</a:t>
            </a:r>
            <a:r>
              <a:rPr lang="fr-BE" dirty="0"/>
              <a:t> bâtiment à 09.00</a:t>
            </a:r>
          </a:p>
          <a:p>
            <a:endParaRPr lang="fr-BE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09 janvier 2024: B10 (</a:t>
            </a:r>
            <a:r>
              <a:rPr lang="fr-BE" dirty="0" err="1"/>
              <a:t>Mavn</a:t>
            </a:r>
            <a:r>
              <a:rPr lang="fr-BE" dirty="0"/>
              <a:t>/tôlerie), Baie 401 (zone purge H70)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16 janvier 2024: C9 (engine shop/pompiers)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23 janvier 2024: B16 (survie), B23, B05 (Gaz Co), G40 (bunker H70)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30 janvier 2024: A10 (Infra admin et </a:t>
            </a:r>
            <a:r>
              <a:rPr lang="fr-BE" dirty="0" err="1"/>
              <a:t>mag</a:t>
            </a:r>
            <a:r>
              <a:rPr lang="fr-BE" dirty="0"/>
              <a:t>), A12 (villa rose), A8, A9 (Infra ateliers)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6 février 2024: B25 (</a:t>
            </a:r>
            <a:r>
              <a:rPr lang="fr-BE" dirty="0" err="1"/>
              <a:t>Egress</a:t>
            </a:r>
            <a:r>
              <a:rPr lang="fr-BE" dirty="0"/>
              <a:t>), C54 (banc essais moteurs), A33 (corps de garde Florennes)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13 février 2024: F80 (simulateur),  F79 (</a:t>
            </a:r>
            <a:r>
              <a:rPr lang="fr-BE" dirty="0" err="1"/>
              <a:t>Fl</a:t>
            </a:r>
            <a:r>
              <a:rPr lang="fr-BE" dirty="0"/>
              <a:t> Sim admin), F82 (EM Gp M), F74 (logement)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20 février 2024: D55 (MT GSE), D52 (chauffeurs </a:t>
            </a:r>
            <a:r>
              <a:rPr lang="fr-BE" dirty="0" err="1"/>
              <a:t>bowser</a:t>
            </a:r>
            <a:r>
              <a:rPr lang="fr-BE" dirty="0"/>
              <a:t>), D60 (MT) , D57 (</a:t>
            </a:r>
            <a:r>
              <a:rPr lang="fr-BE" dirty="0" err="1"/>
              <a:t>Stapol</a:t>
            </a:r>
            <a:r>
              <a:rPr lang="fr-BE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12 mars 2024: E13 (armement),  E40 (petites armes, AME GUN), E51 (chenil)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19 mars 2024: F24 (tour),  G10 (Intervention), G32 (350 ESC)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26 mars 2024: D70 (</a:t>
            </a:r>
            <a:r>
              <a:rPr lang="fr-BE" dirty="0" err="1"/>
              <a:t>Msl</a:t>
            </a:r>
            <a:r>
              <a:rPr lang="fr-BE" dirty="0"/>
              <a:t> </a:t>
            </a:r>
            <a:r>
              <a:rPr lang="fr-BE" dirty="0" err="1"/>
              <a:t>Bld</a:t>
            </a:r>
            <a:r>
              <a:rPr lang="fr-BE" dirty="0"/>
              <a:t>), F62 (Déf admin), F61 (</a:t>
            </a:r>
            <a:r>
              <a:rPr lang="fr-BE" dirty="0" err="1"/>
              <a:t>mag</a:t>
            </a:r>
            <a:r>
              <a:rPr lang="fr-BE" dirty="0"/>
              <a:t> Déf)</a:t>
            </a:r>
          </a:p>
          <a:p>
            <a:endParaRPr lang="fr-BE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67265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214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Visites des lieux de travail – 1er trimestre 2024</vt:lpstr>
    </vt:vector>
  </TitlesOfParts>
  <Company>CDN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Visites des lieux de travail – 1er trimestre 2024</dc:title>
  <dc:creator>Verast Sylvain</dc:creator>
  <cp:lastModifiedBy>Verast Sylvain</cp:lastModifiedBy>
  <cp:revision>5</cp:revision>
  <dcterms:created xsi:type="dcterms:W3CDTF">2023-09-07T12:11:27Z</dcterms:created>
  <dcterms:modified xsi:type="dcterms:W3CDTF">2023-09-08T08:40:09Z</dcterms:modified>
</cp:coreProperties>
</file>