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69" r:id="rId7"/>
    <p:sldId id="263" r:id="rId8"/>
    <p:sldId id="272" r:id="rId9"/>
    <p:sldId id="265" r:id="rId10"/>
    <p:sldId id="274" r:id="rId11"/>
    <p:sldId id="268" r:id="rId12"/>
    <p:sldId id="266" r:id="rId13"/>
    <p:sldId id="267" r:id="rId14"/>
    <p:sldId id="262" r:id="rId15"/>
    <p:sldId id="270" r:id="rId16"/>
    <p:sldId id="271" r:id="rId17"/>
    <p:sldId id="273" r:id="rId18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16" autoAdjust="0"/>
  </p:normalViewPr>
  <p:slideViewPr>
    <p:cSldViewPr>
      <p:cViewPr varScale="1">
        <p:scale>
          <a:sx n="96" d="100"/>
          <a:sy n="96" d="100"/>
        </p:scale>
        <p:origin x="103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DA5D8-72E3-4518-A2CF-27A4C9F98711}" type="datetimeFigureOut">
              <a:rPr lang="fr-BE" smtClean="0"/>
              <a:t>19/08/2019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7CAFB-93AC-4760-8DFD-4B4B868D2BCA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8577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CF14659-5901-49A0-8315-D64DBED41E62}" type="datetimeFigureOut">
              <a:rPr lang="fr-BE" smtClean="0"/>
              <a:t>19/08/2019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C41AE3F-CADB-473B-B645-18E12119140F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27394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9E2F7-54BD-448A-B026-AB63EDFD628A}" type="datetime1">
              <a:rPr lang="fr-BE" smtClean="0"/>
              <a:t>19/08/2019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15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2642C-7A55-4878-8CBD-C16DB92CC94D}" type="datetime1">
              <a:rPr lang="fr-BE" smtClean="0"/>
              <a:t>19/08/2019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3363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88DB-A683-4775-9908-9F676FADF511}" type="datetime1">
              <a:rPr lang="fr-BE" smtClean="0"/>
              <a:t>19/08/2019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0244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8B73E-3E68-404D-8D6B-50349F05108A}" type="datetime1">
              <a:rPr lang="fr-BE" smtClean="0"/>
              <a:t>19/08/2019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109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EFD0-F2C4-4C3D-B38E-E84CAB018A1F}" type="datetime1">
              <a:rPr lang="fr-BE" smtClean="0"/>
              <a:t>19/08/2019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101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8C7B-0091-4018-8293-D2A3E6DACFB9}" type="datetime1">
              <a:rPr lang="fr-BE" smtClean="0"/>
              <a:t>19/08/2019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842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E3BB-A6B9-4A1F-8D84-21D580525029}" type="datetime1">
              <a:rPr lang="fr-BE" smtClean="0"/>
              <a:t>19/08/2019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6761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FA99-7B71-4DA8-927E-3B930B028486}" type="datetime1">
              <a:rPr lang="fr-BE" smtClean="0"/>
              <a:t>19/08/2019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898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1EB0A-D46A-49B9-A0B9-179D47C2BD23}" type="datetime1">
              <a:rPr lang="fr-BE" smtClean="0"/>
              <a:t>19/08/2019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6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22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6718-FAB0-44E8-A750-F9C4B34F0339}" type="datetime1">
              <a:rPr lang="fr-BE" smtClean="0"/>
              <a:t>19/08/2019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554991"/>
            <a:ext cx="756679" cy="116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25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6718-FAB0-44E8-A750-F9C4B34F0339}" type="datetime1">
              <a:rPr lang="fr-BE" smtClean="0"/>
              <a:t>19/08/2019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564904"/>
            <a:ext cx="3384376" cy="3384376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BE" dirty="0" smtClean="0"/>
              <a:t>Questions</a:t>
            </a:r>
            <a:endParaRPr lang="nl-BE" dirty="0"/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26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A38B-554D-47B9-B004-EFB4E55F3409}" type="datetime1">
              <a:rPr lang="fr-BE" smtClean="0"/>
              <a:t>19/08/2019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‹#›</a:t>
            </a:fld>
            <a:endParaRPr lang="fr-BE"/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100829"/>
            <a:ext cx="619847" cy="95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147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862029A-3C00-4FAC-B384-6C5D398D3B19}" type="datetime1">
              <a:rPr lang="fr-BE" smtClean="0"/>
              <a:pPr/>
              <a:t>19/08/2019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763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fld id="{8CC28852-9865-425A-AD48-1BA01D57BEBA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0279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hyperlink" Target="http://intranet.mil.intra/sites/Mat/SAFETY/Pages/PREV/Chrome6.aspx" TargetMode="Externa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1</a:t>
            </a:fld>
            <a:r>
              <a:rPr lang="fr-BE" dirty="0" smtClean="0"/>
              <a:t>/14</a:t>
            </a:r>
            <a:endParaRPr lang="fr-BE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069331" y="1772816"/>
            <a:ext cx="57718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 b="1" dirty="0" smtClean="0">
                <a:solidFill>
                  <a:srgbClr val="000000"/>
                </a:solidFill>
                <a:latin typeface="Courier New" pitchFamily="49" charset="0"/>
              </a:rPr>
              <a:t>Chrome VI - protections</a:t>
            </a:r>
            <a:endParaRPr lang="en-GB" sz="28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69331" y="2644126"/>
            <a:ext cx="4225107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BE" sz="1600" b="1" dirty="0" smtClean="0">
                <a:solidFill>
                  <a:srgbClr val="000000"/>
                </a:solidFill>
                <a:latin typeface="Courier New" pitchFamily="49" charset="0"/>
              </a:rPr>
              <a:t>Sylvain VERAST </a:t>
            </a:r>
            <a:r>
              <a:rPr lang="fr-BE" sz="1600" dirty="0" smtClean="0">
                <a:solidFill>
                  <a:srgbClr val="000000"/>
                </a:solidFill>
                <a:latin typeface="Courier New" pitchFamily="49" charset="0"/>
              </a:rPr>
              <a:t>Cdt</a:t>
            </a:r>
            <a:r>
              <a:rPr lang="fr-BE" sz="16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fr-BE" sz="1400" dirty="0" smtClean="0">
                <a:solidFill>
                  <a:srgbClr val="000000"/>
                </a:solidFill>
                <a:latin typeface="Courier New" pitchFamily="49" charset="0"/>
                <a:sym typeface="Wingdings" pitchFamily="2" charset="2"/>
              </a:rPr>
              <a:t>UTE Florennes</a:t>
            </a:r>
            <a:endParaRPr lang="fr-BE" sz="1400" dirty="0">
              <a:solidFill>
                <a:srgbClr val="000000"/>
              </a:solidFill>
              <a:latin typeface="Courier New" pitchFamily="49" charset="0"/>
              <a:sym typeface="Wingdings" pitchFamily="2" charset="2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027238" y="3496155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600" dirty="0" smtClean="0">
                <a:solidFill>
                  <a:srgbClr val="000000"/>
                </a:solidFill>
                <a:latin typeface="Courier New" pitchFamily="49" charset="0"/>
              </a:rPr>
              <a:t>22.08.2019</a:t>
            </a:r>
            <a:endParaRPr lang="en-GB" sz="1600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85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Hygiène (2)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Nettoyer</a:t>
            </a:r>
            <a:r>
              <a:rPr lang="fr-BE" dirty="0" smtClean="0"/>
              <a:t> </a:t>
            </a:r>
            <a:r>
              <a:rPr lang="fr-BE" dirty="0"/>
              <a:t>de préférence les déversements accidentels par voie </a:t>
            </a:r>
            <a:r>
              <a:rPr lang="fr-BE" b="1" dirty="0"/>
              <a:t>humide</a:t>
            </a:r>
            <a:r>
              <a:rPr lang="fr-BE" dirty="0"/>
              <a:t> ou par </a:t>
            </a:r>
            <a:r>
              <a:rPr lang="fr-BE" b="1" dirty="0"/>
              <a:t>succion</a:t>
            </a:r>
            <a:r>
              <a:rPr lang="fr-BE" dirty="0"/>
              <a:t> ; ne jamais utiliser de balayette et de pelle ou d’air </a:t>
            </a:r>
            <a:r>
              <a:rPr lang="fr-BE" dirty="0" smtClean="0"/>
              <a:t>comprimé</a:t>
            </a:r>
            <a:endParaRPr lang="fr-BE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Durant </a:t>
            </a:r>
            <a:r>
              <a:rPr lang="fr-BE" dirty="0"/>
              <a:t>le travail, </a:t>
            </a:r>
            <a:r>
              <a:rPr lang="fr-BE" b="1" dirty="0"/>
              <a:t>ne pas porter de bagues, montres, etc</a:t>
            </a:r>
            <a:r>
              <a:rPr lang="fr-BE" dirty="0"/>
              <a:t>. car de la matière peut s'accumuler sous les </a:t>
            </a:r>
            <a:r>
              <a:rPr lang="fr-BE" dirty="0" smtClean="0"/>
              <a:t>bijoux</a:t>
            </a:r>
            <a:endParaRPr lang="fr-BE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Veiller </a:t>
            </a:r>
            <a:r>
              <a:rPr lang="fr-BE" dirty="0"/>
              <a:t>à garder les </a:t>
            </a:r>
            <a:r>
              <a:rPr lang="fr-BE" b="1" dirty="0"/>
              <a:t>ongles coupés courts et </a:t>
            </a:r>
            <a:r>
              <a:rPr lang="fr-BE" b="1" dirty="0" smtClean="0"/>
              <a:t>propres</a:t>
            </a:r>
            <a:endParaRPr lang="fr-BE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Se </a:t>
            </a:r>
            <a:r>
              <a:rPr lang="fr-BE" b="1" dirty="0"/>
              <a:t>laver les mains au savon avant d’aller aux </a:t>
            </a:r>
            <a:r>
              <a:rPr lang="fr-BE" b="1" dirty="0" smtClean="0"/>
              <a:t>toilettes</a:t>
            </a:r>
            <a:endParaRPr lang="fr-BE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Se </a:t>
            </a:r>
            <a:r>
              <a:rPr lang="fr-BE" b="1" dirty="0"/>
              <a:t>laver soigneusement les mains et le visage avant de manger, boire et </a:t>
            </a:r>
            <a:r>
              <a:rPr lang="fr-BE" b="1" dirty="0" smtClean="0"/>
              <a:t>fumer</a:t>
            </a:r>
            <a:endParaRPr lang="fr-BE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Ne </a:t>
            </a:r>
            <a:r>
              <a:rPr lang="fr-BE" b="1" dirty="0"/>
              <a:t>pas fumer, boire et manger sur le lieu de </a:t>
            </a:r>
            <a:r>
              <a:rPr lang="fr-BE" b="1" dirty="0" smtClean="0"/>
              <a:t>travail</a:t>
            </a:r>
            <a:endParaRPr lang="fr-BE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Changer </a:t>
            </a:r>
            <a:r>
              <a:rPr lang="fr-BE" b="1" dirty="0"/>
              <a:t>de vêtements</a:t>
            </a:r>
            <a:r>
              <a:rPr lang="fr-BE" dirty="0"/>
              <a:t> (de travail) si ceux-ci sont </a:t>
            </a:r>
            <a:r>
              <a:rPr lang="fr-BE" b="1" dirty="0"/>
              <a:t>souillés </a:t>
            </a:r>
            <a:r>
              <a:rPr lang="fr-BE" dirty="0"/>
              <a:t>au point de salir la </a:t>
            </a:r>
            <a:r>
              <a:rPr lang="fr-BE" dirty="0" smtClean="0"/>
              <a:t>peau</a:t>
            </a:r>
            <a:endParaRPr lang="fr-BE" dirty="0"/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273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Déchets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Poubelles double emballage marquées Chrome 6 </a:t>
            </a:r>
            <a:r>
              <a:rPr lang="fr-BE" dirty="0" smtClean="0"/>
              <a:t>pour la collecte des EPI utilisés, du mat de nettoyage et des poussières ramassées </a:t>
            </a:r>
            <a:r>
              <a:rPr lang="fr-BE" dirty="0" smtClean="0">
                <a:sym typeface="Wingdings" panose="05000000000000000000" pitchFamily="2" charset="2"/>
              </a:rPr>
              <a:t> ce qui est contaminé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>
                <a:sym typeface="Wingdings" panose="05000000000000000000" pitchFamily="2" charset="2"/>
              </a:rPr>
              <a:t>A évacuer vers </a:t>
            </a:r>
            <a:r>
              <a:rPr lang="fr-BE" b="1" dirty="0" smtClean="0">
                <a:sym typeface="Wingdings" panose="05000000000000000000" pitchFamily="2" charset="2"/>
              </a:rPr>
              <a:t>parc à déchets </a:t>
            </a:r>
            <a:r>
              <a:rPr lang="fr-BE" dirty="0" smtClean="0">
                <a:sym typeface="Wingdings" panose="05000000000000000000" pitchFamily="2" charset="2"/>
              </a:rPr>
              <a:t>(F92)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11</a:t>
            </a:fld>
            <a:r>
              <a:rPr lang="fr-BE" dirty="0" smtClean="0"/>
              <a:t>/14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7526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Recherche du Chrome 6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Kits de détection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err="1" smtClean="0"/>
              <a:t>Nov</a:t>
            </a:r>
            <a:r>
              <a:rPr lang="fr-BE" dirty="0" smtClean="0"/>
              <a:t> 2018 : </a:t>
            </a:r>
            <a:r>
              <a:rPr lang="fr-BE" b="1" dirty="0" smtClean="0"/>
              <a:t>analyse des poussières </a:t>
            </a:r>
            <a:r>
              <a:rPr lang="fr-BE" dirty="0" smtClean="0"/>
              <a:t>sur les surfaces réalisée aux G68 (positif), G10, B10, D55, C9 (négatifs)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Sep 2019 : </a:t>
            </a:r>
            <a:r>
              <a:rPr lang="fr-BE" b="1" dirty="0" smtClean="0"/>
              <a:t>analyse des rejets d’air </a:t>
            </a:r>
            <a:r>
              <a:rPr lang="fr-BE" dirty="0" smtClean="0"/>
              <a:t>à la cabine de peinture prévue (G68) </a:t>
            </a:r>
            <a:r>
              <a:rPr lang="fr-BE" dirty="0" smtClean="0">
                <a:sym typeface="Wingdings" panose="05000000000000000000" pitchFamily="2" charset="2"/>
              </a:rPr>
              <a:t> nécessaire pour travaux Infra (extracteurs)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12</a:t>
            </a:fld>
            <a:r>
              <a:rPr lang="fr-BE" dirty="0" smtClean="0"/>
              <a:t>/14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8922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Situation cabine peinture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1275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A</a:t>
            </a:r>
            <a:r>
              <a:rPr lang="fr-BE" dirty="0" smtClean="0"/>
              <a:t>nalyses </a:t>
            </a:r>
            <a:r>
              <a:rPr lang="fr-BE" dirty="0"/>
              <a:t>du </a:t>
            </a:r>
            <a:r>
              <a:rPr lang="fr-BE" dirty="0" smtClean="0"/>
              <a:t>DLD</a:t>
            </a:r>
            <a:r>
              <a:rPr lang="fr-BE" dirty="0"/>
              <a:t> </a:t>
            </a:r>
            <a:r>
              <a:rPr lang="fr-BE" dirty="0" smtClean="0"/>
              <a:t>: </a:t>
            </a:r>
            <a:r>
              <a:rPr lang="fr-BE" b="1" dirty="0"/>
              <a:t>tout le bâtiment est contaminé </a:t>
            </a:r>
            <a:r>
              <a:rPr lang="fr-BE" dirty="0"/>
              <a:t>au Chrome VI et ce à des degrés divers selon les </a:t>
            </a:r>
            <a:r>
              <a:rPr lang="fr-BE" dirty="0" smtClean="0"/>
              <a:t>endroits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u="sng" dirty="0" smtClean="0"/>
              <a:t>Selon infos recueillies sur place </a:t>
            </a:r>
            <a:r>
              <a:rPr lang="fr-BE" dirty="0" smtClean="0"/>
              <a:t>: problème </a:t>
            </a:r>
            <a:r>
              <a:rPr lang="fr-BE" dirty="0"/>
              <a:t>de surpression de la cabine de peinture, cabine de sablage non étanche, pas de nettoyage des locaux contaminés réalisé par une firme </a:t>
            </a:r>
            <a:endParaRPr lang="fr-BE" dirty="0" smtClean="0"/>
          </a:p>
          <a:p>
            <a:pPr marL="0" indent="0">
              <a:buNone/>
            </a:pPr>
            <a:r>
              <a:rPr lang="fr-BE" u="sng" dirty="0" smtClean="0"/>
              <a:t>Recommandations à la LH </a:t>
            </a:r>
            <a:r>
              <a:rPr lang="fr-BE" dirty="0" smtClean="0"/>
              <a:t>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b="1" dirty="0"/>
              <a:t>U</a:t>
            </a:r>
            <a:r>
              <a:rPr lang="fr-BE" b="1" dirty="0" smtClean="0"/>
              <a:t>tiliser le G68 </a:t>
            </a:r>
            <a:r>
              <a:rPr lang="fr-BE" b="1" dirty="0"/>
              <a:t>uniquement pour le travail absolument indispensable et uniquement par du personnel équipé des EPI prescrits pour le </a:t>
            </a:r>
            <a:r>
              <a:rPr lang="fr-BE" b="1" dirty="0" smtClean="0"/>
              <a:t>chrome VI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Prévoir des </a:t>
            </a:r>
            <a:r>
              <a:rPr lang="fr-BE" b="1" dirty="0" smtClean="0"/>
              <a:t>périodes </a:t>
            </a:r>
            <a:r>
              <a:rPr lang="fr-BE" b="1" dirty="0"/>
              <a:t>de repos </a:t>
            </a:r>
            <a:r>
              <a:rPr lang="fr-BE" dirty="0"/>
              <a:t>(</a:t>
            </a:r>
            <a:r>
              <a:rPr lang="fr-BE" dirty="0" smtClean="0"/>
              <a:t>médecin </a:t>
            </a:r>
            <a:r>
              <a:rPr lang="fr-BE" dirty="0"/>
              <a:t>du </a:t>
            </a:r>
            <a:r>
              <a:rPr lang="fr-BE" dirty="0" smtClean="0"/>
              <a:t>travail)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L</a:t>
            </a:r>
            <a:r>
              <a:rPr lang="fr-BE" dirty="0" smtClean="0"/>
              <a:t>es </a:t>
            </a:r>
            <a:r>
              <a:rPr lang="fr-BE" dirty="0"/>
              <a:t>sas de </a:t>
            </a:r>
            <a:r>
              <a:rPr lang="fr-BE" dirty="0" smtClean="0"/>
              <a:t>décontamination fournis (douches) </a:t>
            </a:r>
            <a:r>
              <a:rPr lang="fr-BE" dirty="0"/>
              <a:t>et les vestiaires doivent se trouver </a:t>
            </a:r>
            <a:r>
              <a:rPr lang="fr-BE" b="1" dirty="0"/>
              <a:t>à l’extérieur du </a:t>
            </a:r>
            <a:r>
              <a:rPr lang="fr-BE" b="1" dirty="0" smtClean="0"/>
              <a:t>bloc</a:t>
            </a:r>
            <a:endParaRPr lang="fr-BE" b="1" dirty="0"/>
          </a:p>
          <a:p>
            <a:endParaRPr lang="fr-BE" dirty="0"/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13</a:t>
            </a:fld>
            <a:r>
              <a:rPr lang="fr-BE" dirty="0" smtClean="0"/>
              <a:t>/14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9561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T</a:t>
            </a:r>
            <a:r>
              <a:rPr lang="fr-BE" dirty="0" smtClean="0"/>
              <a:t>ravaux Infra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G10/D55 : pas à nettoyer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B10/C9 : nettoyés en partie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F66 : nouveaux extracteurs HEPA placés (gaz soudure)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G68 : en attente </a:t>
            </a:r>
            <a:r>
              <a:rPr lang="fr-BE" dirty="0" smtClean="0">
                <a:sym typeface="Wingdings" panose="05000000000000000000" pitchFamily="2" charset="2"/>
              </a:rPr>
              <a:t>des </a:t>
            </a:r>
            <a:r>
              <a:rPr lang="fr-BE" dirty="0">
                <a:sym typeface="Wingdings" panose="05000000000000000000" pitchFamily="2" charset="2"/>
              </a:rPr>
              <a:t>analyses </a:t>
            </a:r>
            <a:r>
              <a:rPr lang="fr-BE" dirty="0" smtClean="0">
                <a:sym typeface="Wingdings" panose="05000000000000000000" pitchFamily="2" charset="2"/>
              </a:rPr>
              <a:t>d’air ensuite : </a:t>
            </a:r>
            <a:r>
              <a:rPr lang="fr-BE" dirty="0" smtClean="0"/>
              <a:t>modifications Infra + extracteurs </a:t>
            </a:r>
            <a:r>
              <a:rPr lang="fr-BE" dirty="0" smtClean="0">
                <a:sym typeface="Wingdings" panose="05000000000000000000" pitchFamily="2" charset="2"/>
              </a:rPr>
              <a:t>+ nettoyage 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14</a:t>
            </a:fld>
            <a:r>
              <a:rPr lang="fr-BE" dirty="0" smtClean="0"/>
              <a:t>/14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9204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SLPPT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BE" dirty="0" smtClean="0"/>
          </a:p>
          <a:p>
            <a:pPr marL="0" indent="0">
              <a:buNone/>
            </a:pPr>
            <a:r>
              <a:rPr lang="fr-BE" dirty="0" smtClean="0"/>
              <a:t>Cdt VERAST S</a:t>
            </a:r>
            <a:r>
              <a:rPr lang="fr-BE" dirty="0"/>
              <a:t>. (Sep 2019) </a:t>
            </a:r>
            <a:r>
              <a:rPr lang="fr-BE" dirty="0" smtClean="0">
                <a:sym typeface="Wingdings" panose="05000000000000000000" pitchFamily="2" charset="2"/>
              </a:rPr>
              <a:t></a:t>
            </a:r>
            <a:r>
              <a:rPr lang="fr-BE" dirty="0" smtClean="0"/>
              <a:t>26234</a:t>
            </a:r>
          </a:p>
          <a:p>
            <a:pPr marL="0" indent="0">
              <a:buNone/>
            </a:pPr>
            <a:r>
              <a:rPr lang="fr-BE" dirty="0" smtClean="0"/>
              <a:t>Adjt POCHET Y.      </a:t>
            </a:r>
            <a:r>
              <a:rPr lang="fr-BE" dirty="0" smtClean="0">
                <a:sym typeface="Wingdings" panose="05000000000000000000" pitchFamily="2" charset="2"/>
              </a:rPr>
              <a:t></a:t>
            </a:r>
            <a:r>
              <a:rPr lang="fr-BE" dirty="0" smtClean="0"/>
              <a:t> 26119</a:t>
            </a:r>
          </a:p>
          <a:p>
            <a:pPr marL="0" indent="0">
              <a:buNone/>
            </a:pPr>
            <a:r>
              <a:rPr lang="fr-BE" dirty="0" smtClean="0"/>
              <a:t>1SM HERMANS K. </a:t>
            </a:r>
            <a:r>
              <a:rPr lang="fr-BE" dirty="0" smtClean="0">
                <a:sym typeface="Wingdings" panose="05000000000000000000" pitchFamily="2" charset="2"/>
              </a:rPr>
              <a:t> </a:t>
            </a:r>
            <a:r>
              <a:rPr lang="fr-BE" dirty="0" smtClean="0"/>
              <a:t>26119</a:t>
            </a:r>
          </a:p>
          <a:p>
            <a:pPr marL="0" indent="0">
              <a:buNone/>
            </a:pPr>
            <a:r>
              <a:rPr lang="fr-BE" dirty="0" smtClean="0">
                <a:sym typeface="Wingdings" panose="05000000000000000000" pitchFamily="2" charset="2"/>
              </a:rPr>
              <a:t> </a:t>
            </a:r>
            <a:r>
              <a:rPr lang="fr-BE" u="sng" dirty="0" smtClean="0">
                <a:solidFill>
                  <a:srgbClr val="0070C0"/>
                </a:solidFill>
              </a:rPr>
              <a:t>+DGHWB-SLPPT10-FLORENNES</a:t>
            </a:r>
          </a:p>
          <a:p>
            <a:pPr marL="0" indent="0">
              <a:buNone/>
            </a:pPr>
            <a:r>
              <a:rPr lang="fr-BE" dirty="0" smtClean="0"/>
              <a:t>F53 1</a:t>
            </a:r>
            <a:r>
              <a:rPr lang="fr-BE" baseline="30000" dirty="0" smtClean="0"/>
              <a:t>er</a:t>
            </a:r>
            <a:r>
              <a:rPr lang="fr-BE" dirty="0" smtClean="0"/>
              <a:t> étage</a:t>
            </a:r>
          </a:p>
          <a:p>
            <a:pPr marL="0" indent="0">
              <a:buNone/>
            </a:pPr>
            <a:r>
              <a:rPr lang="fr-BE" dirty="0" smtClean="0">
                <a:solidFill>
                  <a:srgbClr val="FF0000"/>
                </a:solidFill>
              </a:rPr>
              <a:t>+ assistants en prévention !</a:t>
            </a:r>
          </a:p>
          <a:p>
            <a:endParaRPr lang="fr-BE" dirty="0"/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2</a:t>
            </a:fld>
            <a:r>
              <a:rPr lang="fr-BE" dirty="0" smtClean="0"/>
              <a:t>/14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1043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Principaux documents de travail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BE" b="1" u="sng" dirty="0" smtClean="0">
                <a:solidFill>
                  <a:srgbClr val="FF0000"/>
                </a:solidFill>
              </a:rPr>
              <a:t>COMOPSAIR</a:t>
            </a:r>
          </a:p>
          <a:p>
            <a:pPr marL="0" indent="0">
              <a:buNone/>
            </a:pPr>
            <a:r>
              <a:rPr lang="fr-BE" dirty="0">
                <a:solidFill>
                  <a:srgbClr val="FF0000"/>
                </a:solidFill>
              </a:rPr>
              <a:t>19-50181959 Plan d’action « Prévention Chrome 6 » au sein des Unités </a:t>
            </a:r>
            <a:r>
              <a:rPr lang="fr-BE" dirty="0" smtClean="0">
                <a:solidFill>
                  <a:srgbClr val="FF0000"/>
                </a:solidFill>
              </a:rPr>
              <a:t>COMOPSAIR</a:t>
            </a:r>
            <a:endParaRPr lang="fr-B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BE" b="1" u="sng" dirty="0" smtClean="0"/>
          </a:p>
          <a:p>
            <a:pPr marL="0" indent="0">
              <a:buNone/>
            </a:pPr>
            <a:r>
              <a:rPr lang="fr-BE" b="1" u="sng" dirty="0" smtClean="0"/>
              <a:t>2 </a:t>
            </a:r>
            <a:r>
              <a:rPr lang="fr-BE" b="1" u="sng" dirty="0" smtClean="0"/>
              <a:t>W TAC</a:t>
            </a:r>
            <a:endParaRPr lang="fr-BE" b="1" u="sng" dirty="0"/>
          </a:p>
          <a:p>
            <a:pPr marL="0" indent="0">
              <a:buNone/>
            </a:pPr>
            <a:r>
              <a:rPr lang="fr-BE" dirty="0" smtClean="0"/>
              <a:t>18-50072665 Chrome 6 et </a:t>
            </a:r>
            <a:r>
              <a:rPr lang="fr-BE" dirty="0" err="1" smtClean="0"/>
              <a:t>isocyanate</a:t>
            </a:r>
            <a:r>
              <a:rPr lang="fr-BE" dirty="0" smtClean="0"/>
              <a:t> - mesures locales de prévention à prendre</a:t>
            </a:r>
          </a:p>
          <a:p>
            <a:pPr marL="0" indent="0">
              <a:buNone/>
            </a:pPr>
            <a:r>
              <a:rPr lang="fr-BE" dirty="0" smtClean="0"/>
              <a:t>18-50054681 Gestion </a:t>
            </a:r>
            <a:r>
              <a:rPr lang="fr-BE" dirty="0"/>
              <a:t>de la présence de Chrome VI sur le matériel en utilisation sur </a:t>
            </a:r>
            <a:r>
              <a:rPr lang="fr-BE" dirty="0" smtClean="0"/>
              <a:t>base</a:t>
            </a:r>
          </a:p>
          <a:p>
            <a:pPr marL="0" indent="0">
              <a:buNone/>
            </a:pPr>
            <a:endParaRPr lang="fr-BE" b="1" u="sng" dirty="0" smtClean="0"/>
          </a:p>
          <a:p>
            <a:pPr marL="0" indent="0">
              <a:buNone/>
            </a:pPr>
            <a:r>
              <a:rPr lang="fr-BE" b="1" u="sng" dirty="0" smtClean="0"/>
              <a:t>SIPPT </a:t>
            </a:r>
            <a:r>
              <a:rPr lang="fr-BE" b="1" u="sng" dirty="0" smtClean="0"/>
              <a:t>MR</a:t>
            </a:r>
            <a:endParaRPr lang="fr-BE" b="1" u="sng" dirty="0"/>
          </a:p>
          <a:p>
            <a:pPr marL="0" indent="0">
              <a:buNone/>
            </a:pPr>
            <a:r>
              <a:rPr lang="fr-BE" dirty="0" smtClean="0"/>
              <a:t>Analyses </a:t>
            </a:r>
            <a:r>
              <a:rPr lang="fr-BE" dirty="0"/>
              <a:t>de risque </a:t>
            </a:r>
            <a:r>
              <a:rPr lang="fr-BE" dirty="0" smtClean="0"/>
              <a:t>limitée : travailler </a:t>
            </a:r>
            <a:r>
              <a:rPr lang="fr-BE" dirty="0"/>
              <a:t>sur des surfaces traitées au </a:t>
            </a:r>
            <a:r>
              <a:rPr lang="fr-BE" dirty="0" smtClean="0"/>
              <a:t>Chrome 6 + ateliers métaux F66</a:t>
            </a:r>
          </a:p>
          <a:p>
            <a:pPr marL="0" indent="0">
              <a:buNone/>
            </a:pPr>
            <a:endParaRPr lang="fr-BE" dirty="0" smtClean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3</a:t>
            </a:fld>
            <a:endParaRPr lang="fr-BE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6707626"/>
              </p:ext>
            </p:extLst>
          </p:nvPr>
        </p:nvGraphicFramePr>
        <p:xfrm>
          <a:off x="3923928" y="2492896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3928" y="2492896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46856" y="6316465"/>
            <a:ext cx="836327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BE" dirty="0" smtClean="0">
                <a:sym typeface="Wingdings" panose="05000000000000000000" pitchFamily="2" charset="2"/>
              </a:rPr>
              <a:t>Site de </a:t>
            </a:r>
            <a:r>
              <a:rPr lang="fr-BE" dirty="0" err="1" smtClean="0">
                <a:sym typeface="Wingdings" panose="05000000000000000000" pitchFamily="2" charset="2"/>
              </a:rPr>
              <a:t>Ref</a:t>
            </a:r>
            <a:r>
              <a:rPr lang="fr-BE" dirty="0" smtClean="0">
                <a:sym typeface="Wingdings" panose="05000000000000000000" pitchFamily="2" charset="2"/>
              </a:rPr>
              <a:t> </a:t>
            </a:r>
            <a:r>
              <a:rPr lang="fr-BE" dirty="0">
                <a:sym typeface="Wingdings" panose="05000000000000000000" pitchFamily="2" charset="2"/>
              </a:rPr>
              <a:t>: </a:t>
            </a:r>
            <a:r>
              <a:rPr lang="fr-BE" dirty="0">
                <a:sym typeface="Wingdings" panose="05000000000000000000" pitchFamily="2" charset="2"/>
                <a:hlinkClick r:id="rId5"/>
              </a:rPr>
              <a:t>http://</a:t>
            </a:r>
            <a:r>
              <a:rPr lang="fr-BE" dirty="0" smtClean="0">
                <a:sym typeface="Wingdings" panose="05000000000000000000" pitchFamily="2" charset="2"/>
                <a:hlinkClick r:id="rId5"/>
              </a:rPr>
              <a:t>intranet.mil.intra/sites/Mat/SAFETY/Pages/PREV/Chrome6.aspx</a:t>
            </a:r>
            <a:endParaRPr lang="fr-BE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8931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Activités à risque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BE" b="1" dirty="0" smtClean="0"/>
              <a:t>Activités à haute </a:t>
            </a:r>
            <a:r>
              <a:rPr lang="fr-BE" b="1" dirty="0"/>
              <a:t>énergie </a:t>
            </a:r>
            <a:r>
              <a:rPr lang="fr-BE" dirty="0"/>
              <a:t>(risque le plus élevé pour le Chrome 6 car projection de fines poussières</a:t>
            </a:r>
            <a:r>
              <a:rPr lang="fr-BE" dirty="0" smtClean="0"/>
              <a:t>) : poncer mécaniquement, fraiser, meuler, sabler </a:t>
            </a:r>
            <a:r>
              <a:rPr lang="fr-BE" dirty="0"/>
              <a:t>de la peinture </a:t>
            </a:r>
            <a:r>
              <a:rPr lang="fr-BE" dirty="0" smtClean="0"/>
              <a:t>au Chrome 6,…</a:t>
            </a:r>
          </a:p>
          <a:p>
            <a:pPr marL="0" indent="0">
              <a:buNone/>
            </a:pPr>
            <a:endParaRPr lang="fr-BE" dirty="0" smtClean="0"/>
          </a:p>
          <a:p>
            <a:pPr marL="0" indent="0">
              <a:buNone/>
            </a:pPr>
            <a:r>
              <a:rPr lang="fr-BE" b="1" dirty="0" smtClean="0"/>
              <a:t>Activités </a:t>
            </a:r>
            <a:r>
              <a:rPr lang="fr-BE" b="1" dirty="0"/>
              <a:t>à faible </a:t>
            </a:r>
            <a:r>
              <a:rPr lang="fr-BE" b="1" dirty="0" smtClean="0"/>
              <a:t>énergie </a:t>
            </a:r>
            <a:r>
              <a:rPr lang="fr-BE" dirty="0" smtClean="0"/>
              <a:t>(grosses poussières, moins de projections) : poncer manuellement, forer, scier, limer,…</a:t>
            </a:r>
            <a:endParaRPr lang="fr-BE" dirty="0"/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4</a:t>
            </a:fld>
            <a:r>
              <a:rPr lang="fr-BE" dirty="0" smtClean="0"/>
              <a:t>/14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474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Activités à risques </a:t>
            </a:r>
            <a:r>
              <a:rPr lang="fr-BE" dirty="0" smtClean="0">
                <a:solidFill>
                  <a:srgbClr val="FF0000"/>
                </a:solidFill>
              </a:rPr>
              <a:t>2W Tac</a:t>
            </a:r>
            <a:endParaRPr lang="fr-BE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729814"/>
              </p:ext>
            </p:extLst>
          </p:nvPr>
        </p:nvGraphicFramePr>
        <p:xfrm>
          <a:off x="457200" y="1600200"/>
          <a:ext cx="8229600" cy="52669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4542873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501427737"/>
                    </a:ext>
                  </a:extLst>
                </a:gridCol>
              </a:tblGrid>
              <a:tr h="17567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Peinture avions (G68, B10 et G10)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(1) Poncer mécaniquement ou manuellement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(2) Sabler en cabine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(3) Dégraisser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(4) Appliquer des couches de peinture primaire</a:t>
                      </a:r>
                    </a:p>
                    <a:p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Sealing</a:t>
                      </a:r>
                      <a:r>
                        <a:rPr kumimoji="0" lang="fr-BE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/ Composites (G68, B10, G10 et </a:t>
                      </a:r>
                      <a:r>
                        <a:rPr kumimoji="0" lang="fr-BE" sz="16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shelters</a:t>
                      </a:r>
                      <a:r>
                        <a:rPr kumimoji="0" lang="fr-BE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(1) Poncer manuellement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(2) Dégraisser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(3) Appliquer du </a:t>
                      </a:r>
                      <a:r>
                        <a:rPr kumimoji="0" lang="fr-BE" sz="16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sealing</a:t>
                      </a: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compound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(4) Coller des ensembles</a:t>
                      </a:r>
                    </a:p>
                    <a:p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39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Tôlerie avions (Sec tôlerie, B10 et G10)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(1) Poncer mécaniquement ou manuellement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(2) Forer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(3) Fraiser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(4) Limer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(5) Scier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(6) Meuler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(7) Dégraisser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(8) Appliquer du </a:t>
                      </a:r>
                      <a:r>
                        <a:rPr kumimoji="0" lang="fr-BE" sz="16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sealing</a:t>
                      </a: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compound</a:t>
                      </a:r>
                    </a:p>
                    <a:p>
                      <a:endParaRPr lang="fr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GSE (D55) et atelier </a:t>
                      </a:r>
                      <a:r>
                        <a:rPr kumimoji="0" lang="fr-BE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métaux </a:t>
                      </a:r>
                      <a:r>
                        <a:rPr kumimoji="0" lang="fr-BE" sz="16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(F66)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(1) Poncer mécaniquement ou manuellement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(2) Forer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(3) Fraiser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(4) Limer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(5) Scier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(6) Meuler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(7) Dégraisser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(8) Appliquer du </a:t>
                      </a:r>
                      <a:r>
                        <a:rPr kumimoji="0" lang="fr-BE" sz="16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sealing</a:t>
                      </a: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compound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BE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(9) Appliquer des couches de peinture primaire</a:t>
                      </a:r>
                    </a:p>
                    <a:p>
                      <a:endParaRPr lang="fr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72067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6152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Protections (1)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6</a:t>
            </a:fld>
            <a:endParaRPr lang="fr-BE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095436"/>
            <a:ext cx="6912768" cy="553565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87420" y="2348880"/>
            <a:ext cx="6940963" cy="338437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02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3918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BE" dirty="0" smtClean="0"/>
              <a:t>Protections - ateliers métaux F66 (2)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Fumée de </a:t>
            </a:r>
            <a:r>
              <a:rPr lang="fr-BE" b="1" dirty="0" smtClean="0"/>
              <a:t>soudage</a:t>
            </a:r>
            <a:r>
              <a:rPr lang="fr-BE" dirty="0" smtClean="0"/>
              <a:t> contenant du Chrome 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Prévention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BE" dirty="0" smtClean="0"/>
              <a:t>Procédés de soudage avec </a:t>
            </a:r>
            <a:r>
              <a:rPr lang="fr-BE" b="1" dirty="0" smtClean="0"/>
              <a:t>moins de fumée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BE" b="1" dirty="0" smtClean="0"/>
              <a:t>Aspiration </a:t>
            </a:r>
            <a:r>
              <a:rPr lang="fr-BE" b="1" dirty="0"/>
              <a:t>à la </a:t>
            </a:r>
            <a:r>
              <a:rPr lang="fr-BE" b="1" dirty="0" smtClean="0"/>
              <a:t>source </a:t>
            </a:r>
            <a:r>
              <a:rPr lang="fr-BE" dirty="0" smtClean="0"/>
              <a:t>des fumées</a:t>
            </a:r>
            <a:endParaRPr lang="fr-BE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BE" dirty="0" smtClean="0"/>
              <a:t>EPI : </a:t>
            </a:r>
            <a:r>
              <a:rPr lang="fr-BE" b="1" dirty="0" smtClean="0"/>
              <a:t>protection respiratoire </a:t>
            </a:r>
            <a:r>
              <a:rPr lang="fr-BE" dirty="0" smtClean="0"/>
              <a:t>(anti-aérosols/gaz P3)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Huiles de coupe tournage </a:t>
            </a:r>
            <a:r>
              <a:rPr lang="fr-BE" dirty="0" smtClean="0"/>
              <a:t>avec Chrome 6 </a:t>
            </a:r>
            <a:r>
              <a:rPr lang="fr-BE" dirty="0" smtClean="0">
                <a:sym typeface="Wingdings" panose="05000000000000000000" pitchFamily="2" charset="2"/>
              </a:rPr>
              <a:t> EPI lors du </a:t>
            </a:r>
            <a:r>
              <a:rPr lang="fr-BE" b="1" dirty="0" smtClean="0">
                <a:sym typeface="Wingdings" panose="05000000000000000000" pitchFamily="2" charset="2"/>
              </a:rPr>
              <a:t>nettoyage </a:t>
            </a:r>
            <a:r>
              <a:rPr lang="fr-BE" dirty="0" smtClean="0">
                <a:sym typeface="Wingdings" panose="05000000000000000000" pitchFamily="2" charset="2"/>
              </a:rPr>
              <a:t>de la machine</a:t>
            </a:r>
          </a:p>
          <a:p>
            <a:pPr>
              <a:buFont typeface="Wingdings" panose="05000000000000000000" pitchFamily="2" charset="2"/>
              <a:buChar char="Ä"/>
            </a:pPr>
            <a:r>
              <a:rPr lang="fr-BE" dirty="0" smtClean="0">
                <a:sym typeface="Wingdings" panose="05000000000000000000" pitchFamily="2" charset="2"/>
              </a:rPr>
              <a:t>Détails : </a:t>
            </a:r>
            <a:r>
              <a:rPr lang="fr-BE" b="1" dirty="0" smtClean="0">
                <a:sym typeface="Wingdings" panose="05000000000000000000" pitchFamily="2" charset="2"/>
              </a:rPr>
              <a:t>analyse de risque limitée </a:t>
            </a:r>
            <a:r>
              <a:rPr lang="fr-BE" dirty="0" smtClean="0">
                <a:sym typeface="Wingdings" panose="05000000000000000000" pitchFamily="2" charset="2"/>
              </a:rPr>
              <a:t>au Chrome 6 pour les ateliers métaux F66</a:t>
            </a:r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7</a:t>
            </a:fld>
            <a:r>
              <a:rPr lang="fr-BE" dirty="0" smtClean="0"/>
              <a:t>/14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194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Protections collectives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Tests de </a:t>
            </a:r>
            <a:r>
              <a:rPr lang="fr-BE" b="1" dirty="0" smtClean="0"/>
              <a:t>détection</a:t>
            </a:r>
            <a:r>
              <a:rPr lang="fr-BE" dirty="0" smtClean="0"/>
              <a:t> (kits disponibles au SLPPT)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Dégagement de poussières : </a:t>
            </a:r>
            <a:r>
              <a:rPr lang="fr-BE" b="1" dirty="0" smtClean="0"/>
              <a:t>aspiration avec filtre </a:t>
            </a:r>
            <a:r>
              <a:rPr lang="fr-BE" dirty="0" smtClean="0"/>
              <a:t>HEPA 14 (min 13)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Si </a:t>
            </a:r>
            <a:r>
              <a:rPr lang="fr-BE" dirty="0"/>
              <a:t>haute </a:t>
            </a:r>
            <a:r>
              <a:rPr lang="fr-BE" dirty="0" smtClean="0"/>
              <a:t>énergie/dégagement de poussières </a:t>
            </a:r>
            <a:r>
              <a:rPr lang="fr-BE" dirty="0"/>
              <a:t>(tiers) </a:t>
            </a:r>
            <a:r>
              <a:rPr lang="fr-BE" dirty="0" smtClean="0"/>
              <a:t>: </a:t>
            </a:r>
            <a:r>
              <a:rPr lang="fr-BE" b="1" dirty="0" smtClean="0"/>
              <a:t>fermeture de la zone de travail </a:t>
            </a:r>
            <a:r>
              <a:rPr lang="fr-BE" dirty="0" smtClean="0"/>
              <a:t>sur 5 mètres (moins si écrans)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L</a:t>
            </a:r>
            <a:r>
              <a:rPr lang="fr-BE" dirty="0" smtClean="0"/>
              <a:t>e </a:t>
            </a:r>
            <a:r>
              <a:rPr lang="fr-BE" dirty="0"/>
              <a:t>matériel utilisé présentant  de la poussière contenant du Chrome 6  doit être </a:t>
            </a:r>
            <a:r>
              <a:rPr lang="fr-BE" dirty="0" smtClean="0"/>
              <a:t>nettoyé </a:t>
            </a:r>
            <a:r>
              <a:rPr lang="fr-BE" dirty="0"/>
              <a:t>(</a:t>
            </a:r>
            <a:r>
              <a:rPr lang="fr-BE" b="1" dirty="0" smtClean="0"/>
              <a:t>chiffon </a:t>
            </a:r>
            <a:r>
              <a:rPr lang="fr-BE" b="1" dirty="0"/>
              <a:t>légèrement </a:t>
            </a:r>
            <a:r>
              <a:rPr lang="fr-BE" b="1" dirty="0" smtClean="0"/>
              <a:t>humide</a:t>
            </a:r>
            <a:r>
              <a:rPr lang="fr-BE" dirty="0" smtClean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Nettoyage industriel </a:t>
            </a:r>
            <a:r>
              <a:rPr lang="fr-BE" dirty="0" smtClean="0"/>
              <a:t>des bâtiments B10 (réalisé) et G68 (prévu)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Inventaire mat </a:t>
            </a:r>
            <a:r>
              <a:rPr lang="fr-BE" dirty="0" smtClean="0"/>
              <a:t>avec Chrome 6 (</a:t>
            </a:r>
            <a:r>
              <a:rPr lang="fr-BE" dirty="0" err="1" smtClean="0"/>
              <a:t>Gest</a:t>
            </a:r>
            <a:r>
              <a:rPr lang="fr-BE" dirty="0" smtClean="0"/>
              <a:t> </a:t>
            </a:r>
            <a:r>
              <a:rPr lang="fr-BE" dirty="0"/>
              <a:t>mat) </a:t>
            </a:r>
            <a:r>
              <a:rPr lang="fr-BE" dirty="0" smtClean="0">
                <a:sym typeface="Wingdings" panose="05000000000000000000" pitchFamily="2" charset="2"/>
              </a:rPr>
              <a:t> site de </a:t>
            </a:r>
            <a:r>
              <a:rPr lang="fr-BE" dirty="0" err="1" smtClean="0">
                <a:sym typeface="Wingdings" panose="05000000000000000000" pitchFamily="2" charset="2"/>
              </a:rPr>
              <a:t>Ref</a:t>
            </a:r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8</a:t>
            </a:fld>
            <a:r>
              <a:rPr lang="fr-BE" dirty="0" smtClean="0"/>
              <a:t>/14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7808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Hygiène(1)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V</a:t>
            </a:r>
            <a:r>
              <a:rPr lang="fr-BE" dirty="0" smtClean="0"/>
              <a:t>êtements </a:t>
            </a:r>
            <a:r>
              <a:rPr lang="fr-BE" dirty="0"/>
              <a:t>de </a:t>
            </a:r>
            <a:r>
              <a:rPr lang="fr-BE" dirty="0" smtClean="0"/>
              <a:t>travail</a:t>
            </a:r>
            <a:r>
              <a:rPr lang="fr-BE" dirty="0" smtClean="0">
                <a:sym typeface="Wingdings" panose="05000000000000000000" pitchFamily="2" charset="2"/>
              </a:rPr>
              <a:t> </a:t>
            </a:r>
            <a:r>
              <a:rPr lang="fr-BE" b="1" dirty="0" smtClean="0">
                <a:sym typeface="Wingdings" panose="05000000000000000000" pitchFamily="2" charset="2"/>
              </a:rPr>
              <a:t>laver sur place ou firme</a:t>
            </a:r>
            <a:r>
              <a:rPr lang="fr-BE" b="1" dirty="0" smtClean="0"/>
              <a:t> </a:t>
            </a:r>
            <a:endParaRPr lang="fr-BE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fr-BE" dirty="0"/>
              <a:t>V</a:t>
            </a:r>
            <a:r>
              <a:rPr lang="fr-BE" dirty="0" smtClean="0"/>
              <a:t>estiaires avec </a:t>
            </a:r>
            <a:r>
              <a:rPr lang="fr-BE" b="1" dirty="0" smtClean="0"/>
              <a:t>doubles armoires </a:t>
            </a:r>
            <a:r>
              <a:rPr lang="fr-BE" dirty="0" smtClean="0"/>
              <a:t>(vêtements </a:t>
            </a:r>
            <a:r>
              <a:rPr lang="fr-BE" dirty="0"/>
              <a:t>civils et </a:t>
            </a:r>
            <a:r>
              <a:rPr lang="fr-BE" dirty="0" smtClean="0"/>
              <a:t>vêtements </a:t>
            </a:r>
            <a:r>
              <a:rPr lang="fr-BE" dirty="0"/>
              <a:t>de </a:t>
            </a:r>
            <a:r>
              <a:rPr lang="fr-BE" dirty="0" smtClean="0"/>
              <a:t>travail) + port </a:t>
            </a:r>
            <a:r>
              <a:rPr lang="fr-BE" dirty="0"/>
              <a:t>de </a:t>
            </a:r>
            <a:r>
              <a:rPr lang="fr-BE" b="1" dirty="0" smtClean="0"/>
              <a:t>tenues jetables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dirty="0" smtClean="0"/>
              <a:t>Se </a:t>
            </a:r>
            <a:r>
              <a:rPr lang="fr-BE" dirty="0"/>
              <a:t>laver sur </a:t>
            </a:r>
            <a:r>
              <a:rPr lang="fr-BE" dirty="0" smtClean="0"/>
              <a:t>place pour </a:t>
            </a:r>
            <a:r>
              <a:rPr lang="fr-BE" dirty="0"/>
              <a:t>éviter la contamination de </a:t>
            </a:r>
            <a:r>
              <a:rPr lang="fr-BE" dirty="0" smtClean="0"/>
              <a:t>tiers - domicile </a:t>
            </a:r>
            <a:r>
              <a:rPr lang="fr-BE" dirty="0" smtClean="0">
                <a:sym typeface="Wingdings" panose="05000000000000000000" pitchFamily="2" charset="2"/>
              </a:rPr>
              <a:t></a:t>
            </a:r>
            <a:r>
              <a:rPr lang="fr-BE" dirty="0" smtClean="0"/>
              <a:t> </a:t>
            </a:r>
            <a:r>
              <a:rPr lang="fr-BE" b="1" dirty="0" smtClean="0"/>
              <a:t>douches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BE" b="1" dirty="0" smtClean="0"/>
              <a:t>Lieux et </a:t>
            </a:r>
            <a:r>
              <a:rPr lang="fr-BE" b="1" dirty="0"/>
              <a:t>matériel propres</a:t>
            </a:r>
            <a:r>
              <a:rPr lang="fr-BE" dirty="0"/>
              <a:t> : </a:t>
            </a:r>
            <a:r>
              <a:rPr lang="fr-BE" dirty="0" smtClean="0"/>
              <a:t>éviter accumulation </a:t>
            </a:r>
            <a:r>
              <a:rPr lang="fr-BE" dirty="0"/>
              <a:t>de poussières et éviter contaminations </a:t>
            </a:r>
            <a:r>
              <a:rPr lang="fr-BE" dirty="0" smtClean="0"/>
              <a:t>postérieures </a:t>
            </a:r>
            <a:r>
              <a:rPr lang="fr-BE" dirty="0" smtClean="0">
                <a:sym typeface="Wingdings" panose="05000000000000000000" pitchFamily="2" charset="2"/>
              </a:rPr>
              <a:t> </a:t>
            </a:r>
            <a:r>
              <a:rPr lang="fr-BE" dirty="0" smtClean="0"/>
              <a:t>chiffons </a:t>
            </a:r>
            <a:r>
              <a:rPr lang="fr-BE" dirty="0"/>
              <a:t>humides </a:t>
            </a:r>
            <a:r>
              <a:rPr lang="fr-BE" dirty="0" smtClean="0"/>
              <a:t>+ aspirateur </a:t>
            </a:r>
            <a:r>
              <a:rPr lang="fr-BE" dirty="0"/>
              <a:t>HEPA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28852-9865-425A-AD48-1BA01D57BEBA}" type="slidenum">
              <a:rPr lang="fr-BE" smtClean="0"/>
              <a:t>9</a:t>
            </a:fld>
            <a:r>
              <a:rPr lang="fr-BE" dirty="0" smtClean="0"/>
              <a:t>/14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2009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6419B4CF783F45BD65A65AA44A982B" ma:contentTypeVersion="0" ma:contentTypeDescription="Create a new document." ma:contentTypeScope="" ma:versionID="dc6e3768cf49a4e7d0b4d0c093d363e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36d1574f59776a8f2fd38f6f2e4600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Lab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0AC65C-0F64-478C-8F9A-27C22DC029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CB7859A-3F0A-4C15-8D70-F8DFB8187FC7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79C9CC7-CB68-4812-82AC-AA88D7D0CC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949</Words>
  <Application>Microsoft Office PowerPoint</Application>
  <PresentationFormat>On-screen Show (4:3)</PresentationFormat>
  <Paragraphs>121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Courier New</vt:lpstr>
      <vt:lpstr>Wingdings</vt:lpstr>
      <vt:lpstr>Office Theme</vt:lpstr>
      <vt:lpstr>Document</vt:lpstr>
      <vt:lpstr>PowerPoint Presentation</vt:lpstr>
      <vt:lpstr>SLPPT</vt:lpstr>
      <vt:lpstr>Principaux documents de travail</vt:lpstr>
      <vt:lpstr>Activités à risque</vt:lpstr>
      <vt:lpstr>Activités à risques 2W Tac</vt:lpstr>
      <vt:lpstr>Protections (1)</vt:lpstr>
      <vt:lpstr>Protections - ateliers métaux F66 (2)</vt:lpstr>
      <vt:lpstr>Protections collectives</vt:lpstr>
      <vt:lpstr>Hygiène(1)</vt:lpstr>
      <vt:lpstr>Hygiène (2)</vt:lpstr>
      <vt:lpstr>Déchets</vt:lpstr>
      <vt:lpstr>Recherche du Chrome 6</vt:lpstr>
      <vt:lpstr>Situation cabine peinture</vt:lpstr>
      <vt:lpstr>Travaux Infra</vt:lpstr>
    </vt:vector>
  </TitlesOfParts>
  <Manager>Offr Synth</Manager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Briefing vierge</dc:title>
  <dc:subject>Template 2 W Tac</dc:subject>
  <dc:creator>Capt d'Avi Vincent DEFLEUR</dc:creator>
  <cp:keywords>briefing, template, vierge, 2 W Tac</cp:keywords>
  <cp:lastModifiedBy>Verast Sylvain</cp:lastModifiedBy>
  <cp:revision>68</cp:revision>
  <cp:lastPrinted>2019-08-19T10:30:53Z</cp:lastPrinted>
  <dcterms:created xsi:type="dcterms:W3CDTF">2017-08-02T09:25:42Z</dcterms:created>
  <dcterms:modified xsi:type="dcterms:W3CDTF">2019-08-19T10:36:35Z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0x010100AB6419B4CF783F45BD65A65AA44A982B</vt:lpwstr>
  </property>
</Properties>
</file>