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mil.intra/sites/Ops/SptAtDef/MTCC/ECOMOB/Carpooling/Pages/liste-des-quartiers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Ecomobilité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Marcassine</a:t>
            </a:r>
            <a:r>
              <a:rPr lang="fr-BE" dirty="0" smtClean="0"/>
              <a:t> finie au 01/01/2016</a:t>
            </a:r>
          </a:p>
          <a:p>
            <a:pPr lvl="1"/>
            <a:r>
              <a:rPr lang="fr-BE" dirty="0"/>
              <a:t>Maintenue depuis 2014 pour le </a:t>
            </a:r>
            <a:r>
              <a:rPr lang="fr-BE" dirty="0" smtClean="0"/>
              <a:t>Pers</a:t>
            </a:r>
          </a:p>
          <a:p>
            <a:pPr lvl="1"/>
            <a:r>
              <a:rPr lang="fr-BE" dirty="0" smtClean="0"/>
              <a:t>Faible nombre d’utilisateurs</a:t>
            </a:r>
          </a:p>
          <a:p>
            <a:pPr lvl="1"/>
            <a:r>
              <a:rPr lang="fr-BE" dirty="0" smtClean="0"/>
              <a:t>AMU inscription obligatoire</a:t>
            </a:r>
          </a:p>
          <a:p>
            <a:pPr lvl="1"/>
            <a:r>
              <a:rPr lang="fr-BE" dirty="0" smtClean="0"/>
              <a:t>Egalement supprimée au 1W avec fréquentation supérieure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486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304800"/>
            <a:ext cx="5650706" cy="638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63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1W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72794"/>
            <a:ext cx="8229600" cy="218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287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Enquête fédérale 2014 (bisannuelle)</a:t>
            </a:r>
            <a:br>
              <a:rPr lang="fr-BE" dirty="0" smtClean="0"/>
            </a:br>
            <a:r>
              <a:rPr lang="fr-BE" dirty="0" smtClean="0"/>
              <a:t>Base </a:t>
            </a:r>
            <a:r>
              <a:rPr lang="fr-BE" dirty="0" err="1" smtClean="0"/>
              <a:t>Offenberg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15266"/>
            <a:ext cx="8229600" cy="389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271655" y="5467927"/>
            <a:ext cx="914400" cy="3048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297055" y="4343400"/>
            <a:ext cx="914400" cy="3048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57800" y="2667000"/>
            <a:ext cx="838200" cy="3048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315528" y="2971800"/>
            <a:ext cx="838200" cy="30480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26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Solution = covoiturage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23 </a:t>
            </a:r>
            <a:r>
              <a:rPr lang="fr-BE" dirty="0" err="1">
                <a:solidFill>
                  <a:prstClr val="black"/>
                </a:solidFill>
              </a:rPr>
              <a:t>Nov</a:t>
            </a:r>
            <a:r>
              <a:rPr lang="fr-BE" dirty="0">
                <a:solidFill>
                  <a:prstClr val="black"/>
                </a:solidFill>
              </a:rPr>
              <a:t> : site covoiturage </a:t>
            </a:r>
            <a:r>
              <a:rPr lang="fr-BE" dirty="0" err="1">
                <a:solidFill>
                  <a:prstClr val="black"/>
                </a:solidFill>
              </a:rPr>
              <a:t>Mov</a:t>
            </a:r>
            <a:r>
              <a:rPr lang="fr-BE" dirty="0">
                <a:solidFill>
                  <a:prstClr val="black"/>
                </a:solidFill>
              </a:rPr>
              <a:t> </a:t>
            </a:r>
            <a:r>
              <a:rPr lang="fr-BE" dirty="0" err="1">
                <a:solidFill>
                  <a:prstClr val="black"/>
                </a:solidFill>
              </a:rPr>
              <a:t>Ctl</a:t>
            </a:r>
            <a:r>
              <a:rPr lang="fr-BE" dirty="0">
                <a:solidFill>
                  <a:prstClr val="black"/>
                </a:solidFill>
              </a:rPr>
              <a:t> </a:t>
            </a:r>
            <a:r>
              <a:rPr lang="fr-BE" dirty="0" smtClean="0">
                <a:solidFill>
                  <a:prstClr val="black"/>
                </a:solidFill>
              </a:rPr>
              <a:t>Gp</a:t>
            </a:r>
            <a:endParaRPr lang="fr-BE" dirty="0" smtClean="0"/>
          </a:p>
          <a:p>
            <a:r>
              <a:rPr lang="fr-BE" dirty="0" smtClean="0"/>
              <a:t>Forum page Mobilité Intranet 2W Tac </a:t>
            </a:r>
          </a:p>
          <a:p>
            <a:r>
              <a:rPr lang="fr-BE" dirty="0" smtClean="0">
                <a:solidFill>
                  <a:prstClr val="black"/>
                </a:solidFill>
              </a:rPr>
              <a:t>Publicité </a:t>
            </a:r>
            <a:r>
              <a:rPr lang="fr-BE" dirty="0">
                <a:solidFill>
                  <a:prstClr val="black"/>
                </a:solidFill>
              </a:rPr>
              <a:t>: e-news + lien Intranet Défense &amp; 2W Tac (AMU</a:t>
            </a:r>
            <a:r>
              <a:rPr lang="fr-BE" dirty="0" smtClean="0">
                <a:solidFill>
                  <a:prstClr val="black"/>
                </a:solidFill>
              </a:rPr>
              <a:t>)</a:t>
            </a:r>
          </a:p>
          <a:p>
            <a:r>
              <a:rPr lang="en-US" sz="2000" dirty="0" smtClean="0">
                <a:solidFill>
                  <a:prstClr val="black"/>
                </a:solidFill>
                <a:hlinkClick r:id="rId2"/>
              </a:rPr>
              <a:t>http</a:t>
            </a:r>
            <a:r>
              <a:rPr lang="en-US" sz="2000" dirty="0">
                <a:solidFill>
                  <a:prstClr val="black"/>
                </a:solidFill>
                <a:hlinkClick r:id="rId2"/>
              </a:rPr>
              <a:t>://</a:t>
            </a:r>
            <a:r>
              <a:rPr lang="en-US" sz="2000" dirty="0" smtClean="0">
                <a:solidFill>
                  <a:prstClr val="black"/>
                </a:solidFill>
                <a:hlinkClick r:id="rId2"/>
              </a:rPr>
              <a:t>intranet.mil.intra/sites/Ops/SptAtDef/MTCC/ECOMOB/Carpooling/Pages/liste-des-quartiers.aspx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93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64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Ecomobilité</vt:lpstr>
      <vt:lpstr>PowerPoint Presentation</vt:lpstr>
      <vt:lpstr>1W</vt:lpstr>
      <vt:lpstr>Enquête fédérale 2014 (bisannuelle) Base Offenberg</vt:lpstr>
      <vt:lpstr>Solution = covoiturage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Ecomobilité</dc:title>
  <dc:creator>Verast Sylvain</dc:creator>
  <cp:lastModifiedBy>Verast Sylvain</cp:lastModifiedBy>
  <cp:revision>9</cp:revision>
  <dcterms:created xsi:type="dcterms:W3CDTF">2006-08-16T00:00:00Z</dcterms:created>
  <dcterms:modified xsi:type="dcterms:W3CDTF">2015-12-09T09:49:25Z</dcterms:modified>
</cp:coreProperties>
</file>