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6" r:id="rId2"/>
    <p:sldId id="287" r:id="rId3"/>
    <p:sldId id="297" r:id="rId4"/>
    <p:sldId id="288" r:id="rId5"/>
    <p:sldId id="308" r:id="rId6"/>
    <p:sldId id="289" r:id="rId7"/>
    <p:sldId id="256" r:id="rId8"/>
    <p:sldId id="301" r:id="rId9"/>
    <p:sldId id="269" r:id="rId10"/>
    <p:sldId id="306" r:id="rId11"/>
    <p:sldId id="305" r:id="rId12"/>
    <p:sldId id="302" r:id="rId13"/>
    <p:sldId id="303" r:id="rId14"/>
    <p:sldId id="304" r:id="rId15"/>
    <p:sldId id="307" r:id="rId16"/>
    <p:sldId id="292" r:id="rId17"/>
    <p:sldId id="293" r:id="rId18"/>
    <p:sldId id="300" r:id="rId19"/>
    <p:sldId id="264" r:id="rId20"/>
  </p:sldIdLst>
  <p:sldSz cx="12192000" cy="6858000"/>
  <p:notesSz cx="6797675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75C706-BFB2-4E55-B2CD-70239AFA6CD0}">
          <p14:sldIdLst>
            <p14:sldId id="286"/>
            <p14:sldId id="287"/>
            <p14:sldId id="297"/>
            <p14:sldId id="288"/>
            <p14:sldId id="308"/>
            <p14:sldId id="289"/>
            <p14:sldId id="256"/>
            <p14:sldId id="301"/>
            <p14:sldId id="269"/>
          </p14:sldIdLst>
        </p14:section>
        <p14:section name="Untitled Section" id="{14495AC6-069C-4679-8E79-1541E75BC6AA}">
          <p14:sldIdLst>
            <p14:sldId id="306"/>
            <p14:sldId id="305"/>
            <p14:sldId id="302"/>
            <p14:sldId id="303"/>
            <p14:sldId id="304"/>
            <p14:sldId id="307"/>
            <p14:sldId id="292"/>
            <p14:sldId id="293"/>
            <p14:sldId id="300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1A4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1BA6F2-5CA4-4D9F-A404-26D5EFB74A50}" v="81" dt="2025-12-10T11:18:19.894"/>
    <p1510:client id="{C3EC8E8A-221E-4B71-B146-37221E992931}" v="20" dt="2025-12-09T17:08:32.1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5033" autoAdjust="0"/>
  </p:normalViewPr>
  <p:slideViewPr>
    <p:cSldViewPr snapToGrid="0" showGuides="1">
      <p:cViewPr varScale="1">
        <p:scale>
          <a:sx n="78" d="100"/>
          <a:sy n="78" d="100"/>
        </p:scale>
        <p:origin x="8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nsels Marleen" userId="ba20625b-6fed-4840-a34f-a3703b1c1e0e" providerId="ADAL" clId="{323E972C-FF61-4F2C-819B-64E808660016}"/>
    <pc:docChg chg="custSel delSld modSld">
      <pc:chgData name="Mensels Marleen" userId="ba20625b-6fed-4840-a34f-a3703b1c1e0e" providerId="ADAL" clId="{323E972C-FF61-4F2C-819B-64E808660016}" dt="2024-04-16T09:40:42.163" v="65" actId="6549"/>
      <pc:docMkLst>
        <pc:docMk/>
      </pc:docMkLst>
      <pc:sldChg chg="modSp mod">
        <pc:chgData name="Mensels Marleen" userId="ba20625b-6fed-4840-a34f-a3703b1c1e0e" providerId="ADAL" clId="{323E972C-FF61-4F2C-819B-64E808660016}" dt="2024-04-16T09:40:42.163" v="65" actId="6549"/>
        <pc:sldMkLst>
          <pc:docMk/>
          <pc:sldMk cId="1930667460" sldId="272"/>
        </pc:sldMkLst>
      </pc:sldChg>
      <pc:sldChg chg="del">
        <pc:chgData name="Mensels Marleen" userId="ba20625b-6fed-4840-a34f-a3703b1c1e0e" providerId="ADAL" clId="{323E972C-FF61-4F2C-819B-64E808660016}" dt="2024-04-16T09:37:53.643" v="64" actId="2696"/>
        <pc:sldMkLst>
          <pc:docMk/>
          <pc:sldMk cId="2137376729" sldId="290"/>
        </pc:sldMkLst>
      </pc:sldChg>
    </pc:docChg>
  </pc:docChgLst>
  <pc:docChgLst>
    <pc:chgData name="Mensels Marleen" userId="ba20625b-6fed-4840-a34f-a3703b1c1e0e" providerId="ADAL" clId="{C048160C-2C6C-4F3B-B1F2-94768184E7CC}"/>
    <pc:docChg chg="custSel addSld delSld modSld sldOrd">
      <pc:chgData name="Mensels Marleen" userId="ba20625b-6fed-4840-a34f-a3703b1c1e0e" providerId="ADAL" clId="{C048160C-2C6C-4F3B-B1F2-94768184E7CC}" dt="2024-03-18T10:44:13.251" v="930" actId="122"/>
      <pc:docMkLst>
        <pc:docMk/>
      </pc:docMkLst>
      <pc:sldChg chg="del">
        <pc:chgData name="Mensels Marleen" userId="ba20625b-6fed-4840-a34f-a3703b1c1e0e" providerId="ADAL" clId="{C048160C-2C6C-4F3B-B1F2-94768184E7CC}" dt="2024-03-18T09:25:49.992" v="6" actId="2696"/>
        <pc:sldMkLst>
          <pc:docMk/>
          <pc:sldMk cId="314641732" sldId="260"/>
        </pc:sldMkLst>
      </pc:sldChg>
      <pc:sldChg chg="modSp mod">
        <pc:chgData name="Mensels Marleen" userId="ba20625b-6fed-4840-a34f-a3703b1c1e0e" providerId="ADAL" clId="{C048160C-2C6C-4F3B-B1F2-94768184E7CC}" dt="2024-03-18T10:28:25.806" v="920" actId="20577"/>
        <pc:sldMkLst>
          <pc:docMk/>
          <pc:sldMk cId="397515474" sldId="269"/>
        </pc:sldMkLst>
      </pc:sldChg>
      <pc:sldChg chg="modSp mod ord">
        <pc:chgData name="Mensels Marleen" userId="ba20625b-6fed-4840-a34f-a3703b1c1e0e" providerId="ADAL" clId="{C048160C-2C6C-4F3B-B1F2-94768184E7CC}" dt="2024-03-18T10:28:47.052" v="929" actId="1037"/>
        <pc:sldMkLst>
          <pc:docMk/>
          <pc:sldMk cId="99771535" sldId="271"/>
        </pc:sldMkLst>
      </pc:sldChg>
      <pc:sldChg chg="modSp mod">
        <pc:chgData name="Mensels Marleen" userId="ba20625b-6fed-4840-a34f-a3703b1c1e0e" providerId="ADAL" clId="{C048160C-2C6C-4F3B-B1F2-94768184E7CC}" dt="2024-03-18T09:51:57.907" v="499" actId="5793"/>
        <pc:sldMkLst>
          <pc:docMk/>
          <pc:sldMk cId="1930667460" sldId="272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2833013559" sldId="275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2036730716" sldId="277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2399430442" sldId="278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2942042195" sldId="279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3504046817" sldId="280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3547042835" sldId="281"/>
        </pc:sldMkLst>
      </pc:sldChg>
      <pc:sldChg chg="ord">
        <pc:chgData name="Mensels Marleen" userId="ba20625b-6fed-4840-a34f-a3703b1c1e0e" providerId="ADAL" clId="{C048160C-2C6C-4F3B-B1F2-94768184E7CC}" dt="2024-03-18T09:24:58.851" v="3"/>
        <pc:sldMkLst>
          <pc:docMk/>
          <pc:sldMk cId="1192844196" sldId="282"/>
        </pc:sldMkLst>
      </pc:sldChg>
      <pc:sldChg chg="ord">
        <pc:chgData name="Mensels Marleen" userId="ba20625b-6fed-4840-a34f-a3703b1c1e0e" providerId="ADAL" clId="{C048160C-2C6C-4F3B-B1F2-94768184E7CC}" dt="2024-03-18T09:25:06.442" v="5"/>
        <pc:sldMkLst>
          <pc:docMk/>
          <pc:sldMk cId="777690734" sldId="284"/>
        </pc:sldMkLst>
      </pc:sldChg>
      <pc:sldChg chg="del">
        <pc:chgData name="Mensels Marleen" userId="ba20625b-6fed-4840-a34f-a3703b1c1e0e" providerId="ADAL" clId="{C048160C-2C6C-4F3B-B1F2-94768184E7CC}" dt="2024-03-18T09:39:03.990" v="7" actId="47"/>
        <pc:sldMkLst>
          <pc:docMk/>
          <pc:sldMk cId="2516124185" sldId="285"/>
        </pc:sldMkLst>
      </pc:sldChg>
      <pc:sldChg chg="modSp mod">
        <pc:chgData name="Mensels Marleen" userId="ba20625b-6fed-4840-a34f-a3703b1c1e0e" providerId="ADAL" clId="{C048160C-2C6C-4F3B-B1F2-94768184E7CC}" dt="2024-03-18T10:44:13.251" v="930" actId="122"/>
        <pc:sldMkLst>
          <pc:docMk/>
          <pc:sldMk cId="3430472368" sldId="289"/>
        </pc:sldMkLst>
      </pc:sldChg>
      <pc:sldChg chg="modSp add mod">
        <pc:chgData name="Mensels Marleen" userId="ba20625b-6fed-4840-a34f-a3703b1c1e0e" providerId="ADAL" clId="{C048160C-2C6C-4F3B-B1F2-94768184E7CC}" dt="2024-03-18T09:59:13.367" v="909" actId="5793"/>
        <pc:sldMkLst>
          <pc:docMk/>
          <pc:sldMk cId="2137376729" sldId="290"/>
        </pc:sldMkLst>
      </pc:sldChg>
    </pc:docChg>
  </pc:docChgLst>
  <pc:docChgLst>
    <pc:chgData name="Mensels Marleen" userId="ba20625b-6fed-4840-a34f-a3703b1c1e0e" providerId="ADAL" clId="{20B59508-DD6B-4EB3-A3B5-3866FCADF70C}"/>
    <pc:docChg chg="custSel addSld delSld modSld sldOrd">
      <pc:chgData name="Mensels Marleen" userId="ba20625b-6fed-4840-a34f-a3703b1c1e0e" providerId="ADAL" clId="{20B59508-DD6B-4EB3-A3B5-3866FCADF70C}" dt="2024-06-10T21:21:56.522" v="72" actId="14100"/>
      <pc:docMkLst>
        <pc:docMk/>
      </pc:docMkLst>
      <pc:sldChg chg="ord">
        <pc:chgData name="Mensels Marleen" userId="ba20625b-6fed-4840-a34f-a3703b1c1e0e" providerId="ADAL" clId="{20B59508-DD6B-4EB3-A3B5-3866FCADF70C}" dt="2024-06-10T21:18:31.108" v="8"/>
        <pc:sldMkLst>
          <pc:docMk/>
          <pc:sldMk cId="1930667460" sldId="272"/>
        </pc:sldMkLst>
      </pc:sldChg>
      <pc:sldChg chg="modSp add mod">
        <pc:chgData name="Mensels Marleen" userId="ba20625b-6fed-4840-a34f-a3703b1c1e0e" providerId="ADAL" clId="{20B59508-DD6B-4EB3-A3B5-3866FCADF70C}" dt="2024-06-10T21:18:18.127" v="6" actId="20577"/>
        <pc:sldMkLst>
          <pc:docMk/>
          <pc:sldMk cId="519193230" sldId="292"/>
        </pc:sldMkLst>
      </pc:sldChg>
      <pc:sldChg chg="new del">
        <pc:chgData name="Mensels Marleen" userId="ba20625b-6fed-4840-a34f-a3703b1c1e0e" providerId="ADAL" clId="{20B59508-DD6B-4EB3-A3B5-3866FCADF70C}" dt="2024-06-10T21:17:52.955" v="1" actId="2696"/>
        <pc:sldMkLst>
          <pc:docMk/>
          <pc:sldMk cId="1718083097" sldId="292"/>
        </pc:sldMkLst>
      </pc:sldChg>
      <pc:sldChg chg="modSp add mod ord">
        <pc:chgData name="Mensels Marleen" userId="ba20625b-6fed-4840-a34f-a3703b1c1e0e" providerId="ADAL" clId="{20B59508-DD6B-4EB3-A3B5-3866FCADF70C}" dt="2024-06-10T21:21:34.253" v="62" actId="14100"/>
        <pc:sldMkLst>
          <pc:docMk/>
          <pc:sldMk cId="1842926613" sldId="293"/>
        </pc:sldMkLst>
      </pc:sldChg>
      <pc:sldChg chg="modSp new mod">
        <pc:chgData name="Mensels Marleen" userId="ba20625b-6fed-4840-a34f-a3703b1c1e0e" providerId="ADAL" clId="{20B59508-DD6B-4EB3-A3B5-3866FCADF70C}" dt="2024-06-10T21:21:56.522" v="72" actId="14100"/>
        <pc:sldMkLst>
          <pc:docMk/>
          <pc:sldMk cId="2070089169" sldId="294"/>
        </pc:sldMkLst>
      </pc:sldChg>
    </pc:docChg>
  </pc:docChgLst>
  <pc:docChgLst>
    <pc:chgData name="Verstraelen Leen" userId="0d24b0c9-6174-4d3e-9245-457b7d5fabfc" providerId="ADAL" clId="{C3EC8E8A-221E-4B71-B146-37221E992931}"/>
    <pc:docChg chg="undo custSel addSld delSld modSld sldOrd addSection modSection">
      <pc:chgData name="Verstraelen Leen" userId="0d24b0c9-6174-4d3e-9245-457b7d5fabfc" providerId="ADAL" clId="{C3EC8E8A-221E-4B71-B146-37221E992931}" dt="2025-12-09T17:14:54.462" v="3258" actId="5793"/>
      <pc:docMkLst>
        <pc:docMk/>
      </pc:docMkLst>
      <pc:sldChg chg="del">
        <pc:chgData name="Verstraelen Leen" userId="0d24b0c9-6174-4d3e-9245-457b7d5fabfc" providerId="ADAL" clId="{C3EC8E8A-221E-4B71-B146-37221E992931}" dt="2025-12-03T12:02:50.388" v="1328" actId="47"/>
        <pc:sldMkLst>
          <pc:docMk/>
          <pc:sldMk cId="1930667460" sldId="272"/>
        </pc:sldMkLst>
      </pc:sldChg>
      <pc:sldChg chg="del">
        <pc:chgData name="Verstraelen Leen" userId="0d24b0c9-6174-4d3e-9245-457b7d5fabfc" providerId="ADAL" clId="{C3EC8E8A-221E-4B71-B146-37221E992931}" dt="2025-12-03T12:02:58.887" v="1330" actId="47"/>
        <pc:sldMkLst>
          <pc:docMk/>
          <pc:sldMk cId="3179320770" sldId="295"/>
        </pc:sldMkLst>
      </pc:sldChg>
      <pc:sldChg chg="del">
        <pc:chgData name="Verstraelen Leen" userId="0d24b0c9-6174-4d3e-9245-457b7d5fabfc" providerId="ADAL" clId="{C3EC8E8A-221E-4B71-B146-37221E992931}" dt="2025-12-03T08:12:57.497" v="725" actId="47"/>
        <pc:sldMkLst>
          <pc:docMk/>
          <pc:sldMk cId="3880570634" sldId="296"/>
        </pc:sldMkLst>
      </pc:sldChg>
      <pc:sldChg chg="del">
        <pc:chgData name="Verstraelen Leen" userId="0d24b0c9-6174-4d3e-9245-457b7d5fabfc" providerId="ADAL" clId="{C3EC8E8A-221E-4B71-B146-37221E992931}" dt="2025-12-03T12:02:52.116" v="1329" actId="47"/>
        <pc:sldMkLst>
          <pc:docMk/>
          <pc:sldMk cId="3212210739" sldId="298"/>
        </pc:sldMkLst>
      </pc:sldChg>
      <pc:sldChg chg="del">
        <pc:chgData name="Verstraelen Leen" userId="0d24b0c9-6174-4d3e-9245-457b7d5fabfc" providerId="ADAL" clId="{C3EC8E8A-221E-4B71-B146-37221E992931}" dt="2025-12-03T12:03:01.105" v="1331" actId="47"/>
        <pc:sldMkLst>
          <pc:docMk/>
          <pc:sldMk cId="985364540" sldId="299"/>
        </pc:sldMkLst>
      </pc:sldChg>
      <pc:sldChg chg="modSp new mod">
        <pc:chgData name="Verstraelen Leen" userId="0d24b0c9-6174-4d3e-9245-457b7d5fabfc" providerId="ADAL" clId="{C3EC8E8A-221E-4B71-B146-37221E992931}" dt="2025-12-03T08:12:51.375" v="724" actId="14"/>
        <pc:sldMkLst>
          <pc:docMk/>
          <pc:sldMk cId="2980586497" sldId="301"/>
        </pc:sldMkLst>
        <pc:spChg chg="mod">
          <ac:chgData name="Verstraelen Leen" userId="0d24b0c9-6174-4d3e-9245-457b7d5fabfc" providerId="ADAL" clId="{C3EC8E8A-221E-4B71-B146-37221E992931}" dt="2025-12-03T08:12:51.375" v="724" actId="14"/>
          <ac:spMkLst>
            <pc:docMk/>
            <pc:sldMk cId="2980586497" sldId="301"/>
            <ac:spMk id="2" creationId="{AFF2D7D9-2C2F-2771-9145-0467DA7F01B8}"/>
          </ac:spMkLst>
        </pc:spChg>
        <pc:spChg chg="mod">
          <ac:chgData name="Verstraelen Leen" userId="0d24b0c9-6174-4d3e-9245-457b7d5fabfc" providerId="ADAL" clId="{C3EC8E8A-221E-4B71-B146-37221E992931}" dt="2025-12-03T08:10:14.100" v="668" actId="20577"/>
          <ac:spMkLst>
            <pc:docMk/>
            <pc:sldMk cId="2980586497" sldId="301"/>
            <ac:spMk id="3" creationId="{F336BBFE-1811-98A2-A473-B75DA05A5AFC}"/>
          </ac:spMkLst>
        </pc:spChg>
      </pc:sldChg>
      <pc:sldChg chg="addSp modSp new mod">
        <pc:chgData name="Verstraelen Leen" userId="0d24b0c9-6174-4d3e-9245-457b7d5fabfc" providerId="ADAL" clId="{C3EC8E8A-221E-4B71-B146-37221E992931}" dt="2025-12-04T10:41:41.404" v="1574" actId="122"/>
        <pc:sldMkLst>
          <pc:docMk/>
          <pc:sldMk cId="3378157406" sldId="302"/>
        </pc:sldMkLst>
        <pc:spChg chg="mod">
          <ac:chgData name="Verstraelen Leen" userId="0d24b0c9-6174-4d3e-9245-457b7d5fabfc" providerId="ADAL" clId="{C3EC8E8A-221E-4B71-B146-37221E992931}" dt="2025-12-03T12:01:30.467" v="1323" actId="9"/>
          <ac:spMkLst>
            <pc:docMk/>
            <pc:sldMk cId="3378157406" sldId="302"/>
            <ac:spMk id="2" creationId="{CBA380F9-D431-A5EE-08BC-F53CA6393FF3}"/>
          </ac:spMkLst>
        </pc:spChg>
        <pc:spChg chg="mod">
          <ac:chgData name="Verstraelen Leen" userId="0d24b0c9-6174-4d3e-9245-457b7d5fabfc" providerId="ADAL" clId="{C3EC8E8A-221E-4B71-B146-37221E992931}" dt="2025-12-04T10:41:41.404" v="1574" actId="122"/>
          <ac:spMkLst>
            <pc:docMk/>
            <pc:sldMk cId="3378157406" sldId="302"/>
            <ac:spMk id="3" creationId="{A480C1D6-6145-5CE0-4BB6-37D0033E90D6}"/>
          </ac:spMkLst>
        </pc:spChg>
        <pc:graphicFrameChg chg="add mod modGraphic">
          <ac:chgData name="Verstraelen Leen" userId="0d24b0c9-6174-4d3e-9245-457b7d5fabfc" providerId="ADAL" clId="{C3EC8E8A-221E-4B71-B146-37221E992931}" dt="2025-12-03T12:01:47.471" v="1327" actId="1076"/>
          <ac:graphicFrameMkLst>
            <pc:docMk/>
            <pc:sldMk cId="3378157406" sldId="302"/>
            <ac:graphicFrameMk id="4" creationId="{BBF042D9-B703-5B8F-3515-6B26BE451E76}"/>
          </ac:graphicFrameMkLst>
        </pc:graphicFrameChg>
      </pc:sldChg>
      <pc:sldChg chg="addSp modSp new mod ord">
        <pc:chgData name="Verstraelen Leen" userId="0d24b0c9-6174-4d3e-9245-457b7d5fabfc" providerId="ADAL" clId="{C3EC8E8A-221E-4B71-B146-37221E992931}" dt="2025-12-04T11:59:15.461" v="1716"/>
        <pc:sldMkLst>
          <pc:docMk/>
          <pc:sldMk cId="1453983901" sldId="303"/>
        </pc:sldMkLst>
        <pc:spChg chg="mod">
          <ac:chgData name="Verstraelen Leen" userId="0d24b0c9-6174-4d3e-9245-457b7d5fabfc" providerId="ADAL" clId="{C3EC8E8A-221E-4B71-B146-37221E992931}" dt="2025-12-04T08:08:45.340" v="1504" actId="20577"/>
          <ac:spMkLst>
            <pc:docMk/>
            <pc:sldMk cId="1453983901" sldId="303"/>
            <ac:spMk id="2" creationId="{39358025-4C1C-D35F-8445-5F3844158256}"/>
          </ac:spMkLst>
        </pc:spChg>
        <pc:spChg chg="mod">
          <ac:chgData name="Verstraelen Leen" userId="0d24b0c9-6174-4d3e-9245-457b7d5fabfc" providerId="ADAL" clId="{C3EC8E8A-221E-4B71-B146-37221E992931}" dt="2025-12-04T08:08:21.029" v="1427" actId="20577"/>
          <ac:spMkLst>
            <pc:docMk/>
            <pc:sldMk cId="1453983901" sldId="303"/>
            <ac:spMk id="3" creationId="{E914035F-90D6-565F-6E31-FC05C25B46F6}"/>
          </ac:spMkLst>
        </pc:spChg>
        <pc:graphicFrameChg chg="add mod modGraphic">
          <ac:chgData name="Verstraelen Leen" userId="0d24b0c9-6174-4d3e-9245-457b7d5fabfc" providerId="ADAL" clId="{C3EC8E8A-221E-4B71-B146-37221E992931}" dt="2025-12-04T08:10:41.141" v="1573" actId="403"/>
          <ac:graphicFrameMkLst>
            <pc:docMk/>
            <pc:sldMk cId="1453983901" sldId="303"/>
            <ac:graphicFrameMk id="4" creationId="{BF2E247E-55D6-2F6E-56D8-8652453E4276}"/>
          </ac:graphicFrameMkLst>
        </pc:graphicFrameChg>
      </pc:sldChg>
      <pc:sldChg chg="modSp new mod ord">
        <pc:chgData name="Verstraelen Leen" userId="0d24b0c9-6174-4d3e-9245-457b7d5fabfc" providerId="ADAL" clId="{C3EC8E8A-221E-4B71-B146-37221E992931}" dt="2025-12-09T16:55:18.082" v="2198"/>
        <pc:sldMkLst>
          <pc:docMk/>
          <pc:sldMk cId="1482000677" sldId="304"/>
        </pc:sldMkLst>
        <pc:spChg chg="mod">
          <ac:chgData name="Verstraelen Leen" userId="0d24b0c9-6174-4d3e-9245-457b7d5fabfc" providerId="ADAL" clId="{C3EC8E8A-221E-4B71-B146-37221E992931}" dt="2025-12-04T11:49:01.284" v="1713" actId="20577"/>
          <ac:spMkLst>
            <pc:docMk/>
            <pc:sldMk cId="1482000677" sldId="304"/>
            <ac:spMk id="2" creationId="{36337ADD-8DF2-BE18-E80B-971520F1D95C}"/>
          </ac:spMkLst>
        </pc:spChg>
        <pc:spChg chg="mod">
          <ac:chgData name="Verstraelen Leen" userId="0d24b0c9-6174-4d3e-9245-457b7d5fabfc" providerId="ADAL" clId="{C3EC8E8A-221E-4B71-B146-37221E992931}" dt="2025-12-04T11:47:54.512" v="1646" actId="122"/>
          <ac:spMkLst>
            <pc:docMk/>
            <pc:sldMk cId="1482000677" sldId="304"/>
            <ac:spMk id="3" creationId="{67AACE88-AB21-8EBC-E734-6CD8D0C0C6A9}"/>
          </ac:spMkLst>
        </pc:spChg>
      </pc:sldChg>
      <pc:sldChg chg="modSp new mod">
        <pc:chgData name="Verstraelen Leen" userId="0d24b0c9-6174-4d3e-9245-457b7d5fabfc" providerId="ADAL" clId="{C3EC8E8A-221E-4B71-B146-37221E992931}" dt="2025-12-09T17:06:14.354" v="2651" actId="20577"/>
        <pc:sldMkLst>
          <pc:docMk/>
          <pc:sldMk cId="4172782742" sldId="305"/>
        </pc:sldMkLst>
        <pc:spChg chg="mod">
          <ac:chgData name="Verstraelen Leen" userId="0d24b0c9-6174-4d3e-9245-457b7d5fabfc" providerId="ADAL" clId="{C3EC8E8A-221E-4B71-B146-37221E992931}" dt="2025-12-09T16:54:32.906" v="2183" actId="20577"/>
          <ac:spMkLst>
            <pc:docMk/>
            <pc:sldMk cId="4172782742" sldId="305"/>
            <ac:spMk id="2" creationId="{D8C57FF1-71B0-FDC2-DEC4-8329F49CDF3A}"/>
          </ac:spMkLst>
        </pc:spChg>
        <pc:spChg chg="mod">
          <ac:chgData name="Verstraelen Leen" userId="0d24b0c9-6174-4d3e-9245-457b7d5fabfc" providerId="ADAL" clId="{C3EC8E8A-221E-4B71-B146-37221E992931}" dt="2025-12-09T17:06:14.354" v="2651" actId="20577"/>
          <ac:spMkLst>
            <pc:docMk/>
            <pc:sldMk cId="4172782742" sldId="305"/>
            <ac:spMk id="3" creationId="{B8A09CF0-BAAA-A4DE-3E32-6E39E783E336}"/>
          </ac:spMkLst>
        </pc:spChg>
      </pc:sldChg>
      <pc:sldChg chg="modSp new mod ord">
        <pc:chgData name="Verstraelen Leen" userId="0d24b0c9-6174-4d3e-9245-457b7d5fabfc" providerId="ADAL" clId="{C3EC8E8A-221E-4B71-B146-37221E992931}" dt="2025-12-09T17:00:10.630" v="2644" actId="122"/>
        <pc:sldMkLst>
          <pc:docMk/>
          <pc:sldMk cId="4190292404" sldId="306"/>
        </pc:sldMkLst>
        <pc:spChg chg="mod">
          <ac:chgData name="Verstraelen Leen" userId="0d24b0c9-6174-4d3e-9245-457b7d5fabfc" providerId="ADAL" clId="{C3EC8E8A-221E-4B71-B146-37221E992931}" dt="2025-12-09T16:58:24.839" v="2643" actId="14"/>
          <ac:spMkLst>
            <pc:docMk/>
            <pc:sldMk cId="4190292404" sldId="306"/>
            <ac:spMk id="2" creationId="{78E68803-0E3B-93CA-4BEA-AF256CF41EB6}"/>
          </ac:spMkLst>
        </pc:spChg>
        <pc:spChg chg="mod">
          <ac:chgData name="Verstraelen Leen" userId="0d24b0c9-6174-4d3e-9245-457b7d5fabfc" providerId="ADAL" clId="{C3EC8E8A-221E-4B71-B146-37221E992931}" dt="2025-12-09T17:00:10.630" v="2644" actId="122"/>
          <ac:spMkLst>
            <pc:docMk/>
            <pc:sldMk cId="4190292404" sldId="306"/>
            <ac:spMk id="3" creationId="{E015DA5D-E3BC-5D5B-4F8B-0A4710DB9A0E}"/>
          </ac:spMkLst>
        </pc:spChg>
      </pc:sldChg>
      <pc:sldChg chg="new del">
        <pc:chgData name="Verstraelen Leen" userId="0d24b0c9-6174-4d3e-9245-457b7d5fabfc" providerId="ADAL" clId="{C3EC8E8A-221E-4B71-B146-37221E992931}" dt="2025-12-09T17:04:39.593" v="2646" actId="47"/>
        <pc:sldMkLst>
          <pc:docMk/>
          <pc:sldMk cId="1327153540" sldId="307"/>
        </pc:sldMkLst>
      </pc:sldChg>
      <pc:sldChg chg="modSp new mod">
        <pc:chgData name="Verstraelen Leen" userId="0d24b0c9-6174-4d3e-9245-457b7d5fabfc" providerId="ADAL" clId="{C3EC8E8A-221E-4B71-B146-37221E992931}" dt="2025-12-09T17:14:54.462" v="3258" actId="5793"/>
        <pc:sldMkLst>
          <pc:docMk/>
          <pc:sldMk cId="1732755658" sldId="307"/>
        </pc:sldMkLst>
        <pc:spChg chg="mod">
          <ac:chgData name="Verstraelen Leen" userId="0d24b0c9-6174-4d3e-9245-457b7d5fabfc" providerId="ADAL" clId="{C3EC8E8A-221E-4B71-B146-37221E992931}" dt="2025-12-09T17:14:54.462" v="3258" actId="5793"/>
          <ac:spMkLst>
            <pc:docMk/>
            <pc:sldMk cId="1732755658" sldId="307"/>
            <ac:spMk id="2" creationId="{71EFC249-C494-F6C3-964A-08B82C214F89}"/>
          </ac:spMkLst>
        </pc:spChg>
        <pc:spChg chg="mod">
          <ac:chgData name="Verstraelen Leen" userId="0d24b0c9-6174-4d3e-9245-457b7d5fabfc" providerId="ADAL" clId="{C3EC8E8A-221E-4B71-B146-37221E992931}" dt="2025-12-09T17:07:53.824" v="2745" actId="122"/>
          <ac:spMkLst>
            <pc:docMk/>
            <pc:sldMk cId="1732755658" sldId="307"/>
            <ac:spMk id="3" creationId="{9DFA20E3-5D25-2056-2F16-AFB91CCAFD1E}"/>
          </ac:spMkLst>
        </pc:spChg>
      </pc:sldChg>
    </pc:docChg>
  </pc:docChgLst>
  <pc:docChgLst>
    <pc:chgData name="Mensels Marleen" userId="ba20625b-6fed-4840-a34f-a3703b1c1e0e" providerId="ADAL" clId="{5BCA03FC-D293-4136-AFAC-8681DAD062A5}"/>
    <pc:docChg chg="custSel modSld">
      <pc:chgData name="Mensels Marleen" userId="ba20625b-6fed-4840-a34f-a3703b1c1e0e" providerId="ADAL" clId="{5BCA03FC-D293-4136-AFAC-8681DAD062A5}" dt="2025-06-16T08:45:46.447" v="44" actId="20577"/>
      <pc:docMkLst>
        <pc:docMk/>
      </pc:docMkLst>
      <pc:sldChg chg="modSp mod">
        <pc:chgData name="Mensels Marleen" userId="ba20625b-6fed-4840-a34f-a3703b1c1e0e" providerId="ADAL" clId="{5BCA03FC-D293-4136-AFAC-8681DAD062A5}" dt="2025-06-16T08:45:46.447" v="44" actId="20577"/>
        <pc:sldMkLst>
          <pc:docMk/>
          <pc:sldMk cId="1842926613" sldId="293"/>
        </pc:sldMkLst>
      </pc:sldChg>
    </pc:docChg>
  </pc:docChgLst>
  <pc:docChgLst>
    <pc:chgData name="Mensels Marleen" userId="ba20625b-6fed-4840-a34f-a3703b1c1e0e" providerId="ADAL" clId="{B1452EA6-1DC8-4135-B5ED-DE997ADEA577}"/>
    <pc:docChg chg="modSld">
      <pc:chgData name="Mensels Marleen" userId="ba20625b-6fed-4840-a34f-a3703b1c1e0e" providerId="ADAL" clId="{B1452EA6-1DC8-4135-B5ED-DE997ADEA577}" dt="2024-06-18T04:33:31.855" v="3" actId="20577"/>
      <pc:docMkLst>
        <pc:docMk/>
      </pc:docMkLst>
      <pc:sldChg chg="modSp mod">
        <pc:chgData name="Mensels Marleen" userId="ba20625b-6fed-4840-a34f-a3703b1c1e0e" providerId="ADAL" clId="{B1452EA6-1DC8-4135-B5ED-DE997ADEA577}" dt="2024-06-18T04:33:31.855" v="3" actId="20577"/>
        <pc:sldMkLst>
          <pc:docMk/>
          <pc:sldMk cId="3430472368" sldId="289"/>
        </pc:sldMkLst>
      </pc:sldChg>
    </pc:docChg>
  </pc:docChgLst>
  <pc:docChgLst>
    <pc:chgData name="Mensels Marleen" userId="ba20625b-6fed-4840-a34f-a3703b1c1e0e" providerId="ADAL" clId="{858D30D1-885C-4589-95E0-A1816DCEEDE9}"/>
    <pc:docChg chg="undo redo custSel modSld">
      <pc:chgData name="Mensels Marleen" userId="ba20625b-6fed-4840-a34f-a3703b1c1e0e" providerId="ADAL" clId="{858D30D1-885C-4589-95E0-A1816DCEEDE9}" dt="2024-03-18T22:45:45.922" v="166" actId="20577"/>
      <pc:docMkLst>
        <pc:docMk/>
      </pc:docMkLst>
      <pc:sldChg chg="modSp mod">
        <pc:chgData name="Mensels Marleen" userId="ba20625b-6fed-4840-a34f-a3703b1c1e0e" providerId="ADAL" clId="{858D30D1-885C-4589-95E0-A1816DCEEDE9}" dt="2024-03-18T22:45:45.922" v="166" actId="20577"/>
        <pc:sldMkLst>
          <pc:docMk/>
          <pc:sldMk cId="777690734" sldId="284"/>
        </pc:sldMkLst>
      </pc:sldChg>
    </pc:docChg>
  </pc:docChgLst>
  <pc:docChgLst>
    <pc:chgData name="Mensels Marleen" userId="ba20625b-6fed-4840-a34f-a3703b1c1e0e" providerId="ADAL" clId="{69189562-B128-4DFD-B977-0E490D4BA8D9}"/>
    <pc:docChg chg="undo custSel modSld">
      <pc:chgData name="Mensels Marleen" userId="ba20625b-6fed-4840-a34f-a3703b1c1e0e" providerId="ADAL" clId="{69189562-B128-4DFD-B977-0E490D4BA8D9}" dt="2024-03-25T22:26:20.222" v="23" actId="113"/>
      <pc:docMkLst>
        <pc:docMk/>
      </pc:docMkLst>
      <pc:sldChg chg="modSp mod">
        <pc:chgData name="Mensels Marleen" userId="ba20625b-6fed-4840-a34f-a3703b1c1e0e" providerId="ADAL" clId="{69189562-B128-4DFD-B977-0E490D4BA8D9}" dt="2024-03-25T22:26:20.222" v="23" actId="113"/>
        <pc:sldMkLst>
          <pc:docMk/>
          <pc:sldMk cId="2415784627" sldId="291"/>
        </pc:sldMkLst>
      </pc:sldChg>
    </pc:docChg>
  </pc:docChgLst>
  <pc:docChgLst>
    <pc:chgData name="Mensels Marleen" userId="ba20625b-6fed-4840-a34f-a3703b1c1e0e" providerId="ADAL" clId="{1F204068-2391-4F35-9634-4666EAAC51DF}"/>
    <pc:docChg chg="undo custSel addSld modSld sldOrd">
      <pc:chgData name="Mensels Marleen" userId="ba20625b-6fed-4840-a34f-a3703b1c1e0e" providerId="ADAL" clId="{1F204068-2391-4F35-9634-4666EAAC51DF}" dt="2024-03-21T13:04:18.763" v="79" actId="20577"/>
      <pc:docMkLst>
        <pc:docMk/>
      </pc:docMkLst>
      <pc:sldChg chg="modSp mod modShow">
        <pc:chgData name="Mensels Marleen" userId="ba20625b-6fed-4840-a34f-a3703b1c1e0e" providerId="ADAL" clId="{1F204068-2391-4F35-9634-4666EAAC51DF}" dt="2024-03-21T12:43:17.459" v="2" actId="729"/>
        <pc:sldMkLst>
          <pc:docMk/>
          <pc:sldMk cId="777690734" sldId="284"/>
        </pc:sldMkLst>
      </pc:sldChg>
      <pc:sldChg chg="modSp mod">
        <pc:chgData name="Mensels Marleen" userId="ba20625b-6fed-4840-a34f-a3703b1c1e0e" providerId="ADAL" clId="{1F204068-2391-4F35-9634-4666EAAC51DF}" dt="2024-03-21T13:04:18.763" v="79" actId="20577"/>
        <pc:sldMkLst>
          <pc:docMk/>
          <pc:sldMk cId="4190005169" sldId="288"/>
        </pc:sldMkLst>
      </pc:sldChg>
      <pc:sldChg chg="modSp add mod ord modShow">
        <pc:chgData name="Mensels Marleen" userId="ba20625b-6fed-4840-a34f-a3703b1c1e0e" providerId="ADAL" clId="{1F204068-2391-4F35-9634-4666EAAC51DF}" dt="2024-03-21T12:58:33.312" v="78" actId="400"/>
        <pc:sldMkLst>
          <pc:docMk/>
          <pc:sldMk cId="2415784627" sldId="291"/>
        </pc:sldMkLst>
      </pc:sldChg>
    </pc:docChg>
  </pc:docChgLst>
  <pc:docChgLst>
    <pc:chgData name="Mensels Marleen" userId="ba20625b-6fed-4840-a34f-a3703b1c1e0e" providerId="ADAL" clId="{A458EA5D-7AF3-40CE-B282-04B1CD58DB1D}"/>
    <pc:docChg chg="custSel modSld">
      <pc:chgData name="Mensels Marleen" userId="ba20625b-6fed-4840-a34f-a3703b1c1e0e" providerId="ADAL" clId="{A458EA5D-7AF3-40CE-B282-04B1CD58DB1D}" dt="2024-03-18T11:23:40.351" v="98" actId="20577"/>
      <pc:docMkLst>
        <pc:docMk/>
      </pc:docMkLst>
      <pc:sldChg chg="modSp mod">
        <pc:chgData name="Mensels Marleen" userId="ba20625b-6fed-4840-a34f-a3703b1c1e0e" providerId="ADAL" clId="{A458EA5D-7AF3-40CE-B282-04B1CD58DB1D}" dt="2024-03-18T11:23:21.023" v="86" actId="20577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A458EA5D-7AF3-40CE-B282-04B1CD58DB1D}" dt="2024-03-18T11:23:40.351" v="98" actId="20577"/>
        <pc:sldMkLst>
          <pc:docMk/>
          <pc:sldMk cId="4190005169" sldId="288"/>
        </pc:sldMkLst>
      </pc:sldChg>
    </pc:docChg>
  </pc:docChgLst>
  <pc:docChgLst>
    <pc:chgData name="Mensels Marleen" userId="ba20625b-6fed-4840-a34f-a3703b1c1e0e" providerId="ADAL" clId="{DD700700-932F-4AA4-A3DE-52C6033A83F8}"/>
    <pc:docChg chg="undo custSel addSld delSld modSld">
      <pc:chgData name="Mensels Marleen" userId="ba20625b-6fed-4840-a34f-a3703b1c1e0e" providerId="ADAL" clId="{DD700700-932F-4AA4-A3DE-52C6033A83F8}" dt="2025-06-16T07:44:45.813" v="3469" actId="680"/>
      <pc:docMkLst>
        <pc:docMk/>
      </pc:docMkLst>
      <pc:sldChg chg="modSp mod">
        <pc:chgData name="Mensels Marleen" userId="ba20625b-6fed-4840-a34f-a3703b1c1e0e" providerId="ADAL" clId="{DD700700-932F-4AA4-A3DE-52C6033A83F8}" dt="2025-06-11T09:28:50.090" v="1639" actId="20577"/>
        <pc:sldMkLst>
          <pc:docMk/>
          <pc:sldMk cId="1337730064" sldId="256"/>
        </pc:sldMkLst>
      </pc:sldChg>
      <pc:sldChg chg="addSp delSp modSp mod">
        <pc:chgData name="Mensels Marleen" userId="ba20625b-6fed-4840-a34f-a3703b1c1e0e" providerId="ADAL" clId="{DD700700-932F-4AA4-A3DE-52C6033A83F8}" dt="2025-06-11T09:32:40.115" v="1732" actId="1076"/>
        <pc:sldMkLst>
          <pc:docMk/>
          <pc:sldMk cId="397515474" sldId="269"/>
        </pc:sldMkLst>
      </pc:sldChg>
      <pc:sldChg chg="modSp mod">
        <pc:chgData name="Mensels Marleen" userId="ba20625b-6fed-4840-a34f-a3703b1c1e0e" providerId="ADAL" clId="{DD700700-932F-4AA4-A3DE-52C6033A83F8}" dt="2025-06-11T12:13:29.292" v="2773" actId="20577"/>
        <pc:sldMkLst>
          <pc:docMk/>
          <pc:sldMk cId="1930667460" sldId="272"/>
        </pc:sldMkLst>
      </pc:sldChg>
      <pc:sldChg chg="modSp mod">
        <pc:chgData name="Mensels Marleen" userId="ba20625b-6fed-4840-a34f-a3703b1c1e0e" providerId="ADAL" clId="{DD700700-932F-4AA4-A3DE-52C6033A83F8}" dt="2025-06-11T07:33:00.196" v="107" actId="20577"/>
        <pc:sldMkLst>
          <pc:docMk/>
          <pc:sldMk cId="2486865828" sldId="286"/>
        </pc:sldMkLst>
      </pc:sldChg>
      <pc:sldChg chg="addSp delSp modSp mod">
        <pc:chgData name="Mensels Marleen" userId="ba20625b-6fed-4840-a34f-a3703b1c1e0e" providerId="ADAL" clId="{DD700700-932F-4AA4-A3DE-52C6033A83F8}" dt="2025-06-11T08:29:14.434" v="802" actId="27636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DD700700-932F-4AA4-A3DE-52C6033A83F8}" dt="2025-06-11T08:34:37.702" v="1044" actId="27636"/>
        <pc:sldMkLst>
          <pc:docMk/>
          <pc:sldMk cId="4190005169" sldId="288"/>
        </pc:sldMkLst>
      </pc:sldChg>
      <pc:sldChg chg="modSp mod modNotesTx">
        <pc:chgData name="Mensels Marleen" userId="ba20625b-6fed-4840-a34f-a3703b1c1e0e" providerId="ADAL" clId="{DD700700-932F-4AA4-A3DE-52C6033A83F8}" dt="2025-06-11T14:42:52.944" v="3418" actId="20577"/>
        <pc:sldMkLst>
          <pc:docMk/>
          <pc:sldMk cId="3430472368" sldId="289"/>
        </pc:sldMkLst>
      </pc:sldChg>
      <pc:sldChg chg="addSp delSp modSp mod">
        <pc:chgData name="Mensels Marleen" userId="ba20625b-6fed-4840-a34f-a3703b1c1e0e" providerId="ADAL" clId="{DD700700-932F-4AA4-A3DE-52C6033A83F8}" dt="2025-06-11T09:53:02.111" v="1806"/>
        <pc:sldMkLst>
          <pc:docMk/>
          <pc:sldMk cId="519193230" sldId="292"/>
        </pc:sldMkLst>
      </pc:sldChg>
      <pc:sldChg chg="modSp mod">
        <pc:chgData name="Mensels Marleen" userId="ba20625b-6fed-4840-a34f-a3703b1c1e0e" providerId="ADAL" clId="{DD700700-932F-4AA4-A3DE-52C6033A83F8}" dt="2025-06-15T21:39:01.750" v="3447" actId="20577"/>
        <pc:sldMkLst>
          <pc:docMk/>
          <pc:sldMk cId="1842926613" sldId="293"/>
        </pc:sldMkLst>
      </pc:sldChg>
      <pc:sldChg chg="del">
        <pc:chgData name="Mensels Marleen" userId="ba20625b-6fed-4840-a34f-a3703b1c1e0e" providerId="ADAL" clId="{DD700700-932F-4AA4-A3DE-52C6033A83F8}" dt="2025-06-11T09:53:09.642" v="1807" actId="2696"/>
        <pc:sldMkLst>
          <pc:docMk/>
          <pc:sldMk cId="2070089169" sldId="294"/>
        </pc:sldMkLst>
      </pc:sldChg>
      <pc:sldChg chg="modSp mod">
        <pc:chgData name="Mensels Marleen" userId="ba20625b-6fed-4840-a34f-a3703b1c1e0e" providerId="ADAL" clId="{DD700700-932F-4AA4-A3DE-52C6033A83F8}" dt="2025-06-11T14:16:17.645" v="3296" actId="20577"/>
        <pc:sldMkLst>
          <pc:docMk/>
          <pc:sldMk cId="3179320770" sldId="295"/>
        </pc:sldMkLst>
      </pc:sldChg>
      <pc:sldChg chg="modSp mod modNotesTx">
        <pc:chgData name="Mensels Marleen" userId="ba20625b-6fed-4840-a34f-a3703b1c1e0e" providerId="ADAL" clId="{DD700700-932F-4AA4-A3DE-52C6033A83F8}" dt="2025-06-15T21:40:30.441" v="3448" actId="20577"/>
        <pc:sldMkLst>
          <pc:docMk/>
          <pc:sldMk cId="3880570634" sldId="296"/>
        </pc:sldMkLst>
      </pc:sldChg>
      <pc:sldChg chg="modSp add mod">
        <pc:chgData name="Mensels Marleen" userId="ba20625b-6fed-4840-a34f-a3703b1c1e0e" providerId="ADAL" clId="{DD700700-932F-4AA4-A3DE-52C6033A83F8}" dt="2025-06-11T08:29:54.272" v="820" actId="20577"/>
        <pc:sldMkLst>
          <pc:docMk/>
          <pc:sldMk cId="2164672302" sldId="297"/>
        </pc:sldMkLst>
      </pc:sldChg>
      <pc:sldChg chg="modSp add mod modNotesTx">
        <pc:chgData name="Mensels Marleen" userId="ba20625b-6fed-4840-a34f-a3703b1c1e0e" providerId="ADAL" clId="{DD700700-932F-4AA4-A3DE-52C6033A83F8}" dt="2025-06-15T21:40:35.374" v="3449" actId="20577"/>
        <pc:sldMkLst>
          <pc:docMk/>
          <pc:sldMk cId="2409380755" sldId="298"/>
        </pc:sldMkLst>
      </pc:sldChg>
      <pc:sldChg chg="new del">
        <pc:chgData name="Mensels Marleen" userId="ba20625b-6fed-4840-a34f-a3703b1c1e0e" providerId="ADAL" clId="{DD700700-932F-4AA4-A3DE-52C6033A83F8}" dt="2025-06-16T07:44:45.813" v="3469" actId="680"/>
        <pc:sldMkLst>
          <pc:docMk/>
          <pc:sldMk cId="676971814" sldId="299"/>
        </pc:sldMkLst>
      </pc:sldChg>
      <pc:sldChg chg="new del">
        <pc:chgData name="Mensels Marleen" userId="ba20625b-6fed-4840-a34f-a3703b1c1e0e" providerId="ADAL" clId="{DD700700-932F-4AA4-A3DE-52C6033A83F8}" dt="2025-06-16T07:44:45.638" v="3468" actId="680"/>
        <pc:sldMkLst>
          <pc:docMk/>
          <pc:sldMk cId="1823761501" sldId="300"/>
        </pc:sldMkLst>
      </pc:sldChg>
      <pc:sldChg chg="new del">
        <pc:chgData name="Mensels Marleen" userId="ba20625b-6fed-4840-a34f-a3703b1c1e0e" providerId="ADAL" clId="{DD700700-932F-4AA4-A3DE-52C6033A83F8}" dt="2025-06-16T07:44:45.456" v="3467" actId="680"/>
        <pc:sldMkLst>
          <pc:docMk/>
          <pc:sldMk cId="2064904532" sldId="301"/>
        </pc:sldMkLst>
      </pc:sldChg>
      <pc:sldChg chg="new del">
        <pc:chgData name="Mensels Marleen" userId="ba20625b-6fed-4840-a34f-a3703b1c1e0e" providerId="ADAL" clId="{DD700700-932F-4AA4-A3DE-52C6033A83F8}" dt="2025-06-16T07:44:45.184" v="3466" actId="680"/>
        <pc:sldMkLst>
          <pc:docMk/>
          <pc:sldMk cId="366294669" sldId="302"/>
        </pc:sldMkLst>
      </pc:sldChg>
      <pc:sldChg chg="new del">
        <pc:chgData name="Mensels Marleen" userId="ba20625b-6fed-4840-a34f-a3703b1c1e0e" providerId="ADAL" clId="{DD700700-932F-4AA4-A3DE-52C6033A83F8}" dt="2025-06-16T07:44:44.944" v="3465" actId="680"/>
        <pc:sldMkLst>
          <pc:docMk/>
          <pc:sldMk cId="2843226789" sldId="303"/>
        </pc:sldMkLst>
      </pc:sldChg>
      <pc:sldChg chg="new del">
        <pc:chgData name="Mensels Marleen" userId="ba20625b-6fed-4840-a34f-a3703b1c1e0e" providerId="ADAL" clId="{DD700700-932F-4AA4-A3DE-52C6033A83F8}" dt="2025-06-16T07:44:44.472" v="3464" actId="680"/>
        <pc:sldMkLst>
          <pc:docMk/>
          <pc:sldMk cId="1098678756" sldId="304"/>
        </pc:sldMkLst>
      </pc:sldChg>
      <pc:sldChg chg="new del">
        <pc:chgData name="Mensels Marleen" userId="ba20625b-6fed-4840-a34f-a3703b1c1e0e" providerId="ADAL" clId="{DD700700-932F-4AA4-A3DE-52C6033A83F8}" dt="2025-06-16T07:44:43.596" v="3463" actId="680"/>
        <pc:sldMkLst>
          <pc:docMk/>
          <pc:sldMk cId="428950701" sldId="305"/>
        </pc:sldMkLst>
      </pc:sldChg>
      <pc:sldChg chg="new del">
        <pc:chgData name="Mensels Marleen" userId="ba20625b-6fed-4840-a34f-a3703b1c1e0e" providerId="ADAL" clId="{DD700700-932F-4AA4-A3DE-52C6033A83F8}" dt="2025-06-16T07:44:42.439" v="3462" actId="680"/>
        <pc:sldMkLst>
          <pc:docMk/>
          <pc:sldMk cId="1189325455" sldId="306"/>
        </pc:sldMkLst>
      </pc:sldChg>
      <pc:sldChg chg="new del">
        <pc:chgData name="Mensels Marleen" userId="ba20625b-6fed-4840-a34f-a3703b1c1e0e" providerId="ADAL" clId="{DD700700-932F-4AA4-A3DE-52C6033A83F8}" dt="2025-06-16T07:44:40.776" v="3461" actId="680"/>
        <pc:sldMkLst>
          <pc:docMk/>
          <pc:sldMk cId="2789455288" sldId="307"/>
        </pc:sldMkLst>
      </pc:sldChg>
      <pc:sldChg chg="new del">
        <pc:chgData name="Mensels Marleen" userId="ba20625b-6fed-4840-a34f-a3703b1c1e0e" providerId="ADAL" clId="{DD700700-932F-4AA4-A3DE-52C6033A83F8}" dt="2025-06-16T07:44:38.515" v="3460" actId="680"/>
        <pc:sldMkLst>
          <pc:docMk/>
          <pc:sldMk cId="556166261" sldId="308"/>
        </pc:sldMkLst>
      </pc:sldChg>
    </pc:docChg>
  </pc:docChgLst>
  <pc:docChgLst>
    <pc:chgData name="Mensels Marleen" userId="ba20625b-6fed-4840-a34f-a3703b1c1e0e" providerId="ADAL" clId="{CEB4B33B-A676-46D7-B55A-077AEC5A1DEA}"/>
    <pc:docChg chg="undo custSel addSld delSld modSld">
      <pc:chgData name="Mensels Marleen" userId="ba20625b-6fed-4840-a34f-a3703b1c1e0e" providerId="ADAL" clId="{CEB4B33B-A676-46D7-B55A-077AEC5A1DEA}" dt="2025-09-30T06:41:26.557" v="4766"/>
      <pc:docMkLst>
        <pc:docMk/>
      </pc:docMkLst>
      <pc:sldChg chg="modSp mod">
        <pc:chgData name="Mensels Marleen" userId="ba20625b-6fed-4840-a34f-a3703b1c1e0e" providerId="ADAL" clId="{CEB4B33B-A676-46D7-B55A-077AEC5A1DEA}" dt="2025-09-30T06:41:20.032" v="4765" actId="1076"/>
        <pc:sldMkLst>
          <pc:docMk/>
          <pc:sldMk cId="1337730064" sldId="256"/>
        </pc:sldMkLst>
        <pc:spChg chg="mod">
          <ac:chgData name="Mensels Marleen" userId="ba20625b-6fed-4840-a34f-a3703b1c1e0e" providerId="ADAL" clId="{CEB4B33B-A676-46D7-B55A-077AEC5A1DEA}" dt="2025-09-30T06:41:20.032" v="4765" actId="1076"/>
          <ac:spMkLst>
            <pc:docMk/>
            <pc:sldMk cId="1337730064" sldId="256"/>
            <ac:spMk id="6" creationId="{00000000-0000-0000-0000-000000000000}"/>
          </ac:spMkLst>
        </pc:spChg>
      </pc:sldChg>
      <pc:sldChg chg="modSp">
        <pc:chgData name="Mensels Marleen" userId="ba20625b-6fed-4840-a34f-a3703b1c1e0e" providerId="ADAL" clId="{CEB4B33B-A676-46D7-B55A-077AEC5A1DEA}" dt="2025-09-30T06:41:26.557" v="4766"/>
        <pc:sldMkLst>
          <pc:docMk/>
          <pc:sldMk cId="397515474" sldId="269"/>
        </pc:sldMkLst>
        <pc:spChg chg="mod">
          <ac:chgData name="Mensels Marleen" userId="ba20625b-6fed-4840-a34f-a3703b1c1e0e" providerId="ADAL" clId="{CEB4B33B-A676-46D7-B55A-077AEC5A1DEA}" dt="2025-09-30T06:41:26.557" v="4766"/>
          <ac:spMkLst>
            <pc:docMk/>
            <pc:sldMk cId="397515474" sldId="269"/>
            <ac:spMk id="3" creationId="{FDE61A43-923F-EDFA-0F8D-60969BC7AF20}"/>
          </ac:spMkLst>
        </pc:spChg>
      </pc:sldChg>
      <pc:sldChg chg="modSp mod">
        <pc:chgData name="Mensels Marleen" userId="ba20625b-6fed-4840-a34f-a3703b1c1e0e" providerId="ADAL" clId="{CEB4B33B-A676-46D7-B55A-077AEC5A1DEA}" dt="2025-09-23T21:42:29.592" v="2831" actId="27636"/>
        <pc:sldMkLst>
          <pc:docMk/>
          <pc:sldMk cId="1930667460" sldId="272"/>
        </pc:sldMkLst>
      </pc:sldChg>
      <pc:sldChg chg="modSp mod">
        <pc:chgData name="Mensels Marleen" userId="ba20625b-6fed-4840-a34f-a3703b1c1e0e" providerId="ADAL" clId="{CEB4B33B-A676-46D7-B55A-077AEC5A1DEA}" dt="2025-09-23T10:20:45.881" v="10" actId="20577"/>
        <pc:sldMkLst>
          <pc:docMk/>
          <pc:sldMk cId="2486865828" sldId="286"/>
        </pc:sldMkLst>
        <pc:spChg chg="mod">
          <ac:chgData name="Mensels Marleen" userId="ba20625b-6fed-4840-a34f-a3703b1c1e0e" providerId="ADAL" clId="{CEB4B33B-A676-46D7-B55A-077AEC5A1DEA}" dt="2025-09-23T10:20:45.881" v="10" actId="20577"/>
          <ac:spMkLst>
            <pc:docMk/>
            <pc:sldMk cId="2486865828" sldId="286"/>
            <ac:spMk id="6" creationId="{00000000-0000-0000-0000-000000000000}"/>
          </ac:spMkLst>
        </pc:spChg>
      </pc:sldChg>
      <pc:sldChg chg="modSp mod">
        <pc:chgData name="Mensels Marleen" userId="ba20625b-6fed-4840-a34f-a3703b1c1e0e" providerId="ADAL" clId="{CEB4B33B-A676-46D7-B55A-077AEC5A1DEA}" dt="2025-09-23T10:55:06.545" v="262" actId="27636"/>
        <pc:sldMkLst>
          <pc:docMk/>
          <pc:sldMk cId="4133115399" sldId="287"/>
        </pc:sldMkLst>
        <pc:spChg chg="mod">
          <ac:chgData name="Mensels Marleen" userId="ba20625b-6fed-4840-a34f-a3703b1c1e0e" providerId="ADAL" clId="{CEB4B33B-A676-46D7-B55A-077AEC5A1DEA}" dt="2025-09-23T10:55:06.545" v="262" actId="27636"/>
          <ac:spMkLst>
            <pc:docMk/>
            <pc:sldMk cId="4133115399" sldId="287"/>
            <ac:spMk id="6" creationId="{7F0C5654-8191-1D9F-40BD-B389CF4ED8B5}"/>
          </ac:spMkLst>
        </pc:spChg>
      </pc:sldChg>
      <pc:sldChg chg="modSp mod">
        <pc:chgData name="Mensels Marleen" userId="ba20625b-6fed-4840-a34f-a3703b1c1e0e" providerId="ADAL" clId="{CEB4B33B-A676-46D7-B55A-077AEC5A1DEA}" dt="2025-09-23T11:00:49.221" v="886" actId="5793"/>
        <pc:sldMkLst>
          <pc:docMk/>
          <pc:sldMk cId="4190005169" sldId="288"/>
        </pc:sldMkLst>
        <pc:spChg chg="mod">
          <ac:chgData name="Mensels Marleen" userId="ba20625b-6fed-4840-a34f-a3703b1c1e0e" providerId="ADAL" clId="{CEB4B33B-A676-46D7-B55A-077AEC5A1DEA}" dt="2025-09-23T11:00:49.221" v="886" actId="5793"/>
          <ac:spMkLst>
            <pc:docMk/>
            <pc:sldMk cId="4190005169" sldId="288"/>
            <ac:spMk id="6" creationId="{7F0C5654-8191-1D9F-40BD-B389CF4ED8B5}"/>
          </ac:spMkLst>
        </pc:spChg>
      </pc:sldChg>
      <pc:sldChg chg="modSp mod modNotesTx">
        <pc:chgData name="Mensels Marleen" userId="ba20625b-6fed-4840-a34f-a3703b1c1e0e" providerId="ADAL" clId="{CEB4B33B-A676-46D7-B55A-077AEC5A1DEA}" dt="2025-09-23T12:29:14.451" v="1030" actId="20577"/>
        <pc:sldMkLst>
          <pc:docMk/>
          <pc:sldMk cId="3430472368" sldId="289"/>
        </pc:sldMkLst>
        <pc:graphicFrameChg chg="modGraphic">
          <ac:chgData name="Mensels Marleen" userId="ba20625b-6fed-4840-a34f-a3703b1c1e0e" providerId="ADAL" clId="{CEB4B33B-A676-46D7-B55A-077AEC5A1DEA}" dt="2025-09-23T12:00:12.309" v="952" actId="20577"/>
          <ac:graphicFrameMkLst>
            <pc:docMk/>
            <pc:sldMk cId="3430472368" sldId="289"/>
            <ac:graphicFrameMk id="4" creationId="{31439369-D071-6F7D-C4A4-D6A6132E6209}"/>
          </ac:graphicFrameMkLst>
        </pc:graphicFrameChg>
      </pc:sldChg>
      <pc:sldChg chg="modSp mod">
        <pc:chgData name="Mensels Marleen" userId="ba20625b-6fed-4840-a34f-a3703b1c1e0e" providerId="ADAL" clId="{CEB4B33B-A676-46D7-B55A-077AEC5A1DEA}" dt="2025-09-23T22:11:57.910" v="4723" actId="20577"/>
        <pc:sldMkLst>
          <pc:docMk/>
          <pc:sldMk cId="1842926613" sldId="293"/>
        </pc:sldMkLst>
        <pc:spChg chg="mod">
          <ac:chgData name="Mensels Marleen" userId="ba20625b-6fed-4840-a34f-a3703b1c1e0e" providerId="ADAL" clId="{CEB4B33B-A676-46D7-B55A-077AEC5A1DEA}" dt="2025-09-23T22:11:57.910" v="4723" actId="20577"/>
          <ac:spMkLst>
            <pc:docMk/>
            <pc:sldMk cId="1842926613" sldId="293"/>
            <ac:spMk id="2" creationId="{00000000-0000-0000-0000-000000000000}"/>
          </ac:spMkLst>
        </pc:spChg>
      </pc:sldChg>
      <pc:sldChg chg="modSp mod">
        <pc:chgData name="Mensels Marleen" userId="ba20625b-6fed-4840-a34f-a3703b1c1e0e" providerId="ADAL" clId="{CEB4B33B-A676-46D7-B55A-077AEC5A1DEA}" dt="2025-09-23T21:58:27.391" v="4077" actId="20578"/>
        <pc:sldMkLst>
          <pc:docMk/>
          <pc:sldMk cId="3179320770" sldId="295"/>
        </pc:sldMkLst>
      </pc:sldChg>
      <pc:sldChg chg="modSp mod">
        <pc:chgData name="Mensels Marleen" userId="ba20625b-6fed-4840-a34f-a3703b1c1e0e" providerId="ADAL" clId="{CEB4B33B-A676-46D7-B55A-077AEC5A1DEA}" dt="2025-09-23T20:49:31.219" v="1605" actId="5793"/>
        <pc:sldMkLst>
          <pc:docMk/>
          <pc:sldMk cId="3880570634" sldId="296"/>
        </pc:sldMkLst>
      </pc:sldChg>
      <pc:sldChg chg="modSp mod">
        <pc:chgData name="Mensels Marleen" userId="ba20625b-6fed-4840-a34f-a3703b1c1e0e" providerId="ADAL" clId="{CEB4B33B-A676-46D7-B55A-077AEC5A1DEA}" dt="2025-09-30T06:39:40.312" v="4751" actId="20577"/>
        <pc:sldMkLst>
          <pc:docMk/>
          <pc:sldMk cId="2164672302" sldId="297"/>
        </pc:sldMkLst>
        <pc:spChg chg="mod">
          <ac:chgData name="Mensels Marleen" userId="ba20625b-6fed-4840-a34f-a3703b1c1e0e" providerId="ADAL" clId="{CEB4B33B-A676-46D7-B55A-077AEC5A1DEA}" dt="2025-09-30T06:39:40.312" v="4751" actId="20577"/>
          <ac:spMkLst>
            <pc:docMk/>
            <pc:sldMk cId="2164672302" sldId="297"/>
            <ac:spMk id="6" creationId="{7F0C5654-8191-1D9F-40BD-B389CF4ED8B5}"/>
          </ac:spMkLst>
        </pc:spChg>
      </pc:sldChg>
      <pc:sldChg chg="del">
        <pc:chgData name="Mensels Marleen" userId="ba20625b-6fed-4840-a34f-a3703b1c1e0e" providerId="ADAL" clId="{CEB4B33B-A676-46D7-B55A-077AEC5A1DEA}" dt="2025-09-23T12:40:09.980" v="1133" actId="2696"/>
        <pc:sldMkLst>
          <pc:docMk/>
          <pc:sldMk cId="2409380755" sldId="298"/>
        </pc:sldMkLst>
      </pc:sldChg>
      <pc:sldChg chg="modSp add mod">
        <pc:chgData name="Mensels Marleen" userId="ba20625b-6fed-4840-a34f-a3703b1c1e0e" providerId="ADAL" clId="{CEB4B33B-A676-46D7-B55A-077AEC5A1DEA}" dt="2025-09-23T21:49:39.766" v="3353" actId="1076"/>
        <pc:sldMkLst>
          <pc:docMk/>
          <pc:sldMk cId="3212210739" sldId="298"/>
        </pc:sldMkLst>
      </pc:sldChg>
      <pc:sldChg chg="add del">
        <pc:chgData name="Mensels Marleen" userId="ba20625b-6fed-4840-a34f-a3703b1c1e0e" providerId="ADAL" clId="{CEB4B33B-A676-46D7-B55A-077AEC5A1DEA}" dt="2025-09-23T21:59:14.582" v="4079" actId="2696"/>
        <pc:sldMkLst>
          <pc:docMk/>
          <pc:sldMk cId="461068832" sldId="299"/>
        </pc:sldMkLst>
      </pc:sldChg>
      <pc:sldChg chg="modSp add mod">
        <pc:chgData name="Mensels Marleen" userId="ba20625b-6fed-4840-a34f-a3703b1c1e0e" providerId="ADAL" clId="{CEB4B33B-A676-46D7-B55A-077AEC5A1DEA}" dt="2025-09-23T22:10:42.545" v="4692" actId="20577"/>
        <pc:sldMkLst>
          <pc:docMk/>
          <pc:sldMk cId="985364540" sldId="299"/>
        </pc:sldMkLst>
      </pc:sldChg>
    </pc:docChg>
  </pc:docChgLst>
  <pc:docChgLst>
    <pc:chgData name="Mensels Marleen" userId="ba20625b-6fed-4840-a34f-a3703b1c1e0e" providerId="ADAL" clId="{801BA6F2-5CA4-4D9F-A404-26D5EFB74A50}"/>
    <pc:docChg chg="undo custSel addSld modSld sldOrd modSection">
      <pc:chgData name="Mensels Marleen" userId="ba20625b-6fed-4840-a34f-a3703b1c1e0e" providerId="ADAL" clId="{801BA6F2-5CA4-4D9F-A404-26D5EFB74A50}" dt="2025-12-10T11:27:43.090" v="1471" actId="20577"/>
      <pc:docMkLst>
        <pc:docMk/>
      </pc:docMkLst>
      <pc:sldChg chg="modSp mod">
        <pc:chgData name="Mensels Marleen" userId="ba20625b-6fed-4840-a34f-a3703b1c1e0e" providerId="ADAL" clId="{801BA6F2-5CA4-4D9F-A404-26D5EFB74A50}" dt="2025-12-09T22:21:22.313" v="125" actId="27636"/>
        <pc:sldMkLst>
          <pc:docMk/>
          <pc:sldMk cId="4133115399" sldId="287"/>
        </pc:sldMkLst>
        <pc:spChg chg="mod">
          <ac:chgData name="Mensels Marleen" userId="ba20625b-6fed-4840-a34f-a3703b1c1e0e" providerId="ADAL" clId="{801BA6F2-5CA4-4D9F-A404-26D5EFB74A50}" dt="2025-12-09T22:21:22.313" v="125" actId="27636"/>
          <ac:spMkLst>
            <pc:docMk/>
            <pc:sldMk cId="4133115399" sldId="287"/>
            <ac:spMk id="6" creationId="{7F0C5654-8191-1D9F-40BD-B389CF4ED8B5}"/>
          </ac:spMkLst>
        </pc:spChg>
      </pc:sldChg>
      <pc:sldChg chg="modSp mod">
        <pc:chgData name="Mensels Marleen" userId="ba20625b-6fed-4840-a34f-a3703b1c1e0e" providerId="ADAL" clId="{801BA6F2-5CA4-4D9F-A404-26D5EFB74A50}" dt="2025-12-09T22:23:53.772" v="344" actId="27636"/>
        <pc:sldMkLst>
          <pc:docMk/>
          <pc:sldMk cId="4190005169" sldId="288"/>
        </pc:sldMkLst>
        <pc:spChg chg="mod">
          <ac:chgData name="Mensels Marleen" userId="ba20625b-6fed-4840-a34f-a3703b1c1e0e" providerId="ADAL" clId="{801BA6F2-5CA4-4D9F-A404-26D5EFB74A50}" dt="2025-12-09T22:23:53.772" v="344" actId="27636"/>
          <ac:spMkLst>
            <pc:docMk/>
            <pc:sldMk cId="4190005169" sldId="288"/>
            <ac:spMk id="6" creationId="{7F0C5654-8191-1D9F-40BD-B389CF4ED8B5}"/>
          </ac:spMkLst>
        </pc:spChg>
      </pc:sldChg>
      <pc:sldChg chg="modSp mod modNotesTx">
        <pc:chgData name="Mensels Marleen" userId="ba20625b-6fed-4840-a34f-a3703b1c1e0e" providerId="ADAL" clId="{801BA6F2-5CA4-4D9F-A404-26D5EFB74A50}" dt="2025-12-09T22:42:59.273" v="910" actId="20577"/>
        <pc:sldMkLst>
          <pc:docMk/>
          <pc:sldMk cId="3430472368" sldId="289"/>
        </pc:sldMkLst>
        <pc:graphicFrameChg chg="modGraphic">
          <ac:chgData name="Mensels Marleen" userId="ba20625b-6fed-4840-a34f-a3703b1c1e0e" providerId="ADAL" clId="{801BA6F2-5CA4-4D9F-A404-26D5EFB74A50}" dt="2025-12-09T22:42:59.273" v="910" actId="20577"/>
          <ac:graphicFrameMkLst>
            <pc:docMk/>
            <pc:sldMk cId="3430472368" sldId="289"/>
            <ac:graphicFrameMk id="4" creationId="{31439369-D071-6F7D-C4A4-D6A6132E6209}"/>
          </ac:graphicFrameMkLst>
        </pc:graphicFrameChg>
      </pc:sldChg>
      <pc:sldChg chg="modSp mod">
        <pc:chgData name="Mensels Marleen" userId="ba20625b-6fed-4840-a34f-a3703b1c1e0e" providerId="ADAL" clId="{801BA6F2-5CA4-4D9F-A404-26D5EFB74A50}" dt="2025-12-10T00:20:51.109" v="1397" actId="20577"/>
        <pc:sldMkLst>
          <pc:docMk/>
          <pc:sldMk cId="1842926613" sldId="293"/>
        </pc:sldMkLst>
        <pc:spChg chg="mod">
          <ac:chgData name="Mensels Marleen" userId="ba20625b-6fed-4840-a34f-a3703b1c1e0e" providerId="ADAL" clId="{801BA6F2-5CA4-4D9F-A404-26D5EFB74A50}" dt="2025-12-10T00:20:51.109" v="1397" actId="20577"/>
          <ac:spMkLst>
            <pc:docMk/>
            <pc:sldMk cId="1842926613" sldId="293"/>
            <ac:spMk id="2" creationId="{00000000-0000-0000-0000-000000000000}"/>
          </ac:spMkLst>
        </pc:spChg>
      </pc:sldChg>
      <pc:sldChg chg="modSp mod">
        <pc:chgData name="Mensels Marleen" userId="ba20625b-6fed-4840-a34f-a3703b1c1e0e" providerId="ADAL" clId="{801BA6F2-5CA4-4D9F-A404-26D5EFB74A50}" dt="2025-12-09T22:26:57.371" v="704" actId="6549"/>
        <pc:sldMkLst>
          <pc:docMk/>
          <pc:sldMk cId="2164672302" sldId="297"/>
        </pc:sldMkLst>
        <pc:spChg chg="mod">
          <ac:chgData name="Mensels Marleen" userId="ba20625b-6fed-4840-a34f-a3703b1c1e0e" providerId="ADAL" clId="{801BA6F2-5CA4-4D9F-A404-26D5EFB74A50}" dt="2025-12-09T22:26:57.371" v="704" actId="6549"/>
          <ac:spMkLst>
            <pc:docMk/>
            <pc:sldMk cId="2164672302" sldId="297"/>
            <ac:spMk id="6" creationId="{7F0C5654-8191-1D9F-40BD-B389CF4ED8B5}"/>
          </ac:spMkLst>
        </pc:spChg>
      </pc:sldChg>
      <pc:sldChg chg="addSp delSp modSp">
        <pc:chgData name="Mensels Marleen" userId="ba20625b-6fed-4840-a34f-a3703b1c1e0e" providerId="ADAL" clId="{801BA6F2-5CA4-4D9F-A404-26D5EFB74A50}" dt="2025-12-09T22:59:44.238" v="1200" actId="20577"/>
        <pc:sldMkLst>
          <pc:docMk/>
          <pc:sldMk cId="3148579427" sldId="300"/>
        </pc:sldMkLst>
        <pc:spChg chg="del">
          <ac:chgData name="Mensels Marleen" userId="ba20625b-6fed-4840-a34f-a3703b1c1e0e" providerId="ADAL" clId="{801BA6F2-5CA4-4D9F-A404-26D5EFB74A50}" dt="2025-12-09T22:53:22.458" v="1131"/>
          <ac:spMkLst>
            <pc:docMk/>
            <pc:sldMk cId="3148579427" sldId="300"/>
            <ac:spMk id="2" creationId="{28F1871A-526C-77C5-417C-5FB9D33E9721}"/>
          </ac:spMkLst>
        </pc:spChg>
        <pc:graphicFrameChg chg="add mod">
          <ac:chgData name="Mensels Marleen" userId="ba20625b-6fed-4840-a34f-a3703b1c1e0e" providerId="ADAL" clId="{801BA6F2-5CA4-4D9F-A404-26D5EFB74A50}" dt="2025-12-09T22:59:44.238" v="1200" actId="20577"/>
          <ac:graphicFrameMkLst>
            <pc:docMk/>
            <pc:sldMk cId="3148579427" sldId="300"/>
            <ac:graphicFrameMk id="4" creationId="{39F79389-1486-A843-0932-FD12CE2D3865}"/>
          </ac:graphicFrameMkLst>
        </pc:graphicFrameChg>
      </pc:sldChg>
      <pc:sldChg chg="modSp mod">
        <pc:chgData name="Mensels Marleen" userId="ba20625b-6fed-4840-a34f-a3703b1c1e0e" providerId="ADAL" clId="{801BA6F2-5CA4-4D9F-A404-26D5EFB74A50}" dt="2025-12-09T23:02:37.374" v="1226" actId="20577"/>
        <pc:sldMkLst>
          <pc:docMk/>
          <pc:sldMk cId="2980586497" sldId="301"/>
        </pc:sldMkLst>
        <pc:spChg chg="mod">
          <ac:chgData name="Mensels Marleen" userId="ba20625b-6fed-4840-a34f-a3703b1c1e0e" providerId="ADAL" clId="{801BA6F2-5CA4-4D9F-A404-26D5EFB74A50}" dt="2025-12-09T23:02:37.374" v="1226" actId="20577"/>
          <ac:spMkLst>
            <pc:docMk/>
            <pc:sldMk cId="2980586497" sldId="301"/>
            <ac:spMk id="2" creationId="{AFF2D7D9-2C2F-2771-9145-0467DA7F01B8}"/>
          </ac:spMkLst>
        </pc:spChg>
      </pc:sldChg>
      <pc:sldChg chg="ord">
        <pc:chgData name="Mensels Marleen" userId="ba20625b-6fed-4840-a34f-a3703b1c1e0e" providerId="ADAL" clId="{801BA6F2-5CA4-4D9F-A404-26D5EFB74A50}" dt="2025-12-09T23:03:11.592" v="1228"/>
        <pc:sldMkLst>
          <pc:docMk/>
          <pc:sldMk cId="3378157406" sldId="302"/>
        </pc:sldMkLst>
      </pc:sldChg>
      <pc:sldChg chg="modSp mod">
        <pc:chgData name="Mensels Marleen" userId="ba20625b-6fed-4840-a34f-a3703b1c1e0e" providerId="ADAL" clId="{801BA6F2-5CA4-4D9F-A404-26D5EFB74A50}" dt="2025-12-09T23:10:34.276" v="1231" actId="1076"/>
        <pc:sldMkLst>
          <pc:docMk/>
          <pc:sldMk cId="1453983901" sldId="303"/>
        </pc:sldMkLst>
        <pc:graphicFrameChg chg="mod modGraphic">
          <ac:chgData name="Mensels Marleen" userId="ba20625b-6fed-4840-a34f-a3703b1c1e0e" providerId="ADAL" clId="{801BA6F2-5CA4-4D9F-A404-26D5EFB74A50}" dt="2025-12-09T23:10:34.276" v="1231" actId="1076"/>
          <ac:graphicFrameMkLst>
            <pc:docMk/>
            <pc:sldMk cId="1453983901" sldId="303"/>
            <ac:graphicFrameMk id="4" creationId="{BF2E247E-55D6-2F6E-56D8-8652453E4276}"/>
          </ac:graphicFrameMkLst>
        </pc:graphicFrameChg>
      </pc:sldChg>
      <pc:sldChg chg="modSp mod">
        <pc:chgData name="Mensels Marleen" userId="ba20625b-6fed-4840-a34f-a3703b1c1e0e" providerId="ADAL" clId="{801BA6F2-5CA4-4D9F-A404-26D5EFB74A50}" dt="2025-12-09T23:13:11.810" v="1256" actId="20577"/>
        <pc:sldMkLst>
          <pc:docMk/>
          <pc:sldMk cId="1482000677" sldId="304"/>
        </pc:sldMkLst>
        <pc:spChg chg="mod">
          <ac:chgData name="Mensels Marleen" userId="ba20625b-6fed-4840-a34f-a3703b1c1e0e" providerId="ADAL" clId="{801BA6F2-5CA4-4D9F-A404-26D5EFB74A50}" dt="2025-12-09T23:13:11.810" v="1256" actId="20577"/>
          <ac:spMkLst>
            <pc:docMk/>
            <pc:sldMk cId="1482000677" sldId="304"/>
            <ac:spMk id="2" creationId="{36337ADD-8DF2-BE18-E80B-971520F1D95C}"/>
          </ac:spMkLst>
        </pc:spChg>
      </pc:sldChg>
      <pc:sldChg chg="ord">
        <pc:chgData name="Mensels Marleen" userId="ba20625b-6fed-4840-a34f-a3703b1c1e0e" providerId="ADAL" clId="{801BA6F2-5CA4-4D9F-A404-26D5EFB74A50}" dt="2025-12-09T23:13:49.373" v="1258"/>
        <pc:sldMkLst>
          <pc:docMk/>
          <pc:sldMk cId="4172782742" sldId="305"/>
        </pc:sldMkLst>
      </pc:sldChg>
      <pc:sldChg chg="modSp mod ord">
        <pc:chgData name="Mensels Marleen" userId="ba20625b-6fed-4840-a34f-a3703b1c1e0e" providerId="ADAL" clId="{801BA6F2-5CA4-4D9F-A404-26D5EFB74A50}" dt="2025-12-09T23:21:40.878" v="1343" actId="20577"/>
        <pc:sldMkLst>
          <pc:docMk/>
          <pc:sldMk cId="4190292404" sldId="306"/>
        </pc:sldMkLst>
        <pc:spChg chg="mod">
          <ac:chgData name="Mensels Marleen" userId="ba20625b-6fed-4840-a34f-a3703b1c1e0e" providerId="ADAL" clId="{801BA6F2-5CA4-4D9F-A404-26D5EFB74A50}" dt="2025-12-09T23:21:40.878" v="1343" actId="20577"/>
          <ac:spMkLst>
            <pc:docMk/>
            <pc:sldMk cId="4190292404" sldId="306"/>
            <ac:spMk id="2" creationId="{78E68803-0E3B-93CA-4BEA-AF256CF41EB6}"/>
          </ac:spMkLst>
        </pc:spChg>
      </pc:sldChg>
      <pc:sldChg chg="modSp add mod">
        <pc:chgData name="Mensels Marleen" userId="ba20625b-6fed-4840-a34f-a3703b1c1e0e" providerId="ADAL" clId="{801BA6F2-5CA4-4D9F-A404-26D5EFB74A50}" dt="2025-12-10T11:27:43.090" v="1471" actId="20577"/>
        <pc:sldMkLst>
          <pc:docMk/>
          <pc:sldMk cId="1435750211" sldId="308"/>
        </pc:sldMkLst>
        <pc:spChg chg="mod">
          <ac:chgData name="Mensels Marleen" userId="ba20625b-6fed-4840-a34f-a3703b1c1e0e" providerId="ADAL" clId="{801BA6F2-5CA4-4D9F-A404-26D5EFB74A50}" dt="2025-12-10T11:11:06.018" v="1439" actId="20577"/>
          <ac:spMkLst>
            <pc:docMk/>
            <pc:sldMk cId="1435750211" sldId="308"/>
            <ac:spMk id="3" creationId="{54EA4F8E-15CB-B34F-B8B3-CD0536462CFD}"/>
          </ac:spMkLst>
        </pc:spChg>
        <pc:spChg chg="mod">
          <ac:chgData name="Mensels Marleen" userId="ba20625b-6fed-4840-a34f-a3703b1c1e0e" providerId="ADAL" clId="{801BA6F2-5CA4-4D9F-A404-26D5EFB74A50}" dt="2025-12-10T11:27:43.090" v="1471" actId="20577"/>
          <ac:spMkLst>
            <pc:docMk/>
            <pc:sldMk cId="1435750211" sldId="308"/>
            <ac:spMk id="6" creationId="{60FE2A19-D839-3ED4-1778-A404C679FFDB}"/>
          </ac:spMkLst>
        </pc:spChg>
      </pc:sldChg>
    </pc:docChg>
  </pc:docChgLst>
  <pc:docChgLst>
    <pc:chgData name="Mensels Marleen" userId="ba20625b-6fed-4840-a34f-a3703b1c1e0e" providerId="ADAL" clId="{12E2653F-FFB4-47B0-BE62-0100BE35DDD9}"/>
    <pc:docChg chg="custSel modSld">
      <pc:chgData name="Mensels Marleen" userId="ba20625b-6fed-4840-a34f-a3703b1c1e0e" providerId="ADAL" clId="{12E2653F-FFB4-47B0-BE62-0100BE35DDD9}" dt="2024-06-18T08:04:58.506" v="43" actId="20577"/>
      <pc:docMkLst>
        <pc:docMk/>
      </pc:docMkLst>
      <pc:sldChg chg="modSp mod">
        <pc:chgData name="Mensels Marleen" userId="ba20625b-6fed-4840-a34f-a3703b1c1e0e" providerId="ADAL" clId="{12E2653F-FFB4-47B0-BE62-0100BE35DDD9}" dt="2024-06-18T08:04:58.506" v="43" actId="20577"/>
        <pc:sldMkLst>
          <pc:docMk/>
          <pc:sldMk cId="1930667460" sldId="272"/>
        </pc:sldMkLst>
      </pc:sldChg>
      <pc:sldChg chg="modSp mod">
        <pc:chgData name="Mensels Marleen" userId="ba20625b-6fed-4840-a34f-a3703b1c1e0e" providerId="ADAL" clId="{12E2653F-FFB4-47B0-BE62-0100BE35DDD9}" dt="2024-06-18T07:40:29.428" v="18" actId="27636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12E2653F-FFB4-47B0-BE62-0100BE35DDD9}" dt="2024-06-18T07:38:59.840" v="11" actId="20577"/>
        <pc:sldMkLst>
          <pc:docMk/>
          <pc:sldMk cId="4190005169" sldId="288"/>
        </pc:sldMkLst>
      </pc:sldChg>
      <pc:sldChg chg="modSp mod">
        <pc:chgData name="Mensels Marleen" userId="ba20625b-6fed-4840-a34f-a3703b1c1e0e" providerId="ADAL" clId="{12E2653F-FFB4-47B0-BE62-0100BE35DDD9}" dt="2024-06-18T07:59:54.335" v="42" actId="20577"/>
        <pc:sldMkLst>
          <pc:docMk/>
          <pc:sldMk cId="1842926613" sldId="293"/>
        </pc:sldMkLst>
      </pc:sldChg>
    </pc:docChg>
  </pc:docChgLst>
  <pc:docChgLst>
    <pc:chgData name="Mensels Marleen" userId="ba20625b-6fed-4840-a34f-a3703b1c1e0e" providerId="ADAL" clId="{82ECDBDF-75E0-4B30-9F97-B7527CDF98DA}"/>
    <pc:docChg chg="modSld">
      <pc:chgData name="Mensels Marleen" userId="ba20625b-6fed-4840-a34f-a3703b1c1e0e" providerId="ADAL" clId="{82ECDBDF-75E0-4B30-9F97-B7527CDF98DA}" dt="2024-06-13T08:20:32.730" v="9" actId="20577"/>
      <pc:docMkLst>
        <pc:docMk/>
      </pc:docMkLst>
      <pc:sldChg chg="modSp mod">
        <pc:chgData name="Mensels Marleen" userId="ba20625b-6fed-4840-a34f-a3703b1c1e0e" providerId="ADAL" clId="{82ECDBDF-75E0-4B30-9F97-B7527CDF98DA}" dt="2024-06-13T08:20:32.730" v="9" actId="20577"/>
        <pc:sldMkLst>
          <pc:docMk/>
          <pc:sldMk cId="2486865828" sldId="286"/>
        </pc:sldMkLst>
      </pc:sldChg>
    </pc:docChg>
  </pc:docChgLst>
  <pc:docChgLst>
    <pc:chgData name="Mensels Marleen" userId="ba20625b-6fed-4840-a34f-a3703b1c1e0e" providerId="ADAL" clId="{3A8C2226-1B0C-4C4D-8108-683983B122E2}"/>
    <pc:docChg chg="undo custSel addSld delSld modSld">
      <pc:chgData name="Mensels Marleen" userId="ba20625b-6fed-4840-a34f-a3703b1c1e0e" providerId="ADAL" clId="{3A8C2226-1B0C-4C4D-8108-683983B122E2}" dt="2024-06-17T13:25:39.246" v="4754" actId="20577"/>
      <pc:docMkLst>
        <pc:docMk/>
      </pc:docMkLst>
      <pc:sldChg chg="del">
        <pc:chgData name="Mensels Marleen" userId="ba20625b-6fed-4840-a34f-a3703b1c1e0e" providerId="ADAL" clId="{3A8C2226-1B0C-4C4D-8108-683983B122E2}" dt="2024-06-17T11:23:39.080" v="2528" actId="47"/>
        <pc:sldMkLst>
          <pc:docMk/>
          <pc:sldMk cId="99771535" sldId="271"/>
        </pc:sldMkLst>
      </pc:sldChg>
      <pc:sldChg chg="modSp mod">
        <pc:chgData name="Mensels Marleen" userId="ba20625b-6fed-4840-a34f-a3703b1c1e0e" providerId="ADAL" clId="{3A8C2226-1B0C-4C4D-8108-683983B122E2}" dt="2024-06-17T13:25:39.246" v="4754" actId="20577"/>
        <pc:sldMkLst>
          <pc:docMk/>
          <pc:sldMk cId="1930667460" sldId="272"/>
        </pc:sldMkLst>
      </pc:sldChg>
      <pc:sldChg chg="del">
        <pc:chgData name="Mensels Marleen" userId="ba20625b-6fed-4840-a34f-a3703b1c1e0e" providerId="ADAL" clId="{3A8C2226-1B0C-4C4D-8108-683983B122E2}" dt="2024-06-17T11:23:41.320" v="2529" actId="47"/>
        <pc:sldMkLst>
          <pc:docMk/>
          <pc:sldMk cId="1192844196" sldId="282"/>
        </pc:sldMkLst>
      </pc:sldChg>
      <pc:sldChg chg="del">
        <pc:chgData name="Mensels Marleen" userId="ba20625b-6fed-4840-a34f-a3703b1c1e0e" providerId="ADAL" clId="{3A8C2226-1B0C-4C4D-8108-683983B122E2}" dt="2024-06-17T11:23:44.096" v="2531" actId="47"/>
        <pc:sldMkLst>
          <pc:docMk/>
          <pc:sldMk cId="777690734" sldId="284"/>
        </pc:sldMkLst>
      </pc:sldChg>
      <pc:sldChg chg="modSp mod">
        <pc:chgData name="Mensels Marleen" userId="ba20625b-6fed-4840-a34f-a3703b1c1e0e" providerId="ADAL" clId="{3A8C2226-1B0C-4C4D-8108-683983B122E2}" dt="2024-06-17T07:05:57.619" v="330" actId="20577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3A8C2226-1B0C-4C4D-8108-683983B122E2}" dt="2024-06-17T07:09:24.477" v="505" actId="27636"/>
        <pc:sldMkLst>
          <pc:docMk/>
          <pc:sldMk cId="4190005169" sldId="288"/>
        </pc:sldMkLst>
      </pc:sldChg>
      <pc:sldChg chg="modSp mod modNotesTx">
        <pc:chgData name="Mensels Marleen" userId="ba20625b-6fed-4840-a34f-a3703b1c1e0e" providerId="ADAL" clId="{3A8C2226-1B0C-4C4D-8108-683983B122E2}" dt="2024-06-17T08:30:29.019" v="935" actId="20577"/>
        <pc:sldMkLst>
          <pc:docMk/>
          <pc:sldMk cId="3430472368" sldId="289"/>
        </pc:sldMkLst>
      </pc:sldChg>
      <pc:sldChg chg="del">
        <pc:chgData name="Mensels Marleen" userId="ba20625b-6fed-4840-a34f-a3703b1c1e0e" providerId="ADAL" clId="{3A8C2226-1B0C-4C4D-8108-683983B122E2}" dt="2024-06-17T11:23:42.829" v="2530" actId="47"/>
        <pc:sldMkLst>
          <pc:docMk/>
          <pc:sldMk cId="2415784627" sldId="291"/>
        </pc:sldMkLst>
      </pc:sldChg>
      <pc:sldChg chg="modSp mod">
        <pc:chgData name="Mensels Marleen" userId="ba20625b-6fed-4840-a34f-a3703b1c1e0e" providerId="ADAL" clId="{3A8C2226-1B0C-4C4D-8108-683983B122E2}" dt="2024-06-17T13:13:35.940" v="4268" actId="20577"/>
        <pc:sldMkLst>
          <pc:docMk/>
          <pc:sldMk cId="1842926613" sldId="293"/>
        </pc:sldMkLst>
      </pc:sldChg>
      <pc:sldChg chg="modSp mod modNotesTx">
        <pc:chgData name="Mensels Marleen" userId="ba20625b-6fed-4840-a34f-a3703b1c1e0e" providerId="ADAL" clId="{3A8C2226-1B0C-4C4D-8108-683983B122E2}" dt="2024-06-17T13:12:59.412" v="4266" actId="20577"/>
        <pc:sldMkLst>
          <pc:docMk/>
          <pc:sldMk cId="2070089169" sldId="294"/>
        </pc:sldMkLst>
      </pc:sldChg>
      <pc:sldChg chg="modSp add mod">
        <pc:chgData name="Mensels Marleen" userId="ba20625b-6fed-4840-a34f-a3703b1c1e0e" providerId="ADAL" clId="{3A8C2226-1B0C-4C4D-8108-683983B122E2}" dt="2024-06-17T11:22:36.528" v="2527" actId="20577"/>
        <pc:sldMkLst>
          <pc:docMk/>
          <pc:sldMk cId="3179320770" sldId="295"/>
        </pc:sldMkLst>
      </pc:sldChg>
      <pc:sldChg chg="addSp delSp modSp new mod modClrScheme chgLayout modNotesTx">
        <pc:chgData name="Mensels Marleen" userId="ba20625b-6fed-4840-a34f-a3703b1c1e0e" providerId="ADAL" clId="{3A8C2226-1B0C-4C4D-8108-683983B122E2}" dt="2024-06-17T11:05:10.362" v="1743" actId="20577"/>
        <pc:sldMkLst>
          <pc:docMk/>
          <pc:sldMk cId="3880570634" sldId="296"/>
        </pc:sldMkLst>
      </pc:sldChg>
    </pc:docChg>
  </pc:docChgLst>
  <pc:docChgLst>
    <pc:chgData name="Mensels Marleen" userId="ba20625b-6fed-4840-a34f-a3703b1c1e0e" providerId="ADAL" clId="{86D08E3E-40F8-4C1F-B94E-7EB541FFC441}"/>
    <pc:docChg chg="modSld">
      <pc:chgData name="Mensels Marleen" userId="ba20625b-6fed-4840-a34f-a3703b1c1e0e" providerId="ADAL" clId="{86D08E3E-40F8-4C1F-B94E-7EB541FFC441}" dt="2024-06-24T22:26:02.181" v="7" actId="6549"/>
      <pc:docMkLst>
        <pc:docMk/>
      </pc:docMkLst>
      <pc:sldChg chg="modSp">
        <pc:chgData name="Mensels Marleen" userId="ba20625b-6fed-4840-a34f-a3703b1c1e0e" providerId="ADAL" clId="{86D08E3E-40F8-4C1F-B94E-7EB541FFC441}" dt="2024-06-24T22:25:17.962" v="1" actId="20578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86D08E3E-40F8-4C1F-B94E-7EB541FFC441}" dt="2024-06-24T22:26:02.181" v="7" actId="6549"/>
        <pc:sldMkLst>
          <pc:docMk/>
          <pc:sldMk cId="4190005169" sldId="288"/>
        </pc:sldMkLst>
      </pc:sldChg>
    </pc:docChg>
  </pc:docChgLst>
  <pc:docChgLst>
    <pc:chgData name="Mensels Marleen" userId="ba20625b-6fed-4840-a34f-a3703b1c1e0e" providerId="ADAL" clId="{AE8A7E9D-7CDE-47BF-9EE4-B77FA4B4072D}"/>
    <pc:docChg chg="addSld modSld">
      <pc:chgData name="Mensels Marleen" userId="ba20625b-6fed-4840-a34f-a3703b1c1e0e" providerId="ADAL" clId="{AE8A7E9D-7CDE-47BF-9EE4-B77FA4B4072D}" dt="2025-11-27T11:02:37.789" v="29" actId="5793"/>
      <pc:docMkLst>
        <pc:docMk/>
      </pc:docMkLst>
      <pc:sldChg chg="modSp add mod">
        <pc:chgData name="Mensels Marleen" userId="ba20625b-6fed-4840-a34f-a3703b1c1e0e" providerId="ADAL" clId="{AE8A7E9D-7CDE-47BF-9EE4-B77FA4B4072D}" dt="2025-11-27T11:02:37.789" v="29" actId="5793"/>
        <pc:sldMkLst>
          <pc:docMk/>
          <pc:sldMk cId="3148579427" sldId="300"/>
        </pc:sldMkLst>
        <pc:spChg chg="mod">
          <ac:chgData name="Mensels Marleen" userId="ba20625b-6fed-4840-a34f-a3703b1c1e0e" providerId="ADAL" clId="{AE8A7E9D-7CDE-47BF-9EE4-B77FA4B4072D}" dt="2025-11-27T11:02:35.561" v="28" actId="20577"/>
          <ac:spMkLst>
            <pc:docMk/>
            <pc:sldMk cId="3148579427" sldId="300"/>
            <ac:spMk id="3" creationId="{D210E413-AD55-9820-8A57-489823817407}"/>
          </ac:spMkLst>
        </pc:spChg>
      </pc:sldChg>
    </pc:docChg>
  </pc:docChgLst>
  <pc:docChgLst>
    <pc:chgData name="Mensels Marleen" userId="ba20625b-6fed-4840-a34f-a3703b1c1e0e" providerId="ADAL" clId="{48C55FE1-E86A-4A14-ABF0-775DCE095181}"/>
    <pc:docChg chg="custSel addSld delSld modSld sldOrd">
      <pc:chgData name="Mensels Marleen" userId="ba20625b-6fed-4840-a34f-a3703b1c1e0e" providerId="ADAL" clId="{48C55FE1-E86A-4A14-ABF0-775DCE095181}" dt="2024-03-15T13:37:43.854" v="1609" actId="20577"/>
      <pc:docMkLst>
        <pc:docMk/>
      </pc:docMkLst>
      <pc:sldChg chg="modSp mod">
        <pc:chgData name="Mensels Marleen" userId="ba20625b-6fed-4840-a34f-a3703b1c1e0e" providerId="ADAL" clId="{48C55FE1-E86A-4A14-ABF0-775DCE095181}" dt="2024-03-15T13:37:43.854" v="1609" actId="20577"/>
        <pc:sldMkLst>
          <pc:docMk/>
          <pc:sldMk cId="1337730064" sldId="256"/>
        </pc:sldMkLst>
      </pc:sldChg>
      <pc:sldChg chg="addSp modSp mod">
        <pc:chgData name="Mensels Marleen" userId="ba20625b-6fed-4840-a34f-a3703b1c1e0e" providerId="ADAL" clId="{48C55FE1-E86A-4A14-ABF0-775DCE095181}" dt="2024-03-15T09:35:56.135" v="13" actId="20577"/>
        <pc:sldMkLst>
          <pc:docMk/>
          <pc:sldMk cId="99771535" sldId="271"/>
        </pc:sldMkLst>
      </pc:sldChg>
      <pc:sldChg chg="modSp mod">
        <pc:chgData name="Mensels Marleen" userId="ba20625b-6fed-4840-a34f-a3703b1c1e0e" providerId="ADAL" clId="{48C55FE1-E86A-4A14-ABF0-775DCE095181}" dt="2024-03-15T12:15:00.978" v="389" actId="27636"/>
        <pc:sldMkLst>
          <pc:docMk/>
          <pc:sldMk cId="1192844196" sldId="282"/>
        </pc:sldMkLst>
      </pc:sldChg>
      <pc:sldChg chg="del">
        <pc:chgData name="Mensels Marleen" userId="ba20625b-6fed-4840-a34f-a3703b1c1e0e" providerId="ADAL" clId="{48C55FE1-E86A-4A14-ABF0-775DCE095181}" dt="2024-03-15T12:15:11.009" v="390" actId="2696"/>
        <pc:sldMkLst>
          <pc:docMk/>
          <pc:sldMk cId="3068912507" sldId="283"/>
        </pc:sldMkLst>
      </pc:sldChg>
      <pc:sldChg chg="modSp mod modNotesTx">
        <pc:chgData name="Mensels Marleen" userId="ba20625b-6fed-4840-a34f-a3703b1c1e0e" providerId="ADAL" clId="{48C55FE1-E86A-4A14-ABF0-775DCE095181}" dt="2024-03-15T12:38:59.453" v="1031" actId="20577"/>
        <pc:sldMkLst>
          <pc:docMk/>
          <pc:sldMk cId="777690734" sldId="284"/>
        </pc:sldMkLst>
      </pc:sldChg>
      <pc:sldChg chg="modSp mod">
        <pc:chgData name="Mensels Marleen" userId="ba20625b-6fed-4840-a34f-a3703b1c1e0e" providerId="ADAL" clId="{48C55FE1-E86A-4A14-ABF0-775DCE095181}" dt="2024-03-15T12:15:27.623" v="412" actId="6549"/>
        <pc:sldMkLst>
          <pc:docMk/>
          <pc:sldMk cId="2486865828" sldId="286"/>
        </pc:sldMkLst>
      </pc:sldChg>
      <pc:sldChg chg="modSp mod">
        <pc:chgData name="Mensels Marleen" userId="ba20625b-6fed-4840-a34f-a3703b1c1e0e" providerId="ADAL" clId="{48C55FE1-E86A-4A14-ABF0-775DCE095181}" dt="2024-03-15T12:54:17.631" v="1318" actId="20577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48C55FE1-E86A-4A14-ABF0-775DCE095181}" dt="2024-03-15T13:37:16.842" v="1587" actId="20577"/>
        <pc:sldMkLst>
          <pc:docMk/>
          <pc:sldMk cId="4190005169" sldId="288"/>
        </pc:sldMkLst>
      </pc:sldChg>
      <pc:sldChg chg="modSp mod">
        <pc:chgData name="Mensels Marleen" userId="ba20625b-6fed-4840-a34f-a3703b1c1e0e" providerId="ADAL" clId="{48C55FE1-E86A-4A14-ABF0-775DCE095181}" dt="2024-03-15T13:12:54.953" v="1358" actId="20577"/>
        <pc:sldMkLst>
          <pc:docMk/>
          <pc:sldMk cId="3430472368" sldId="289"/>
        </pc:sldMkLst>
      </pc:sldChg>
      <pc:sldChg chg="add del ord">
        <pc:chgData name="Mensels Marleen" userId="ba20625b-6fed-4840-a34f-a3703b1c1e0e" providerId="ADAL" clId="{48C55FE1-E86A-4A14-ABF0-775DCE095181}" dt="2024-03-15T12:17:53.443" v="416" actId="2696"/>
        <pc:sldMkLst>
          <pc:docMk/>
          <pc:sldMk cId="3126104026" sldId="290"/>
        </pc:sldMkLst>
      </pc:sldChg>
    </pc:docChg>
  </pc:docChgLst>
  <pc:docChgLst>
    <pc:chgData name="Mensels Marleen" userId="ba20625b-6fed-4840-a34f-a3703b1c1e0e" providerId="ADAL" clId="{5105025D-0D8E-4584-A3BA-75844D671952}"/>
    <pc:docChg chg="custSel modSld">
      <pc:chgData name="Mensels Marleen" userId="ba20625b-6fed-4840-a34f-a3703b1c1e0e" providerId="ADAL" clId="{5105025D-0D8E-4584-A3BA-75844D671952}" dt="2024-06-18T08:50:50.605" v="10" actId="5793"/>
      <pc:docMkLst>
        <pc:docMk/>
      </pc:docMkLst>
      <pc:sldChg chg="modSp mod">
        <pc:chgData name="Mensels Marleen" userId="ba20625b-6fed-4840-a34f-a3703b1c1e0e" providerId="ADAL" clId="{5105025D-0D8E-4584-A3BA-75844D671952}" dt="2024-06-18T08:50:44.408" v="5" actId="5793"/>
        <pc:sldMkLst>
          <pc:docMk/>
          <pc:sldMk cId="4133115399" sldId="287"/>
        </pc:sldMkLst>
      </pc:sldChg>
      <pc:sldChg chg="modSp mod">
        <pc:chgData name="Mensels Marleen" userId="ba20625b-6fed-4840-a34f-a3703b1c1e0e" providerId="ADAL" clId="{5105025D-0D8E-4584-A3BA-75844D671952}" dt="2024-06-18T08:50:50.605" v="10" actId="5793"/>
        <pc:sldMkLst>
          <pc:docMk/>
          <pc:sldMk cId="4190005169" sldId="28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639F7E-2934-45A3-A024-477CA3892D0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809F0CBF-4295-4A0A-A42D-CF6EB5218CE9}">
      <dgm:prSet phldrT="[Text]" custT="1"/>
      <dgm:spPr/>
      <dgm:t>
        <a:bodyPr/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BE" sz="1400" dirty="0"/>
            <a:t>DKT MENSELS Marleen</a:t>
          </a:r>
        </a:p>
        <a:p>
          <a:pPr marL="0"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dirty="0"/>
            <a:t>		   Diensthoofd</a:t>
          </a:r>
        </a:p>
        <a:p>
          <a:pPr marL="0"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dirty="0"/>
            <a:t>	PA 1 i.o.</a:t>
          </a:r>
        </a:p>
      </dgm:t>
    </dgm:pt>
    <dgm:pt modelId="{F47BF4D7-A34F-4A5D-A660-8050E76EA6D9}" type="parTrans" cxnId="{4E171965-379B-4710-8FFF-F2213650A2AA}">
      <dgm:prSet/>
      <dgm:spPr/>
      <dgm:t>
        <a:bodyPr/>
        <a:lstStyle/>
        <a:p>
          <a:endParaRPr lang="nl-BE"/>
        </a:p>
      </dgm:t>
    </dgm:pt>
    <dgm:pt modelId="{EDDB0EBB-AC7E-4F50-9610-8F32778C2EFD}" type="sibTrans" cxnId="{4E171965-379B-4710-8FFF-F2213650A2AA}">
      <dgm:prSet/>
      <dgm:spPr/>
      <dgm:t>
        <a:bodyPr/>
        <a:lstStyle/>
        <a:p>
          <a:endParaRPr lang="nl-BE"/>
        </a:p>
      </dgm:t>
    </dgm:pt>
    <dgm:pt modelId="{5A9834E2-2711-4F1E-982F-6B1B0E2D49D6}">
      <dgm:prSet phldrT="[Text]" custT="1"/>
      <dgm:spPr/>
      <dgm:t>
        <a:bodyPr/>
        <a:lstStyle/>
        <a:p>
          <a:pPr algn="r"/>
          <a:r>
            <a:rPr lang="nl-BE" sz="1400" dirty="0" err="1"/>
            <a:t>Mevr</a:t>
          </a:r>
          <a:r>
            <a:rPr lang="nl-BE" sz="1400" dirty="0"/>
            <a:t> VERSTRAELEN Leen</a:t>
          </a:r>
        </a:p>
        <a:p>
          <a:pPr algn="r"/>
          <a:r>
            <a:rPr lang="nl-BE" sz="1400" dirty="0"/>
            <a:t>PA </a:t>
          </a:r>
          <a:r>
            <a:rPr lang="nl-BE" sz="1400" dirty="0" err="1"/>
            <a:t>niv</a:t>
          </a:r>
          <a:r>
            <a:rPr lang="nl-BE" sz="1400" dirty="0"/>
            <a:t> 2 i.o..</a:t>
          </a:r>
        </a:p>
        <a:p>
          <a:pPr algn="r"/>
          <a:r>
            <a:rPr lang="nl-BE" sz="1400" dirty="0" err="1"/>
            <a:t>Gbd</a:t>
          </a:r>
          <a:endParaRPr lang="nl-BE" sz="1400" dirty="0"/>
        </a:p>
        <a:p>
          <a:pPr algn="r"/>
          <a:r>
            <a:rPr lang="nl-BE" sz="1400" dirty="0"/>
            <a:t>Blok C2/1/7</a:t>
          </a:r>
        </a:p>
      </dgm:t>
    </dgm:pt>
    <dgm:pt modelId="{23483B80-AA49-4CA3-8489-501A6A7D956C}" type="parTrans" cxnId="{07F1CD64-B1A1-471B-A34B-CA402836601E}">
      <dgm:prSet/>
      <dgm:spPr/>
      <dgm:t>
        <a:bodyPr/>
        <a:lstStyle/>
        <a:p>
          <a:endParaRPr lang="nl-BE"/>
        </a:p>
      </dgm:t>
    </dgm:pt>
    <dgm:pt modelId="{F6071014-6C3C-4724-B1B2-0F3339C6D080}" type="sibTrans" cxnId="{07F1CD64-B1A1-471B-A34B-CA402836601E}">
      <dgm:prSet/>
      <dgm:spPr/>
      <dgm:t>
        <a:bodyPr/>
        <a:lstStyle/>
        <a:p>
          <a:endParaRPr lang="nl-BE"/>
        </a:p>
      </dgm:t>
    </dgm:pt>
    <dgm:pt modelId="{D4988ED7-BFF8-456E-9210-45086CAAAE2C}">
      <dgm:prSet phldrT="[Text]" custT="1"/>
      <dgm:spPr/>
      <dgm:t>
        <a:bodyPr/>
        <a:lstStyle/>
        <a:p>
          <a:pPr algn="r"/>
          <a:r>
            <a:rPr lang="nl-BE" sz="1400" dirty="0"/>
            <a:t>1SM Mertens Thomas</a:t>
          </a:r>
        </a:p>
        <a:p>
          <a:pPr algn="r"/>
          <a:r>
            <a:rPr lang="nl-BE" sz="1400" dirty="0"/>
            <a:t>PA </a:t>
          </a:r>
          <a:r>
            <a:rPr lang="nl-BE" sz="1400" dirty="0" err="1"/>
            <a:t>niv</a:t>
          </a:r>
          <a:r>
            <a:rPr lang="nl-BE" sz="1400" dirty="0"/>
            <a:t> 2</a:t>
          </a:r>
        </a:p>
        <a:p>
          <a:pPr algn="r"/>
          <a:r>
            <a:rPr lang="nl-BE" sz="1400" dirty="0" err="1"/>
            <a:t>Gbd</a:t>
          </a:r>
          <a:endParaRPr lang="nl-BE" sz="1400" dirty="0"/>
        </a:p>
        <a:p>
          <a:pPr algn="r"/>
          <a:r>
            <a:rPr lang="nl-BE" sz="1400" dirty="0"/>
            <a:t>Blok C2/1/7</a:t>
          </a:r>
        </a:p>
      </dgm:t>
    </dgm:pt>
    <dgm:pt modelId="{45A361C0-47CE-42F7-A7F4-993F779F80CB}" type="parTrans" cxnId="{336338F6-5E94-4B0C-A56B-0ED715544250}">
      <dgm:prSet/>
      <dgm:spPr/>
      <dgm:t>
        <a:bodyPr/>
        <a:lstStyle/>
        <a:p>
          <a:endParaRPr lang="nl-BE"/>
        </a:p>
      </dgm:t>
    </dgm:pt>
    <dgm:pt modelId="{9E52A7FD-9DCA-460F-B4AC-6BDA6E1B4BE0}" type="sibTrans" cxnId="{336338F6-5E94-4B0C-A56B-0ED715544250}">
      <dgm:prSet/>
      <dgm:spPr/>
      <dgm:t>
        <a:bodyPr/>
        <a:lstStyle/>
        <a:p>
          <a:endParaRPr lang="nl-BE"/>
        </a:p>
      </dgm:t>
    </dgm:pt>
    <dgm:pt modelId="{F612E3FC-9CBC-4AF4-A7B3-CED46B3981C7}">
      <dgm:prSet phldrT="[Text]" custT="1"/>
      <dgm:spPr/>
      <dgm:t>
        <a:bodyPr/>
        <a:lstStyle/>
        <a:p>
          <a:pPr marL="0" lvl="0" algn="r">
            <a:buNone/>
          </a:pPr>
          <a:r>
            <a:rPr lang="nl-BE" sz="1400" kern="1200" dirty="0" err="1">
              <a:solidFill>
                <a:prstClr val="white"/>
              </a:solidFill>
              <a:latin typeface="Palanquin Regular"/>
              <a:ea typeface="+mn-ea"/>
              <a:cs typeface="+mn-cs"/>
            </a:rPr>
            <a:t>Sdt</a:t>
          </a: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 LEFELON Stijn</a:t>
          </a:r>
        </a:p>
        <a:p>
          <a:pPr marL="0" lvl="0" algn="r"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PA </a:t>
          </a:r>
          <a:r>
            <a:rPr lang="nl-BE" sz="1400" kern="1200" dirty="0" err="1">
              <a:solidFill>
                <a:prstClr val="white"/>
              </a:solidFill>
              <a:latin typeface="Palanquin Regular"/>
              <a:ea typeface="+mn-ea"/>
              <a:cs typeface="+mn-cs"/>
            </a:rPr>
            <a:t>niv</a:t>
          </a: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 2.</a:t>
          </a:r>
        </a:p>
        <a:p>
          <a:pPr marL="0" lvl="0" algn="r"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Tielen</a:t>
          </a:r>
        </a:p>
        <a:p>
          <a:pPr marL="0" lvl="0" algn="r"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Blok A52</a:t>
          </a:r>
        </a:p>
      </dgm:t>
    </dgm:pt>
    <dgm:pt modelId="{22FC8C75-35F3-415B-AD8C-349C6D922F4A}" type="parTrans" cxnId="{034A8F4F-A88A-4922-831D-B4F3B88BD53F}">
      <dgm:prSet/>
      <dgm:spPr/>
      <dgm:t>
        <a:bodyPr/>
        <a:lstStyle/>
        <a:p>
          <a:endParaRPr lang="nl-BE"/>
        </a:p>
      </dgm:t>
    </dgm:pt>
    <dgm:pt modelId="{FE5EC332-2068-44D9-BAE6-22928F66CF2D}" type="sibTrans" cxnId="{034A8F4F-A88A-4922-831D-B4F3B88BD53F}">
      <dgm:prSet/>
      <dgm:spPr/>
      <dgm:t>
        <a:bodyPr/>
        <a:lstStyle/>
        <a:p>
          <a:endParaRPr lang="nl-BE"/>
        </a:p>
      </dgm:t>
    </dgm:pt>
    <dgm:pt modelId="{2F386B0C-C0D3-402F-8ED2-E0F9D4724B84}" type="pres">
      <dgm:prSet presAssocID="{42639F7E-2934-45A3-A024-477CA3892D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BA7862C-99B1-460B-A02D-6AF37A3294F0}" type="pres">
      <dgm:prSet presAssocID="{809F0CBF-4295-4A0A-A42D-CF6EB5218CE9}" presName="hierRoot1" presStyleCnt="0">
        <dgm:presLayoutVars>
          <dgm:hierBranch val="init"/>
        </dgm:presLayoutVars>
      </dgm:prSet>
      <dgm:spPr/>
    </dgm:pt>
    <dgm:pt modelId="{06C2B04E-FC6C-4C25-952F-4D9028D1AA05}" type="pres">
      <dgm:prSet presAssocID="{809F0CBF-4295-4A0A-A42D-CF6EB5218CE9}" presName="rootComposite1" presStyleCnt="0"/>
      <dgm:spPr/>
    </dgm:pt>
    <dgm:pt modelId="{DFC0240D-CD1F-4018-8345-A70C6B7CC6BB}" type="pres">
      <dgm:prSet presAssocID="{809F0CBF-4295-4A0A-A42D-CF6EB5218CE9}" presName="rootText1" presStyleLbl="node0" presStyleIdx="0" presStyleCnt="1">
        <dgm:presLayoutVars>
          <dgm:chPref val="3"/>
        </dgm:presLayoutVars>
      </dgm:prSet>
      <dgm:spPr/>
    </dgm:pt>
    <dgm:pt modelId="{9C4A8CC0-E6A0-4897-8993-91E204D37DCD}" type="pres">
      <dgm:prSet presAssocID="{809F0CBF-4295-4A0A-A42D-CF6EB5218CE9}" presName="rootConnector1" presStyleLbl="node1" presStyleIdx="0" presStyleCnt="0"/>
      <dgm:spPr/>
    </dgm:pt>
    <dgm:pt modelId="{49F65A3F-9861-48DC-B0D2-4A6560005E65}" type="pres">
      <dgm:prSet presAssocID="{809F0CBF-4295-4A0A-A42D-CF6EB5218CE9}" presName="hierChild2" presStyleCnt="0"/>
      <dgm:spPr/>
    </dgm:pt>
    <dgm:pt modelId="{868F432C-E3DA-4B61-9AE8-470B3033E38E}" type="pres">
      <dgm:prSet presAssocID="{23483B80-AA49-4CA3-8489-501A6A7D956C}" presName="Name37" presStyleLbl="parChTrans1D2" presStyleIdx="0" presStyleCnt="3"/>
      <dgm:spPr/>
    </dgm:pt>
    <dgm:pt modelId="{EA60D7EF-75AC-42DF-AD6F-292BC2F028ED}" type="pres">
      <dgm:prSet presAssocID="{5A9834E2-2711-4F1E-982F-6B1B0E2D49D6}" presName="hierRoot2" presStyleCnt="0">
        <dgm:presLayoutVars>
          <dgm:hierBranch val="init"/>
        </dgm:presLayoutVars>
      </dgm:prSet>
      <dgm:spPr/>
    </dgm:pt>
    <dgm:pt modelId="{53F94157-15C1-41D5-A82D-8705C6A29E60}" type="pres">
      <dgm:prSet presAssocID="{5A9834E2-2711-4F1E-982F-6B1B0E2D49D6}" presName="rootComposite" presStyleCnt="0"/>
      <dgm:spPr/>
    </dgm:pt>
    <dgm:pt modelId="{9EFB86BA-02D4-4157-9177-233EA8CDB5CA}" type="pres">
      <dgm:prSet presAssocID="{5A9834E2-2711-4F1E-982F-6B1B0E2D49D6}" presName="rootText" presStyleLbl="node2" presStyleIdx="0" presStyleCnt="3" custScaleX="116526">
        <dgm:presLayoutVars>
          <dgm:chPref val="3"/>
        </dgm:presLayoutVars>
      </dgm:prSet>
      <dgm:spPr/>
    </dgm:pt>
    <dgm:pt modelId="{D14F75EA-EA44-4DFF-B1DD-EEC51A1E285D}" type="pres">
      <dgm:prSet presAssocID="{5A9834E2-2711-4F1E-982F-6B1B0E2D49D6}" presName="rootConnector" presStyleLbl="node2" presStyleIdx="0" presStyleCnt="3"/>
      <dgm:spPr/>
    </dgm:pt>
    <dgm:pt modelId="{6E552239-36AE-4BE9-BD23-E139A631DA40}" type="pres">
      <dgm:prSet presAssocID="{5A9834E2-2711-4F1E-982F-6B1B0E2D49D6}" presName="hierChild4" presStyleCnt="0"/>
      <dgm:spPr/>
    </dgm:pt>
    <dgm:pt modelId="{B4AC506E-52EA-416E-A769-989F195DFE6A}" type="pres">
      <dgm:prSet presAssocID="{5A9834E2-2711-4F1E-982F-6B1B0E2D49D6}" presName="hierChild5" presStyleCnt="0"/>
      <dgm:spPr/>
    </dgm:pt>
    <dgm:pt modelId="{1AFF16D6-F009-4948-9D8C-8B1AD8342FB5}" type="pres">
      <dgm:prSet presAssocID="{22FC8C75-35F3-415B-AD8C-349C6D922F4A}" presName="Name37" presStyleLbl="parChTrans1D2" presStyleIdx="1" presStyleCnt="3"/>
      <dgm:spPr/>
    </dgm:pt>
    <dgm:pt modelId="{9D3929A0-4AEC-4F68-A7DC-D11BF04F82F5}" type="pres">
      <dgm:prSet presAssocID="{F612E3FC-9CBC-4AF4-A7B3-CED46B3981C7}" presName="hierRoot2" presStyleCnt="0">
        <dgm:presLayoutVars>
          <dgm:hierBranch val="init"/>
        </dgm:presLayoutVars>
      </dgm:prSet>
      <dgm:spPr/>
    </dgm:pt>
    <dgm:pt modelId="{DA315E95-D933-4AC7-8457-FCCB7941EE90}" type="pres">
      <dgm:prSet presAssocID="{F612E3FC-9CBC-4AF4-A7B3-CED46B3981C7}" presName="rootComposite" presStyleCnt="0"/>
      <dgm:spPr/>
    </dgm:pt>
    <dgm:pt modelId="{A13F0C7A-DF58-40ED-9B43-D1D2E659E290}" type="pres">
      <dgm:prSet presAssocID="{F612E3FC-9CBC-4AF4-A7B3-CED46B3981C7}" presName="rootText" presStyleLbl="node2" presStyleIdx="1" presStyleCnt="3" custScaleX="116526">
        <dgm:presLayoutVars>
          <dgm:chPref val="3"/>
        </dgm:presLayoutVars>
      </dgm:prSet>
      <dgm:spPr/>
    </dgm:pt>
    <dgm:pt modelId="{383DF1F6-9286-4B14-8886-371A4F19BF51}" type="pres">
      <dgm:prSet presAssocID="{F612E3FC-9CBC-4AF4-A7B3-CED46B3981C7}" presName="rootConnector" presStyleLbl="node2" presStyleIdx="1" presStyleCnt="3"/>
      <dgm:spPr/>
    </dgm:pt>
    <dgm:pt modelId="{037888F6-CFA0-42DC-8E39-752A2A50A6FF}" type="pres">
      <dgm:prSet presAssocID="{F612E3FC-9CBC-4AF4-A7B3-CED46B3981C7}" presName="hierChild4" presStyleCnt="0"/>
      <dgm:spPr/>
    </dgm:pt>
    <dgm:pt modelId="{29DAFAB0-2E72-4605-835B-161491122702}" type="pres">
      <dgm:prSet presAssocID="{F612E3FC-9CBC-4AF4-A7B3-CED46B3981C7}" presName="hierChild5" presStyleCnt="0"/>
      <dgm:spPr/>
    </dgm:pt>
    <dgm:pt modelId="{9559F17F-8102-4627-BBEF-B2670CF832B7}" type="pres">
      <dgm:prSet presAssocID="{45A361C0-47CE-42F7-A7F4-993F779F80CB}" presName="Name37" presStyleLbl="parChTrans1D2" presStyleIdx="2" presStyleCnt="3"/>
      <dgm:spPr/>
    </dgm:pt>
    <dgm:pt modelId="{6169436F-23D0-48F4-9618-471638C4E97C}" type="pres">
      <dgm:prSet presAssocID="{D4988ED7-BFF8-456E-9210-45086CAAAE2C}" presName="hierRoot2" presStyleCnt="0">
        <dgm:presLayoutVars>
          <dgm:hierBranch val="init"/>
        </dgm:presLayoutVars>
      </dgm:prSet>
      <dgm:spPr/>
    </dgm:pt>
    <dgm:pt modelId="{051EFFA8-831C-4A71-893A-565B40367796}" type="pres">
      <dgm:prSet presAssocID="{D4988ED7-BFF8-456E-9210-45086CAAAE2C}" presName="rootComposite" presStyleCnt="0"/>
      <dgm:spPr/>
    </dgm:pt>
    <dgm:pt modelId="{32BC17A0-29D5-43CE-BB01-5E9D5CC4ADD7}" type="pres">
      <dgm:prSet presAssocID="{D4988ED7-BFF8-456E-9210-45086CAAAE2C}" presName="rootText" presStyleLbl="node2" presStyleIdx="2" presStyleCnt="3" custScaleX="114502">
        <dgm:presLayoutVars>
          <dgm:chPref val="3"/>
        </dgm:presLayoutVars>
      </dgm:prSet>
      <dgm:spPr/>
    </dgm:pt>
    <dgm:pt modelId="{8696FA23-5EA0-42C6-91DC-752F779C8AFE}" type="pres">
      <dgm:prSet presAssocID="{D4988ED7-BFF8-456E-9210-45086CAAAE2C}" presName="rootConnector" presStyleLbl="node2" presStyleIdx="2" presStyleCnt="3"/>
      <dgm:spPr/>
    </dgm:pt>
    <dgm:pt modelId="{1D3D83F8-F7B0-40D7-B4E8-3C2D447F3FC0}" type="pres">
      <dgm:prSet presAssocID="{D4988ED7-BFF8-456E-9210-45086CAAAE2C}" presName="hierChild4" presStyleCnt="0"/>
      <dgm:spPr/>
    </dgm:pt>
    <dgm:pt modelId="{7BC86E1D-D069-4E45-89C3-D58F103DCBBC}" type="pres">
      <dgm:prSet presAssocID="{D4988ED7-BFF8-456E-9210-45086CAAAE2C}" presName="hierChild5" presStyleCnt="0"/>
      <dgm:spPr/>
    </dgm:pt>
    <dgm:pt modelId="{E8E204EB-3DF2-4403-B2D2-A95236CE6411}" type="pres">
      <dgm:prSet presAssocID="{809F0CBF-4295-4A0A-A42D-CF6EB5218CE9}" presName="hierChild3" presStyleCnt="0"/>
      <dgm:spPr/>
    </dgm:pt>
  </dgm:ptLst>
  <dgm:cxnLst>
    <dgm:cxn modelId="{56360A00-661D-4592-9E62-E453C151EE0D}" type="presOf" srcId="{23483B80-AA49-4CA3-8489-501A6A7D956C}" destId="{868F432C-E3DA-4B61-9AE8-470B3033E38E}" srcOrd="0" destOrd="0" presId="urn:microsoft.com/office/officeart/2005/8/layout/orgChart1"/>
    <dgm:cxn modelId="{97E75218-C8C8-4E39-9F6F-A86F6D14A077}" type="presOf" srcId="{42639F7E-2934-45A3-A024-477CA3892D07}" destId="{2F386B0C-C0D3-402F-8ED2-E0F9D4724B84}" srcOrd="0" destOrd="0" presId="urn:microsoft.com/office/officeart/2005/8/layout/orgChart1"/>
    <dgm:cxn modelId="{20FF6738-9B67-4827-AAAC-4A391F2FFE0F}" type="presOf" srcId="{5A9834E2-2711-4F1E-982F-6B1B0E2D49D6}" destId="{D14F75EA-EA44-4DFF-B1DD-EEC51A1E285D}" srcOrd="1" destOrd="0" presId="urn:microsoft.com/office/officeart/2005/8/layout/orgChart1"/>
    <dgm:cxn modelId="{07F1CD64-B1A1-471B-A34B-CA402836601E}" srcId="{809F0CBF-4295-4A0A-A42D-CF6EB5218CE9}" destId="{5A9834E2-2711-4F1E-982F-6B1B0E2D49D6}" srcOrd="0" destOrd="0" parTransId="{23483B80-AA49-4CA3-8489-501A6A7D956C}" sibTransId="{F6071014-6C3C-4724-B1B2-0F3339C6D080}"/>
    <dgm:cxn modelId="{4E171965-379B-4710-8FFF-F2213650A2AA}" srcId="{42639F7E-2934-45A3-A024-477CA3892D07}" destId="{809F0CBF-4295-4A0A-A42D-CF6EB5218CE9}" srcOrd="0" destOrd="0" parTransId="{F47BF4D7-A34F-4A5D-A660-8050E76EA6D9}" sibTransId="{EDDB0EBB-AC7E-4F50-9610-8F32778C2EFD}"/>
    <dgm:cxn modelId="{0745936A-F1FA-4B13-AD99-FD395234D51D}" type="presOf" srcId="{F612E3FC-9CBC-4AF4-A7B3-CED46B3981C7}" destId="{A13F0C7A-DF58-40ED-9B43-D1D2E659E290}" srcOrd="0" destOrd="0" presId="urn:microsoft.com/office/officeart/2005/8/layout/orgChart1"/>
    <dgm:cxn modelId="{034A8F4F-A88A-4922-831D-B4F3B88BD53F}" srcId="{809F0CBF-4295-4A0A-A42D-CF6EB5218CE9}" destId="{F612E3FC-9CBC-4AF4-A7B3-CED46B3981C7}" srcOrd="1" destOrd="0" parTransId="{22FC8C75-35F3-415B-AD8C-349C6D922F4A}" sibTransId="{FE5EC332-2068-44D9-BAE6-22928F66CF2D}"/>
    <dgm:cxn modelId="{A4E5C551-F1F1-4F6B-8847-3DF180D96CEC}" type="presOf" srcId="{22FC8C75-35F3-415B-AD8C-349C6D922F4A}" destId="{1AFF16D6-F009-4948-9D8C-8B1AD8342FB5}" srcOrd="0" destOrd="0" presId="urn:microsoft.com/office/officeart/2005/8/layout/orgChart1"/>
    <dgm:cxn modelId="{9B4B8699-5CF0-4F7B-AD2D-7D67C1B7A6A5}" type="presOf" srcId="{45A361C0-47CE-42F7-A7F4-993F779F80CB}" destId="{9559F17F-8102-4627-BBEF-B2670CF832B7}" srcOrd="0" destOrd="0" presId="urn:microsoft.com/office/officeart/2005/8/layout/orgChart1"/>
    <dgm:cxn modelId="{700CD6A0-1DF8-4ED9-9DB5-3C71498AB3ED}" type="presOf" srcId="{5A9834E2-2711-4F1E-982F-6B1B0E2D49D6}" destId="{9EFB86BA-02D4-4157-9177-233EA8CDB5CA}" srcOrd="0" destOrd="0" presId="urn:microsoft.com/office/officeart/2005/8/layout/orgChart1"/>
    <dgm:cxn modelId="{970030A9-D693-4800-9D04-317F8549BCAF}" type="presOf" srcId="{809F0CBF-4295-4A0A-A42D-CF6EB5218CE9}" destId="{DFC0240D-CD1F-4018-8345-A70C6B7CC6BB}" srcOrd="0" destOrd="0" presId="urn:microsoft.com/office/officeart/2005/8/layout/orgChart1"/>
    <dgm:cxn modelId="{80919CC1-A6C2-4846-8535-AC13D22160C7}" type="presOf" srcId="{F612E3FC-9CBC-4AF4-A7B3-CED46B3981C7}" destId="{383DF1F6-9286-4B14-8886-371A4F19BF51}" srcOrd="1" destOrd="0" presId="urn:microsoft.com/office/officeart/2005/8/layout/orgChart1"/>
    <dgm:cxn modelId="{FEC477D1-F096-43F2-A228-6C0A27915393}" type="presOf" srcId="{D4988ED7-BFF8-456E-9210-45086CAAAE2C}" destId="{32BC17A0-29D5-43CE-BB01-5E9D5CC4ADD7}" srcOrd="0" destOrd="0" presId="urn:microsoft.com/office/officeart/2005/8/layout/orgChart1"/>
    <dgm:cxn modelId="{9CAE9BE5-6B1F-4A0A-B525-AAD2BEA511B9}" type="presOf" srcId="{809F0CBF-4295-4A0A-A42D-CF6EB5218CE9}" destId="{9C4A8CC0-E6A0-4897-8993-91E204D37DCD}" srcOrd="1" destOrd="0" presId="urn:microsoft.com/office/officeart/2005/8/layout/orgChart1"/>
    <dgm:cxn modelId="{336338F6-5E94-4B0C-A56B-0ED715544250}" srcId="{809F0CBF-4295-4A0A-A42D-CF6EB5218CE9}" destId="{D4988ED7-BFF8-456E-9210-45086CAAAE2C}" srcOrd="2" destOrd="0" parTransId="{45A361C0-47CE-42F7-A7F4-993F779F80CB}" sibTransId="{9E52A7FD-9DCA-460F-B4AC-6BDA6E1B4BE0}"/>
    <dgm:cxn modelId="{D2743DFF-2344-41D1-8008-C411B7518621}" type="presOf" srcId="{D4988ED7-BFF8-456E-9210-45086CAAAE2C}" destId="{8696FA23-5EA0-42C6-91DC-752F779C8AFE}" srcOrd="1" destOrd="0" presId="urn:microsoft.com/office/officeart/2005/8/layout/orgChart1"/>
    <dgm:cxn modelId="{33D93DD0-6A1A-4535-AA0E-ED56AC5AC87C}" type="presParOf" srcId="{2F386B0C-C0D3-402F-8ED2-E0F9D4724B84}" destId="{FBA7862C-99B1-460B-A02D-6AF37A3294F0}" srcOrd="0" destOrd="0" presId="urn:microsoft.com/office/officeart/2005/8/layout/orgChart1"/>
    <dgm:cxn modelId="{148A5139-C954-45AF-8883-C201FB8CB859}" type="presParOf" srcId="{FBA7862C-99B1-460B-A02D-6AF37A3294F0}" destId="{06C2B04E-FC6C-4C25-952F-4D9028D1AA05}" srcOrd="0" destOrd="0" presId="urn:microsoft.com/office/officeart/2005/8/layout/orgChart1"/>
    <dgm:cxn modelId="{F4154D02-F53B-4CF2-93DB-32063E2DDA37}" type="presParOf" srcId="{06C2B04E-FC6C-4C25-952F-4D9028D1AA05}" destId="{DFC0240D-CD1F-4018-8345-A70C6B7CC6BB}" srcOrd="0" destOrd="0" presId="urn:microsoft.com/office/officeart/2005/8/layout/orgChart1"/>
    <dgm:cxn modelId="{EB7DBF2D-727C-4475-AB76-B53386A8A24C}" type="presParOf" srcId="{06C2B04E-FC6C-4C25-952F-4D9028D1AA05}" destId="{9C4A8CC0-E6A0-4897-8993-91E204D37DCD}" srcOrd="1" destOrd="0" presId="urn:microsoft.com/office/officeart/2005/8/layout/orgChart1"/>
    <dgm:cxn modelId="{5D18A77B-FC0D-4B78-A284-1DC8DF24A169}" type="presParOf" srcId="{FBA7862C-99B1-460B-A02D-6AF37A3294F0}" destId="{49F65A3F-9861-48DC-B0D2-4A6560005E65}" srcOrd="1" destOrd="0" presId="urn:microsoft.com/office/officeart/2005/8/layout/orgChart1"/>
    <dgm:cxn modelId="{F0CFD05A-A077-440C-B219-F573C7B3987A}" type="presParOf" srcId="{49F65A3F-9861-48DC-B0D2-4A6560005E65}" destId="{868F432C-E3DA-4B61-9AE8-470B3033E38E}" srcOrd="0" destOrd="0" presId="urn:microsoft.com/office/officeart/2005/8/layout/orgChart1"/>
    <dgm:cxn modelId="{3E52715B-2615-43DD-9453-209EECC541A5}" type="presParOf" srcId="{49F65A3F-9861-48DC-B0D2-4A6560005E65}" destId="{EA60D7EF-75AC-42DF-AD6F-292BC2F028ED}" srcOrd="1" destOrd="0" presId="urn:microsoft.com/office/officeart/2005/8/layout/orgChart1"/>
    <dgm:cxn modelId="{8FEC44DC-BA2B-4E29-A78A-F0160DACC3D0}" type="presParOf" srcId="{EA60D7EF-75AC-42DF-AD6F-292BC2F028ED}" destId="{53F94157-15C1-41D5-A82D-8705C6A29E60}" srcOrd="0" destOrd="0" presId="urn:microsoft.com/office/officeart/2005/8/layout/orgChart1"/>
    <dgm:cxn modelId="{03480BB8-9448-45B1-8B5B-5AEE8C5B0B0F}" type="presParOf" srcId="{53F94157-15C1-41D5-A82D-8705C6A29E60}" destId="{9EFB86BA-02D4-4157-9177-233EA8CDB5CA}" srcOrd="0" destOrd="0" presId="urn:microsoft.com/office/officeart/2005/8/layout/orgChart1"/>
    <dgm:cxn modelId="{9C3FC3F8-7A7D-4C86-A7F6-B1FBA808490D}" type="presParOf" srcId="{53F94157-15C1-41D5-A82D-8705C6A29E60}" destId="{D14F75EA-EA44-4DFF-B1DD-EEC51A1E285D}" srcOrd="1" destOrd="0" presId="urn:microsoft.com/office/officeart/2005/8/layout/orgChart1"/>
    <dgm:cxn modelId="{9439EE6A-CCC6-493D-B59D-D8F948186D93}" type="presParOf" srcId="{EA60D7EF-75AC-42DF-AD6F-292BC2F028ED}" destId="{6E552239-36AE-4BE9-BD23-E139A631DA40}" srcOrd="1" destOrd="0" presId="urn:microsoft.com/office/officeart/2005/8/layout/orgChart1"/>
    <dgm:cxn modelId="{462F8BAA-3580-407C-9018-3E1CEA24BAAF}" type="presParOf" srcId="{EA60D7EF-75AC-42DF-AD6F-292BC2F028ED}" destId="{B4AC506E-52EA-416E-A769-989F195DFE6A}" srcOrd="2" destOrd="0" presId="urn:microsoft.com/office/officeart/2005/8/layout/orgChart1"/>
    <dgm:cxn modelId="{62A80659-4E67-4049-8FD9-382333EFDB70}" type="presParOf" srcId="{49F65A3F-9861-48DC-B0D2-4A6560005E65}" destId="{1AFF16D6-F009-4948-9D8C-8B1AD8342FB5}" srcOrd="2" destOrd="0" presId="urn:microsoft.com/office/officeart/2005/8/layout/orgChart1"/>
    <dgm:cxn modelId="{93D3F63D-D8C9-43F8-AE14-DA30E33B8741}" type="presParOf" srcId="{49F65A3F-9861-48DC-B0D2-4A6560005E65}" destId="{9D3929A0-4AEC-4F68-A7DC-D11BF04F82F5}" srcOrd="3" destOrd="0" presId="urn:microsoft.com/office/officeart/2005/8/layout/orgChart1"/>
    <dgm:cxn modelId="{9581CF3F-075F-468C-8BF7-CF21AB7EDAFE}" type="presParOf" srcId="{9D3929A0-4AEC-4F68-A7DC-D11BF04F82F5}" destId="{DA315E95-D933-4AC7-8457-FCCB7941EE90}" srcOrd="0" destOrd="0" presId="urn:microsoft.com/office/officeart/2005/8/layout/orgChart1"/>
    <dgm:cxn modelId="{612300AE-39B2-44D3-AA13-15F8E77AE36A}" type="presParOf" srcId="{DA315E95-D933-4AC7-8457-FCCB7941EE90}" destId="{A13F0C7A-DF58-40ED-9B43-D1D2E659E290}" srcOrd="0" destOrd="0" presId="urn:microsoft.com/office/officeart/2005/8/layout/orgChart1"/>
    <dgm:cxn modelId="{FEE0B0F2-EE9F-48DE-BEE7-5EFA59658142}" type="presParOf" srcId="{DA315E95-D933-4AC7-8457-FCCB7941EE90}" destId="{383DF1F6-9286-4B14-8886-371A4F19BF51}" srcOrd="1" destOrd="0" presId="urn:microsoft.com/office/officeart/2005/8/layout/orgChart1"/>
    <dgm:cxn modelId="{E4FBD350-0A9F-4F78-9C43-71656F5AAE77}" type="presParOf" srcId="{9D3929A0-4AEC-4F68-A7DC-D11BF04F82F5}" destId="{037888F6-CFA0-42DC-8E39-752A2A50A6FF}" srcOrd="1" destOrd="0" presId="urn:microsoft.com/office/officeart/2005/8/layout/orgChart1"/>
    <dgm:cxn modelId="{D605984E-1F2A-4A15-8D70-F967902CA64C}" type="presParOf" srcId="{9D3929A0-4AEC-4F68-A7DC-D11BF04F82F5}" destId="{29DAFAB0-2E72-4605-835B-161491122702}" srcOrd="2" destOrd="0" presId="urn:microsoft.com/office/officeart/2005/8/layout/orgChart1"/>
    <dgm:cxn modelId="{402C91F4-72B8-4316-B9A5-5EED44412227}" type="presParOf" srcId="{49F65A3F-9861-48DC-B0D2-4A6560005E65}" destId="{9559F17F-8102-4627-BBEF-B2670CF832B7}" srcOrd="4" destOrd="0" presId="urn:microsoft.com/office/officeart/2005/8/layout/orgChart1"/>
    <dgm:cxn modelId="{3B41C9EB-3103-4587-9066-47B1D7DDCE41}" type="presParOf" srcId="{49F65A3F-9861-48DC-B0D2-4A6560005E65}" destId="{6169436F-23D0-48F4-9618-471638C4E97C}" srcOrd="5" destOrd="0" presId="urn:microsoft.com/office/officeart/2005/8/layout/orgChart1"/>
    <dgm:cxn modelId="{6C928594-AC11-435A-8723-55303A334923}" type="presParOf" srcId="{6169436F-23D0-48F4-9618-471638C4E97C}" destId="{051EFFA8-831C-4A71-893A-565B40367796}" srcOrd="0" destOrd="0" presId="urn:microsoft.com/office/officeart/2005/8/layout/orgChart1"/>
    <dgm:cxn modelId="{B1A77E25-7ED8-4CC4-8E84-DDA830AD4396}" type="presParOf" srcId="{051EFFA8-831C-4A71-893A-565B40367796}" destId="{32BC17A0-29D5-43CE-BB01-5E9D5CC4ADD7}" srcOrd="0" destOrd="0" presId="urn:microsoft.com/office/officeart/2005/8/layout/orgChart1"/>
    <dgm:cxn modelId="{7BAA828D-0619-4163-B7F7-EA18741F508E}" type="presParOf" srcId="{051EFFA8-831C-4A71-893A-565B40367796}" destId="{8696FA23-5EA0-42C6-91DC-752F779C8AFE}" srcOrd="1" destOrd="0" presId="urn:microsoft.com/office/officeart/2005/8/layout/orgChart1"/>
    <dgm:cxn modelId="{8C5A5212-AA36-4626-B93C-621095B3716D}" type="presParOf" srcId="{6169436F-23D0-48F4-9618-471638C4E97C}" destId="{1D3D83F8-F7B0-40D7-B4E8-3C2D447F3FC0}" srcOrd="1" destOrd="0" presId="urn:microsoft.com/office/officeart/2005/8/layout/orgChart1"/>
    <dgm:cxn modelId="{8CB8717A-AEBD-4FA1-9D7A-C84107BF5477}" type="presParOf" srcId="{6169436F-23D0-48F4-9618-471638C4E97C}" destId="{7BC86E1D-D069-4E45-89C3-D58F103DCBBC}" srcOrd="2" destOrd="0" presId="urn:microsoft.com/office/officeart/2005/8/layout/orgChart1"/>
    <dgm:cxn modelId="{4F500146-4DFB-4E61-B22D-EC4E383614DD}" type="presParOf" srcId="{FBA7862C-99B1-460B-A02D-6AF37A3294F0}" destId="{E8E204EB-3DF2-4403-B2D2-A95236CE641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9F17F-8102-4627-BBEF-B2670CF832B7}">
      <dsp:nvSpPr>
        <dsp:cNvPr id="0" name=""/>
        <dsp:cNvSpPr/>
      </dsp:nvSpPr>
      <dsp:spPr>
        <a:xfrm>
          <a:off x="5849937" y="2288999"/>
          <a:ext cx="4129639" cy="630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294"/>
              </a:lnTo>
              <a:lnTo>
                <a:pt x="4129639" y="315294"/>
              </a:lnTo>
              <a:lnTo>
                <a:pt x="4129639" y="6305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F16D6-F009-4948-9D8C-8B1AD8342FB5}">
      <dsp:nvSpPr>
        <dsp:cNvPr id="0" name=""/>
        <dsp:cNvSpPr/>
      </dsp:nvSpPr>
      <dsp:spPr>
        <a:xfrm>
          <a:off x="5804217" y="2288999"/>
          <a:ext cx="91440" cy="63058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5294"/>
              </a:lnTo>
              <a:lnTo>
                <a:pt x="76108" y="315294"/>
              </a:lnTo>
              <a:lnTo>
                <a:pt x="76108" y="6305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F432C-E3DA-4B61-9AE8-470B3033E38E}">
      <dsp:nvSpPr>
        <dsp:cNvPr id="0" name=""/>
        <dsp:cNvSpPr/>
      </dsp:nvSpPr>
      <dsp:spPr>
        <a:xfrm>
          <a:off x="1750686" y="2288999"/>
          <a:ext cx="4099250" cy="630589"/>
        </a:xfrm>
        <a:custGeom>
          <a:avLst/>
          <a:gdLst/>
          <a:ahLst/>
          <a:cxnLst/>
          <a:rect l="0" t="0" r="0" b="0"/>
          <a:pathLst>
            <a:path>
              <a:moveTo>
                <a:pt x="4099250" y="0"/>
              </a:moveTo>
              <a:lnTo>
                <a:pt x="4099250" y="315294"/>
              </a:lnTo>
              <a:lnTo>
                <a:pt x="0" y="315294"/>
              </a:lnTo>
              <a:lnTo>
                <a:pt x="0" y="6305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0240D-CD1F-4018-8345-A70C6B7CC6BB}">
      <dsp:nvSpPr>
        <dsp:cNvPr id="0" name=""/>
        <dsp:cNvSpPr/>
      </dsp:nvSpPr>
      <dsp:spPr>
        <a:xfrm>
          <a:off x="4348534" y="787596"/>
          <a:ext cx="3002806" cy="1501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BE" sz="1400" kern="1200" dirty="0"/>
            <a:t>DKT MENSELS Marleen</a:t>
          </a:r>
        </a:p>
        <a:p>
          <a:pPr marL="0"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		   Diensthoofd</a:t>
          </a:r>
        </a:p>
        <a:p>
          <a:pPr marL="0"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	PA 1 i.o.</a:t>
          </a:r>
        </a:p>
      </dsp:txBody>
      <dsp:txXfrm>
        <a:off x="4348534" y="787596"/>
        <a:ext cx="3002806" cy="1501403"/>
      </dsp:txXfrm>
    </dsp:sp>
    <dsp:sp modelId="{9EFB86BA-02D4-4157-9177-233EA8CDB5CA}">
      <dsp:nvSpPr>
        <dsp:cNvPr id="0" name=""/>
        <dsp:cNvSpPr/>
      </dsp:nvSpPr>
      <dsp:spPr>
        <a:xfrm>
          <a:off x="1161" y="2919588"/>
          <a:ext cx="3499049" cy="1501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 err="1"/>
            <a:t>Mevr</a:t>
          </a:r>
          <a:r>
            <a:rPr lang="nl-BE" sz="1400" kern="1200" dirty="0"/>
            <a:t> VERSTRAELEN Leen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PA </a:t>
          </a:r>
          <a:r>
            <a:rPr lang="nl-BE" sz="1400" kern="1200" dirty="0" err="1"/>
            <a:t>niv</a:t>
          </a:r>
          <a:r>
            <a:rPr lang="nl-BE" sz="1400" kern="1200" dirty="0"/>
            <a:t> 2 i.o..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 err="1"/>
            <a:t>Gbd</a:t>
          </a:r>
          <a:endParaRPr lang="nl-BE" sz="1400" kern="1200" dirty="0"/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Blok C2/1/7</a:t>
          </a:r>
        </a:p>
      </dsp:txBody>
      <dsp:txXfrm>
        <a:off x="1161" y="2919588"/>
        <a:ext cx="3499049" cy="1501403"/>
      </dsp:txXfrm>
    </dsp:sp>
    <dsp:sp modelId="{A13F0C7A-DF58-40ED-9B43-D1D2E659E290}">
      <dsp:nvSpPr>
        <dsp:cNvPr id="0" name=""/>
        <dsp:cNvSpPr/>
      </dsp:nvSpPr>
      <dsp:spPr>
        <a:xfrm>
          <a:off x="4130801" y="2919588"/>
          <a:ext cx="3499049" cy="1501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 err="1">
              <a:solidFill>
                <a:prstClr val="white"/>
              </a:solidFill>
              <a:latin typeface="Palanquin Regular"/>
              <a:ea typeface="+mn-ea"/>
              <a:cs typeface="+mn-cs"/>
            </a:rPr>
            <a:t>Sdt</a:t>
          </a: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 LEFELON Stijn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PA </a:t>
          </a:r>
          <a:r>
            <a:rPr lang="nl-BE" sz="1400" kern="1200" dirty="0" err="1">
              <a:solidFill>
                <a:prstClr val="white"/>
              </a:solidFill>
              <a:latin typeface="Palanquin Regular"/>
              <a:ea typeface="+mn-ea"/>
              <a:cs typeface="+mn-cs"/>
            </a:rPr>
            <a:t>niv</a:t>
          </a: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 2.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Tielen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>
              <a:solidFill>
                <a:prstClr val="white"/>
              </a:solidFill>
              <a:latin typeface="Palanquin Regular"/>
              <a:ea typeface="+mn-ea"/>
              <a:cs typeface="+mn-cs"/>
            </a:rPr>
            <a:t>Blok A52</a:t>
          </a:r>
        </a:p>
      </dsp:txBody>
      <dsp:txXfrm>
        <a:off x="4130801" y="2919588"/>
        <a:ext cx="3499049" cy="1501403"/>
      </dsp:txXfrm>
    </dsp:sp>
    <dsp:sp modelId="{32BC17A0-29D5-43CE-BB01-5E9D5CC4ADD7}">
      <dsp:nvSpPr>
        <dsp:cNvPr id="0" name=""/>
        <dsp:cNvSpPr/>
      </dsp:nvSpPr>
      <dsp:spPr>
        <a:xfrm>
          <a:off x="8260440" y="2919588"/>
          <a:ext cx="3438272" cy="1501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1SM Mertens Thomas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PA </a:t>
          </a:r>
          <a:r>
            <a:rPr lang="nl-BE" sz="1400" kern="1200" dirty="0" err="1"/>
            <a:t>niv</a:t>
          </a:r>
          <a:r>
            <a:rPr lang="nl-BE" sz="1400" kern="1200" dirty="0"/>
            <a:t> 2</a:t>
          </a:r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 err="1"/>
            <a:t>Gbd</a:t>
          </a:r>
          <a:endParaRPr lang="nl-BE" sz="1400" kern="1200" dirty="0"/>
        </a:p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400" kern="1200" dirty="0"/>
            <a:t>Blok C2/1/7</a:t>
          </a:r>
        </a:p>
      </dsp:txBody>
      <dsp:txXfrm>
        <a:off x="8260440" y="2919588"/>
        <a:ext cx="3438272" cy="1501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93606-3967-4D94-8C93-26E21E1BE0BC}" type="datetimeFigureOut">
              <a:rPr lang="nl-BE" smtClean="0"/>
              <a:t>24/12/2025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A26B0-8E78-473D-B197-022C02E3FFD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2205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8607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08440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DE800-F7DF-F298-466B-9B282CFE8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8640AB-FDEC-2AC6-CEBE-F24CD9F5E5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16F59B-E7CD-7AA0-2371-1B5842EA9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D2AC-BBB6-0BDA-3550-AED46E543A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75612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5601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9676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1042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9751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1AF89-298B-07B1-D7AF-41D735B9A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185563-DAA7-EB30-18C6-0FF5A80DDD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014616-C501-F36F-1D09-667591206B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49788-FCE0-F4BC-E66E-D6E63156D5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334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29 </a:t>
            </a:r>
            <a:r>
              <a:rPr lang="nl-BE" dirty="0" err="1"/>
              <a:t>Bn</a:t>
            </a:r>
            <a:r>
              <a:rPr lang="nl-BE" dirty="0"/>
              <a:t> Log:	* AO – 2 dagen – </a:t>
            </a:r>
            <a:r>
              <a:rPr lang="nl-BE" dirty="0" err="1"/>
              <a:t>Ops</a:t>
            </a:r>
            <a:endParaRPr lang="nl-BE" dirty="0"/>
          </a:p>
          <a:p>
            <a:r>
              <a:rPr lang="nl-BE" dirty="0"/>
              <a:t>3 Para: </a:t>
            </a:r>
          </a:p>
          <a:p>
            <a:r>
              <a:rPr lang="nl-BE" dirty="0"/>
              <a:t>* AO – 14 dagen – knie tegen verwarming tijdens close </a:t>
            </a:r>
            <a:r>
              <a:rPr lang="nl-BE" dirty="0" err="1"/>
              <a:t>combat</a:t>
            </a:r>
            <a:r>
              <a:rPr lang="nl-BE" dirty="0"/>
              <a:t> </a:t>
            </a:r>
            <a:r>
              <a:rPr lang="nl-BE" dirty="0">
                <a:sym typeface="Wingdings" panose="05000000000000000000" pitchFamily="2" charset="2"/>
              </a:rPr>
              <a:t> </a:t>
            </a:r>
          </a:p>
          <a:p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Korte termijn: </a:t>
            </a:r>
          </a:p>
          <a:p>
            <a:pPr lvl="0"/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Radiatoren en hun omkasting extra afschermen met bv judomatten. </a:t>
            </a:r>
          </a:p>
          <a:p>
            <a:pPr lvl="0"/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 dragen van </a:t>
            </a:r>
            <a:r>
              <a:rPr lang="nl-BE" sz="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PBM’s</a:t>
            </a:r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zeker bij beginners kan andere letsels voorkomen. Bv helm, knielappen… </a:t>
            </a:r>
          </a:p>
          <a:p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Lange termijn:</a:t>
            </a:r>
          </a:p>
          <a:p>
            <a:pPr lvl="0"/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Radiatoren verplaatsen dieper in de ruimte, weg van de matten. …</a:t>
            </a:r>
          </a:p>
          <a:p>
            <a:r>
              <a:rPr lang="nl-BE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Instructie uitschrijven rond toezicht en niveau van de deelnemers.</a:t>
            </a:r>
          </a:p>
          <a:p>
            <a:endParaRPr lang="nl-BE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427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8494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7408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A26B0-8E78-473D-B197-022C02E3FFD4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85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4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2523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  <a:solidFill>
            <a:srgbClr val="E6E6E6"/>
          </a:solidFill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sp>
        <p:nvSpPr>
          <p:cNvPr id="7" name="Rectangle 8"/>
          <p:cNvSpPr/>
          <p:nvPr userDrawn="1"/>
        </p:nvSpPr>
        <p:spPr>
          <a:xfrm>
            <a:off x="4343400" y="364131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61884" y="198382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/>
          <p:cNvSpPr>
            <a:spLocks noGrp="1"/>
          </p:cNvSpPr>
          <p:nvPr>
            <p:ph idx="29"/>
          </p:nvPr>
        </p:nvSpPr>
        <p:spPr>
          <a:xfrm>
            <a:off x="4647137" y="1266669"/>
            <a:ext cx="7180101" cy="3979888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3463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521814" cy="6858000"/>
          </a:xfrm>
          <a:prstGeom prst="rect">
            <a:avLst/>
          </a:prstGeom>
          <a:solidFill>
            <a:srgbClr val="E6E6E6"/>
          </a:solidFill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sp>
        <p:nvSpPr>
          <p:cNvPr id="7" name="Rectangle 8"/>
          <p:cNvSpPr/>
          <p:nvPr userDrawn="1"/>
        </p:nvSpPr>
        <p:spPr>
          <a:xfrm>
            <a:off x="7537067" y="376460"/>
            <a:ext cx="146100" cy="35169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7893417" y="198363"/>
            <a:ext cx="3711421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bg1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/>
          <p:cNvSpPr>
            <a:spLocks noGrp="1"/>
          </p:cNvSpPr>
          <p:nvPr>
            <p:ph idx="29"/>
          </p:nvPr>
        </p:nvSpPr>
        <p:spPr>
          <a:xfrm>
            <a:off x="7893417" y="1257300"/>
            <a:ext cx="3846409" cy="3989257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35226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7523630" cy="6858000"/>
          </a:xfrm>
          <a:prstGeom prst="rect">
            <a:avLst/>
          </a:prstGeom>
          <a:solidFill>
            <a:srgbClr val="E6E6E6"/>
          </a:solidFill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sp>
        <p:nvSpPr>
          <p:cNvPr id="7" name="Rectangle 8"/>
          <p:cNvSpPr/>
          <p:nvPr userDrawn="1"/>
        </p:nvSpPr>
        <p:spPr>
          <a:xfrm>
            <a:off x="7537065" y="381985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7866524" y="203888"/>
            <a:ext cx="361053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/>
          <p:cNvSpPr>
            <a:spLocks noGrp="1"/>
          </p:cNvSpPr>
          <p:nvPr>
            <p:ph idx="29"/>
          </p:nvPr>
        </p:nvSpPr>
        <p:spPr>
          <a:xfrm>
            <a:off x="7873248" y="1277471"/>
            <a:ext cx="3819514" cy="3969086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60498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8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360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596267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9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9802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596267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5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7163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40" y="1825625"/>
            <a:ext cx="11660859" cy="4351338"/>
          </a:xfrm>
        </p:spPr>
        <p:txBody>
          <a:bodyPr/>
          <a:lstStyle>
            <a:lvl1pPr marL="514350" indent="-514350">
              <a:buClr>
                <a:srgbClr val="1A4652"/>
              </a:buClr>
              <a:buFont typeface="+mj-lt"/>
              <a:buAutoNum type="arabicPeriod"/>
              <a:defRPr baseline="0">
                <a:solidFill>
                  <a:srgbClr val="1A4652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endParaRPr lang="nl-BE" dirty="0"/>
          </a:p>
          <a:p>
            <a:pPr lvl="0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0670" y="681130"/>
            <a:ext cx="10515600" cy="875660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rgbClr val="00889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8304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40" y="1825625"/>
            <a:ext cx="11660859" cy="4351338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0670" y="681130"/>
            <a:ext cx="10515600" cy="875660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rgbClr val="00899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5540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40" y="1825625"/>
            <a:ext cx="11660859" cy="4351338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0670" y="681130"/>
            <a:ext cx="10515600" cy="875660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rgbClr val="00889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04186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28" y="679916"/>
            <a:ext cx="10515600" cy="875660"/>
          </a:xfrm>
        </p:spPr>
        <p:txBody>
          <a:bodyPr/>
          <a:lstStyle>
            <a:lvl1pPr>
              <a:defRPr sz="4000" baseline="0">
                <a:solidFill>
                  <a:srgbClr val="00899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40640" y="1825625"/>
            <a:ext cx="5737871" cy="4351338"/>
          </a:xfrm>
        </p:spPr>
        <p:txBody>
          <a:bodyPr/>
          <a:lstStyle>
            <a:lvl1pPr>
              <a:defRPr baseline="0">
                <a:solidFill>
                  <a:srgbClr val="18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6228413" y="1825625"/>
            <a:ext cx="5823679" cy="4351338"/>
          </a:xfrm>
        </p:spPr>
        <p:txBody>
          <a:bodyPr/>
          <a:lstStyle>
            <a:lvl1pPr>
              <a:defRPr baseline="0">
                <a:solidFill>
                  <a:srgbClr val="18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3841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  <a:solidFill>
            <a:srgbClr val="E6E6E6"/>
          </a:solidFill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sp>
        <p:nvSpPr>
          <p:cNvPr id="7" name="Rectangle 8"/>
          <p:cNvSpPr/>
          <p:nvPr userDrawn="1"/>
        </p:nvSpPr>
        <p:spPr>
          <a:xfrm>
            <a:off x="4343400" y="371626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61884" y="198382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/>
          <p:cNvSpPr>
            <a:spLocks noGrp="1"/>
          </p:cNvSpPr>
          <p:nvPr>
            <p:ph idx="29"/>
          </p:nvPr>
        </p:nvSpPr>
        <p:spPr>
          <a:xfrm>
            <a:off x="4647137" y="1274164"/>
            <a:ext cx="7180101" cy="3972393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873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  <a:solidFill>
            <a:srgbClr val="E6E6E6"/>
          </a:solidFill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sp>
        <p:nvSpPr>
          <p:cNvPr id="7" name="Rectangle 8"/>
          <p:cNvSpPr/>
          <p:nvPr userDrawn="1"/>
        </p:nvSpPr>
        <p:spPr>
          <a:xfrm>
            <a:off x="4343400" y="379125"/>
            <a:ext cx="146100" cy="35169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61884" y="198386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chemeClr val="bg1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2"/>
          <p:cNvSpPr>
            <a:spLocks noGrp="1"/>
          </p:cNvSpPr>
          <p:nvPr>
            <p:ph idx="29"/>
          </p:nvPr>
        </p:nvSpPr>
        <p:spPr>
          <a:xfrm>
            <a:off x="4647137" y="1281659"/>
            <a:ext cx="7180101" cy="3964898"/>
          </a:xfrm>
        </p:spPr>
        <p:txBody>
          <a:bodyPr/>
          <a:lstStyle>
            <a:lvl1pPr>
              <a:defRPr baseline="0">
                <a:solidFill>
                  <a:srgbClr val="1A4652"/>
                </a:solidFill>
              </a:defRPr>
            </a:lvl1pPr>
            <a:lvl2pPr marL="685800" indent="-228600">
              <a:buFont typeface="Wingdings" panose="05000000000000000000" pitchFamily="2" charset="2"/>
              <a:buChar char="§"/>
              <a:defRPr baseline="0">
                <a:solidFill>
                  <a:srgbClr val="1A4652"/>
                </a:solidFill>
              </a:defRPr>
            </a:lvl2pPr>
            <a:lvl3pPr marL="1143000" indent="-228600">
              <a:buFont typeface="Palanquin Regular" panose="020B0004020203020204" pitchFamily="34" charset="0"/>
              <a:buChar char="−"/>
              <a:defRPr baseline="0">
                <a:solidFill>
                  <a:srgbClr val="1A4652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baseline="0">
                <a:solidFill>
                  <a:srgbClr val="1A4652"/>
                </a:solidFill>
              </a:defRPr>
            </a:lvl4pPr>
            <a:lvl5pPr>
              <a:defRPr baseline="0">
                <a:solidFill>
                  <a:srgbClr val="1A46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52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54BD7-47E7-4C4C-A175-5E45BB723126}" type="datetimeFigureOut">
              <a:rPr lang="nl-BE" smtClean="0"/>
              <a:t>24/12/2025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819A1-5B1B-4E7D-8B55-C0A989E4463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179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72" r:id="rId4"/>
    <p:sldLayoutId id="2147483650" r:id="rId5"/>
    <p:sldLayoutId id="2147483663" r:id="rId6"/>
    <p:sldLayoutId id="2147483652" r:id="rId7"/>
    <p:sldLayoutId id="2147483664" r:id="rId8"/>
    <p:sldLayoutId id="2147483665" r:id="rId9"/>
    <p:sldLayoutId id="2147483666" r:id="rId10"/>
    <p:sldLayoutId id="2147483669" r:id="rId11"/>
    <p:sldLayoutId id="2147483671" r:id="rId12"/>
    <p:sldLayoutId id="214748367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&amp;WB/2025/20250926_PUB_25-00156337.docx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R/2025/20251120_PUB_25-00184043_Oprichting_van_het_platform_inclusie_-_Cr%C3%A9ation_de_la_plateforme_inclusion.docx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&amp;WB/2025/20251121_IU_25-00191893-Vorming%20VP%20PC%202026.docx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&amp;WB/2025/20251121_IU_25-00191892-InterSupervisies2026.docx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&amp;WB/2025/20251121_IU_25-00191896-VPDay2026.docx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kast.mil.intra/Records/ArchiefLijn/11/DG%20HR/2025/20251024_ORG_25-00158532-Gebruik%20van%20alcoholische%20dranken%20regelgeving%20empowerment%20verantwoordelijkheid%20en%20preventie.docx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lbe-my.sharepoint.com/personal/marleen_mensels_mil_be/Documents/GEDEELDE%20mappen/LDPBW05-intern/BOC/20251216%20BOC%20-%20open/20250725_IU_25-00123128-LDPBW05_indienststelling%20en%20VIK_trimIII%202025_29BnLog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milbe-my.sharepoint.com/personal/marleen_mensels_mil_be/Documents/GEDEELDE%20mappen/LDPBW05-intern/BOC/20251216%20BOC%20-%20open/20250725_IU_25-00123164-LDPBW05_indienststelling%20en%20VIK_trim%20III%202025_3%20Para.doc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hpapps.mil.intra/sites/EDR/_layouts/15/WopiFrame.aspx?sourcedoc=/sites/EDR/Publications/DGMR-SPS-MILENV-PMRX-104_N_E001_R000.docx&amp;action=default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4866" y="5119140"/>
            <a:ext cx="9144000" cy="939150"/>
          </a:xfrm>
        </p:spPr>
        <p:txBody>
          <a:bodyPr>
            <a:normAutofit/>
          </a:bodyPr>
          <a:lstStyle/>
          <a:p>
            <a:pPr algn="l"/>
            <a:r>
              <a:rPr lang="nl-BE" b="1" dirty="0">
                <a:solidFill>
                  <a:schemeClr val="bg1"/>
                </a:solidFill>
                <a:latin typeface="Palanquin" panose="020B0004020203020204" pitchFamily="34" charset="0"/>
                <a:cs typeface="Palanquin SemiBold" panose="020B0004020203020204" pitchFamily="34" charset="0"/>
              </a:rPr>
              <a:t>Bespreking trimestrieel verslag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kern="1200" cap="none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dirty="0">
                <a:solidFill>
                  <a:srgbClr val="FFFFFF"/>
                </a:solidFill>
              </a:rPr>
              <a:t>19 </a:t>
            </a:r>
            <a:r>
              <a:rPr lang="fr-BE" dirty="0" err="1">
                <a:solidFill>
                  <a:srgbClr val="FFFFFF"/>
                </a:solidFill>
              </a:rPr>
              <a:t>Dec</a:t>
            </a:r>
            <a:r>
              <a:rPr lang="fr-BE">
                <a:solidFill>
                  <a:srgbClr val="FFFFFF"/>
                </a:solidFill>
              </a:rPr>
              <a:t> 2025</a:t>
            </a:r>
            <a:endParaRPr kumimoji="0" lang="fr-BE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Regular" panose="020B0004020203020204" pitchFamily="34" charset="0"/>
              <a:ea typeface="+mn-ea"/>
              <a:cs typeface="+mn-cs"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76962" y="653898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BE" sz="1300" b="0" i="0" u="none" strike="noStrike" kern="1200" cap="all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nquin Regular" panose="020B0004020203020204" pitchFamily="34" charset="0"/>
                <a:ea typeface="+mn-ea"/>
                <a:cs typeface="+mn-cs"/>
              </a:rPr>
              <a:t>DKT MENSELS Marleen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376962" y="416303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b="1" dirty="0">
                <a:solidFill>
                  <a:srgbClr val="FFFFFF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DG H&amp;WB</a:t>
            </a:r>
            <a:endParaRPr kumimoji="0" lang="fr-BE" sz="1300" b="1" i="0" u="none" strike="noStrike" kern="1200" cap="all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865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E68803-0E3B-93CA-4BEA-AF256CF41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Aankoopaanvraag rookhokjes overgemaakt MRMP – zorg voor uniformiteit</a:t>
            </a:r>
          </a:p>
          <a:p>
            <a:r>
              <a:rPr lang="nl-BE" dirty="0"/>
              <a:t>Verharding naar de rookhokjes, signalisatie en markering zijn een verantwoordelijkheid voor het kwartier.</a:t>
            </a:r>
          </a:p>
          <a:p>
            <a:r>
              <a:rPr lang="nl-BE" dirty="0"/>
              <a:t>NLT 07Nov2025 informatie overmaken (maar nota pas later gezien: enkel </a:t>
            </a:r>
            <a:r>
              <a:rPr lang="nl-BE" dirty="0" err="1"/>
              <a:t>KwComd</a:t>
            </a:r>
            <a:r>
              <a:rPr lang="nl-BE" dirty="0"/>
              <a:t> </a:t>
            </a:r>
            <a:r>
              <a:rPr lang="nl-BE"/>
              <a:t>waren bestemmeling)</a:t>
            </a:r>
            <a:endParaRPr lang="nl-BE" dirty="0"/>
          </a:p>
          <a:p>
            <a:pPr lvl="1"/>
            <a:r>
              <a:rPr lang="nl-BE" dirty="0"/>
              <a:t>Locatie en aantal rookhokjes</a:t>
            </a:r>
          </a:p>
          <a:p>
            <a:pPr lvl="1"/>
            <a:r>
              <a:rPr lang="nl-BE" dirty="0"/>
              <a:t>Aantal pijlen (links en rechts) om de richting naar de rookzones aan te duiden</a:t>
            </a:r>
          </a:p>
          <a:p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15DA5D-E3BC-5D5B-4F8B-0A4710DB9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25-00156337 dd 29Sep2025</a:t>
            </a:r>
            <a:br>
              <a:rPr lang="nl-BE" dirty="0"/>
            </a:br>
            <a:r>
              <a:rPr lang="nl-BE" dirty="0"/>
              <a:t>Vervolg tabaksbeleid </a:t>
            </a:r>
          </a:p>
        </p:txBody>
      </p:sp>
    </p:spTree>
    <p:extLst>
      <p:ext uri="{BB962C8B-B14F-4D97-AF65-F5344CB8AC3E}">
        <p14:creationId xmlns:p14="http://schemas.microsoft.com/office/powerpoint/2010/main" val="4190292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C57FF1-71B0-FDC2-DEC4-8329F49CD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In het kader van het diversiteits- en inclusiebeleid te implementeren</a:t>
            </a:r>
          </a:p>
          <a:p>
            <a:r>
              <a:rPr lang="nl-BE" dirty="0"/>
              <a:t>Er wordt een platform opgericht met hierin verschillende </a:t>
            </a:r>
            <a:r>
              <a:rPr lang="nl-BE" dirty="0" err="1"/>
              <a:t>keyplayers</a:t>
            </a:r>
            <a:r>
              <a:rPr lang="nl-BE" dirty="0"/>
              <a:t> om een actieplan inclusie op te stellen</a:t>
            </a:r>
          </a:p>
          <a:p>
            <a:pPr lvl="1"/>
            <a:r>
              <a:rPr lang="nl-BE" dirty="0"/>
              <a:t>HRP-</a:t>
            </a:r>
            <a:r>
              <a:rPr lang="nl-BE" dirty="0" err="1"/>
              <a:t>concepts</a:t>
            </a:r>
            <a:endParaRPr lang="nl-BE" dirty="0"/>
          </a:p>
          <a:p>
            <a:pPr lvl="1"/>
            <a:r>
              <a:rPr lang="nl-BE" dirty="0"/>
              <a:t>DG H&amp;WB</a:t>
            </a:r>
          </a:p>
          <a:p>
            <a:pPr lvl="1"/>
            <a:r>
              <a:rPr lang="nl-BE" dirty="0"/>
              <a:t>HR-Com</a:t>
            </a:r>
          </a:p>
          <a:p>
            <a:pPr lvl="1"/>
            <a:r>
              <a:rPr lang="nl-BE" dirty="0"/>
              <a:t>Defensieadjudant</a:t>
            </a:r>
          </a:p>
          <a:p>
            <a:pPr lvl="1"/>
            <a:r>
              <a:rPr lang="nl-BE" dirty="0"/>
              <a:t>P&amp;E</a:t>
            </a:r>
          </a:p>
          <a:p>
            <a:pPr lvl="1"/>
            <a:r>
              <a:rPr lang="nl-BE" dirty="0"/>
              <a:t>Korpskorporaal DG HR</a:t>
            </a:r>
          </a:p>
          <a:p>
            <a:pPr lvl="1"/>
            <a:r>
              <a:rPr lang="nl-BE" dirty="0"/>
              <a:t>Vertegenwoordiging directieraad</a:t>
            </a:r>
          </a:p>
          <a:p>
            <a:r>
              <a:rPr lang="nl-BE" dirty="0"/>
              <a:t>Afhankelijk van het thema komen er ad hoc leden bij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09CF0-BAAA-A4DE-3E32-6E39E783E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25-00184043 dd 20Nov2025</a:t>
            </a:r>
            <a:br>
              <a:rPr lang="nl-BE" dirty="0"/>
            </a:br>
            <a:r>
              <a:rPr lang="nl-BE" dirty="0"/>
              <a:t>Oprichting van het platform inclusie</a:t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72782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A380F9-D431-A5EE-08BC-F53CA6393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40" y="1636295"/>
            <a:ext cx="11660859" cy="4860758"/>
          </a:xfrm>
        </p:spPr>
        <p:txBody>
          <a:bodyPr numCol="1">
            <a:normAutofit/>
          </a:bodyPr>
          <a:lstStyle/>
          <a:p>
            <a:r>
              <a:rPr lang="nl-BE" dirty="0"/>
              <a:t>Onderzoek kandidaten door</a:t>
            </a:r>
          </a:p>
          <a:p>
            <a:pPr lvl="1"/>
            <a:r>
              <a:rPr lang="nl-BE" dirty="0"/>
              <a:t>CO, S1, CieComd</a:t>
            </a:r>
          </a:p>
          <a:p>
            <a:pPr lvl="1"/>
            <a:r>
              <a:rPr lang="nl-BE" dirty="0"/>
              <a:t>Gesprek PsySoc – LPB</a:t>
            </a:r>
          </a:p>
          <a:p>
            <a:r>
              <a:rPr lang="nl-BE" dirty="0"/>
              <a:t>Voorstelling door kandidaat zelf op BOC voor goedkeuring start opleiding VP</a:t>
            </a:r>
          </a:p>
          <a:p>
            <a:pPr marL="457200" lvl="1" indent="0">
              <a:buNone/>
            </a:pP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0C1D6-6145-5CE0-4BB6-37D0033E9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25-00191893 dd 21Nov2025</a:t>
            </a:r>
            <a:br>
              <a:rPr lang="nl-BE" dirty="0"/>
            </a:br>
            <a:r>
              <a:rPr lang="nl-BE" dirty="0"/>
              <a:t>Vorming vertrouwenspersoon 2026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BF042D9-B703-5B8F-3515-6B26BE451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208428"/>
              </p:ext>
            </p:extLst>
          </p:nvPr>
        </p:nvGraphicFramePr>
        <p:xfrm>
          <a:off x="1464107" y="3429000"/>
          <a:ext cx="813228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6140">
                  <a:extLst>
                    <a:ext uri="{9D8B030D-6E8A-4147-A177-3AD203B41FA5}">
                      <a16:colId xmlns:a16="http://schemas.microsoft.com/office/drawing/2014/main" val="403740414"/>
                    </a:ext>
                  </a:extLst>
                </a:gridCol>
                <a:gridCol w="4066140">
                  <a:extLst>
                    <a:ext uri="{9D8B030D-6E8A-4147-A177-3AD203B41FA5}">
                      <a16:colId xmlns:a16="http://schemas.microsoft.com/office/drawing/2014/main" val="1621102171"/>
                    </a:ext>
                  </a:extLst>
                </a:gridCol>
              </a:tblGrid>
              <a:tr h="3062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/>
                        <a:t>Data N (KMS):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Data N (LPB)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049209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pPr lvl="0" algn="l"/>
                      <a:r>
                        <a:rPr lang="nl-BE" dirty="0"/>
                        <a:t>Bel ADL tussen 02-23/02/26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Bel ADL tussen 14/09/26 en 11/10/26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17357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/>
                        <a:t>Dag 1: 24/02/26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/>
                        <a:t>Dag 1: 12/10/26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53106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/>
                        <a:t>Dag 2: 3/03/26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/>
                        <a:t>Dag 2: 13/10/26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319986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r>
                        <a:rPr lang="nl-BE" dirty="0"/>
                        <a:t>Dag 3: 10/03/26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Dag 3: 14/10/26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997021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r>
                        <a:rPr lang="nl-BE" dirty="0"/>
                        <a:t>Dag 4: 17/03/26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Dag 4: 19/10/26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361426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r>
                        <a:rPr lang="nl-BE" dirty="0"/>
                        <a:t>Dag 5: 24/03/26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Dag 5: 20/10/26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316082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r>
                        <a:rPr lang="nl-BE" dirty="0"/>
                        <a:t>Dag 6: 31/03/26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Dag 6: 21/10/26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394666"/>
                  </a:ext>
                </a:extLst>
              </a:tr>
              <a:tr h="310471">
                <a:tc>
                  <a:txBody>
                    <a:bodyPr/>
                    <a:lstStyle/>
                    <a:p>
                      <a:r>
                        <a:rPr lang="nl-BE" dirty="0"/>
                        <a:t>Dag 7: 21/04/26 (synthese)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Dag 7: 22/10/26 (synthese)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91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157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358025-4C1C-D35F-8445-5F3844158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Elke VP moet minstens 1 supervisie per jaar volgen</a:t>
            </a:r>
          </a:p>
          <a:p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14035F-90D6-565F-6E31-FC05C25B4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25-00191892 dd 30Nov2025</a:t>
            </a:r>
            <a:br>
              <a:rPr lang="nl-BE" dirty="0"/>
            </a:br>
            <a:r>
              <a:rPr lang="nl-BE" dirty="0"/>
              <a:t>Supervisies VP 2026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2E247E-55D6-2F6E-56D8-8652453E4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621975"/>
              </p:ext>
            </p:extLst>
          </p:nvPr>
        </p:nvGraphicFramePr>
        <p:xfrm>
          <a:off x="1093675" y="2404818"/>
          <a:ext cx="9284623" cy="3572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4732">
                  <a:extLst>
                    <a:ext uri="{9D8B030D-6E8A-4147-A177-3AD203B41FA5}">
                      <a16:colId xmlns:a16="http://schemas.microsoft.com/office/drawing/2014/main" val="3605915386"/>
                    </a:ext>
                  </a:extLst>
                </a:gridCol>
                <a:gridCol w="3074535">
                  <a:extLst>
                    <a:ext uri="{9D8B030D-6E8A-4147-A177-3AD203B41FA5}">
                      <a16:colId xmlns:a16="http://schemas.microsoft.com/office/drawing/2014/main" val="459283546"/>
                    </a:ext>
                  </a:extLst>
                </a:gridCol>
                <a:gridCol w="1245182">
                  <a:extLst>
                    <a:ext uri="{9D8B030D-6E8A-4147-A177-3AD203B41FA5}">
                      <a16:colId xmlns:a16="http://schemas.microsoft.com/office/drawing/2014/main" val="3821084328"/>
                    </a:ext>
                  </a:extLst>
                </a:gridCol>
                <a:gridCol w="1253182">
                  <a:extLst>
                    <a:ext uri="{9D8B030D-6E8A-4147-A177-3AD203B41FA5}">
                      <a16:colId xmlns:a16="http://schemas.microsoft.com/office/drawing/2014/main" val="3444935572"/>
                    </a:ext>
                  </a:extLst>
                </a:gridCol>
                <a:gridCol w="2626992">
                  <a:extLst>
                    <a:ext uri="{9D8B030D-6E8A-4147-A177-3AD203B41FA5}">
                      <a16:colId xmlns:a16="http://schemas.microsoft.com/office/drawing/2014/main" val="198530497"/>
                    </a:ext>
                  </a:extLst>
                </a:gridCol>
              </a:tblGrid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Antenne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Locatie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Taalstelsel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POC inschrijving 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835129283"/>
                  </a:ext>
                </a:extLst>
              </a:tr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NO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Leopoldsburg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N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02/02/26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1SM Van Dun Ils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58213602"/>
                  </a:ext>
                </a:extLst>
              </a:tr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NO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Leopoldsburg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12/03/26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1SM Van Dun Ils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360735250"/>
                  </a:ext>
                </a:extLst>
              </a:tr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NO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Leopoldsburg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09/06/26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1SM Van Dun Ils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63911050"/>
                  </a:ext>
                </a:extLst>
              </a:tr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NO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Leopoldsburg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01/10/26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1SM Van Dun Ils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32532426"/>
                  </a:ext>
                </a:extLst>
              </a:tr>
              <a:tr h="595443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NO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Leopoldsburg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N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>
                          <a:effectLst/>
                        </a:rPr>
                        <a:t>07/12/26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300"/>
                        </a:spcAft>
                        <a:buNone/>
                      </a:pPr>
                      <a:r>
                        <a:rPr lang="nl-BE" sz="1100" dirty="0">
                          <a:effectLst/>
                        </a:rPr>
                        <a:t>1SM Van Dun Ils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74207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983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337ADD-8DF2-BE18-E80B-971520F1D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06Okt2026</a:t>
            </a:r>
          </a:p>
          <a:p>
            <a:r>
              <a:rPr lang="nl-BE" dirty="0"/>
              <a:t>Ondersteuning en cohesie tussen de VP</a:t>
            </a:r>
          </a:p>
          <a:p>
            <a:r>
              <a:rPr lang="nl-BE" dirty="0"/>
              <a:t>Locatie: ULT</a:t>
            </a:r>
          </a:p>
          <a:p>
            <a:r>
              <a:rPr lang="nl-BE" dirty="0"/>
              <a:t>Maximale deelname van VP</a:t>
            </a:r>
          </a:p>
          <a:p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AACE88-AB21-8EBC-E734-6CD8D0C0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25-00191896 dd 30Nov2025</a:t>
            </a:r>
            <a:br>
              <a:rPr lang="nl-BE" dirty="0"/>
            </a:br>
            <a:r>
              <a:rPr lang="nl-BE" dirty="0"/>
              <a:t>Dag van de VP</a:t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82000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EFC249-C494-F6C3-964A-08B82C214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Herinnering aan de geldende regelgeving over alcoholgebruik</a:t>
            </a:r>
          </a:p>
          <a:p>
            <a:r>
              <a:rPr lang="nl-BE" dirty="0"/>
              <a:t>Gematigd gebruik tijdens bepaalde omstandigheden</a:t>
            </a:r>
          </a:p>
          <a:p>
            <a:r>
              <a:rPr lang="nl-BE" dirty="0"/>
              <a:t>Voorstel preventieve maatregelen</a:t>
            </a:r>
          </a:p>
          <a:p>
            <a:pPr lvl="1"/>
            <a:r>
              <a:rPr lang="nl-BE" dirty="0"/>
              <a:t>Empowerment van KorpsComd</a:t>
            </a:r>
          </a:p>
          <a:p>
            <a:pPr lvl="2"/>
            <a:r>
              <a:rPr lang="nl-BE" dirty="0"/>
              <a:t>Het wel/niet toestaan</a:t>
            </a:r>
          </a:p>
          <a:p>
            <a:pPr lvl="2"/>
            <a:r>
              <a:rPr lang="nl-BE" dirty="0"/>
              <a:t>De modaliteiten</a:t>
            </a:r>
          </a:p>
          <a:p>
            <a:pPr lvl="2"/>
            <a:r>
              <a:rPr lang="nl-BE" dirty="0"/>
              <a:t>Geschikte preventiemaatregelen te nemen</a:t>
            </a:r>
          </a:p>
          <a:p>
            <a:pPr lvl="2"/>
            <a:r>
              <a:rPr lang="nl-BE" dirty="0"/>
              <a:t>Snel in te grijpen bij onverantwoord gedrag</a:t>
            </a:r>
          </a:p>
          <a:p>
            <a:pPr lvl="1"/>
            <a:r>
              <a:rPr lang="nl-BE" dirty="0"/>
              <a:t>Voorbeeldgedrag door HL</a:t>
            </a:r>
          </a:p>
          <a:p>
            <a:r>
              <a:rPr lang="nl-BE" dirty="0"/>
              <a:t>Sensibilisering, gevarieerd aanbod, duidelijkheid over wanneer wel/niet, beperkingen </a:t>
            </a:r>
            <a:r>
              <a:rPr lang="nl-BE"/>
              <a:t>aantal consumpties…</a:t>
            </a:r>
            <a:endParaRPr lang="nl-BE" dirty="0"/>
          </a:p>
          <a:p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FA20E3-5D25-2056-2F16-AFB91CCA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25-00158532 dd 09Dec2025</a:t>
            </a:r>
            <a:br>
              <a:rPr lang="nl-BE" dirty="0">
                <a:hlinkClick r:id="rId2"/>
              </a:rPr>
            </a:br>
            <a:r>
              <a:rPr lang="nl-BE" dirty="0"/>
              <a:t>Gebruik van alcoholische dranken</a:t>
            </a:r>
          </a:p>
        </p:txBody>
      </p:sp>
    </p:spTree>
    <p:extLst>
      <p:ext uri="{BB962C8B-B14F-4D97-AF65-F5344CB8AC3E}">
        <p14:creationId xmlns:p14="http://schemas.microsoft.com/office/powerpoint/2010/main" val="1732755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4866" y="5119140"/>
            <a:ext cx="9144000" cy="939150"/>
          </a:xfrm>
        </p:spPr>
        <p:txBody>
          <a:bodyPr>
            <a:normAutofit/>
          </a:bodyPr>
          <a:lstStyle/>
          <a:p>
            <a:pPr algn="l"/>
            <a:r>
              <a:rPr lang="nl-BE" b="1" dirty="0">
                <a:solidFill>
                  <a:schemeClr val="bg1"/>
                </a:solidFill>
                <a:latin typeface="Palanquin" panose="020B0004020203020204" pitchFamily="34" charset="0"/>
                <a:cs typeface="Palanquin SemiBold" panose="020B0004020203020204" pitchFamily="34" charset="0"/>
              </a:rPr>
              <a:t>info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76962" y="653898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BE" sz="1300" b="0" i="0" u="none" strike="noStrike" kern="1200" cap="all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nquin Regular" panose="020B0004020203020204" pitchFamily="34" charset="0"/>
                <a:ea typeface="+mn-ea"/>
                <a:cs typeface="+mn-cs"/>
              </a:rPr>
              <a:t>DKT MENSELS Marleen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376962" y="416303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b="1" dirty="0">
                <a:solidFill>
                  <a:srgbClr val="FFFFFF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DG H&amp;WB</a:t>
            </a:r>
            <a:endParaRPr kumimoji="0" lang="fr-BE" sz="1300" b="1" i="0" u="none" strike="noStrike" kern="1200" cap="all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301D1-B0F1-E114-F6FC-D22EBB2C9696}"/>
              </a:ext>
            </a:extLst>
          </p:cNvPr>
          <p:cNvSpPr txBox="1">
            <a:spLocks/>
          </p:cNvSpPr>
          <p:nvPr/>
        </p:nvSpPr>
        <p:spPr>
          <a:xfrm>
            <a:off x="376962" y="1246927"/>
            <a:ext cx="8220788" cy="2454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kern="1200" cap="none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dirty="0">
                <a:solidFill>
                  <a:srgbClr val="FFFFFF"/>
                </a:solidFill>
              </a:rPr>
              <a:t>24 Jun 2025</a:t>
            </a:r>
            <a:endParaRPr kumimoji="0" lang="fr-BE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Regular" panose="020B00040202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193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6402" y="1514965"/>
            <a:ext cx="11699196" cy="5208661"/>
          </a:xfrm>
        </p:spPr>
        <p:txBody>
          <a:bodyPr>
            <a:normAutofit/>
          </a:bodyPr>
          <a:lstStyle/>
          <a:p>
            <a:pPr marL="514350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Generieke RA: stand </a:t>
            </a:r>
            <a:r>
              <a:rPr lang="nl-BE" i="1">
                <a:latin typeface="Arial" panose="020B0604020202020204" pitchFamily="34" charset="0"/>
                <a:ea typeface="Times New Roman" panose="02020603050405020304" pitchFamily="18" charset="0"/>
              </a:rPr>
              <a:t>van zaken</a:t>
            </a:r>
          </a:p>
          <a:p>
            <a:pPr marL="514350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>
                <a:latin typeface="Arial" panose="020B0604020202020204" pitchFamily="34" charset="0"/>
                <a:ea typeface="Times New Roman" panose="02020603050405020304" pitchFamily="18" charset="0"/>
              </a:rPr>
              <a:t>Lijst </a:t>
            </a: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bevoegde personen voor 2026</a:t>
            </a:r>
          </a:p>
          <a:p>
            <a:pPr marL="514350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Data rondgangen en BOC 2026</a:t>
            </a:r>
          </a:p>
          <a:p>
            <a:pPr marL="514350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 dirty="0" err="1">
                <a:latin typeface="Arial" panose="020B0604020202020204" pitchFamily="34" charset="0"/>
                <a:ea typeface="Times New Roman" panose="02020603050405020304" pitchFamily="18" charset="0"/>
              </a:rPr>
              <a:t>Upcoming</a:t>
            </a: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</a:p>
          <a:p>
            <a:pPr marL="971550" lvl="1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Jaarverslag (input zal gevraagd worden begin Jan)</a:t>
            </a:r>
          </a:p>
          <a:p>
            <a:pPr marL="971550" lvl="1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r>
              <a:rPr lang="nl-BE" i="1" dirty="0">
                <a:latin typeface="Arial" panose="020B0604020202020204" pitchFamily="34" charset="0"/>
                <a:ea typeface="Times New Roman" panose="02020603050405020304" pitchFamily="18" charset="0"/>
              </a:rPr>
              <a:t>LPP (van zodra GPP en JAP beschikbaar, zal LDPBW een advies voor luik A formuleren voor de E)</a:t>
            </a:r>
          </a:p>
          <a:p>
            <a:pPr marL="971550" lvl="1" indent="-514350" algn="just">
              <a:spcAft>
                <a:spcPts val="600"/>
              </a:spcAft>
              <a:buFont typeface="+mj-lt"/>
              <a:buAutoNum type="arabicPeriod"/>
              <a:tabLst>
                <a:tab pos="449580" algn="l"/>
              </a:tabLst>
            </a:pPr>
            <a:endParaRPr lang="nl-BE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 startAt="2"/>
              <a:tabLst>
                <a:tab pos="449580" algn="l"/>
              </a:tabLst>
            </a:pPr>
            <a:endParaRPr lang="nl-BE" i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6402" y="134375"/>
            <a:ext cx="11564598" cy="1059426"/>
          </a:xfrm>
        </p:spPr>
        <p:txBody>
          <a:bodyPr>
            <a:normAutofit/>
          </a:bodyPr>
          <a:lstStyle/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42926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12FC0-AFE3-2E50-E163-5F9D91C40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0E413-AD55-9820-8A57-489823817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02" y="134375"/>
            <a:ext cx="11564598" cy="1059426"/>
          </a:xfrm>
        </p:spPr>
        <p:txBody>
          <a:bodyPr>
            <a:normAutofit/>
          </a:bodyPr>
          <a:lstStyle/>
          <a:p>
            <a:pPr algn="ctr"/>
            <a:r>
              <a:rPr lang="nl-BE" dirty="0"/>
              <a:t>Personeelssituatie LDPBW 05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F79389-1486-A843-0932-FD12CE2D38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55074"/>
              </p:ext>
            </p:extLst>
          </p:nvPr>
        </p:nvGraphicFramePr>
        <p:xfrm>
          <a:off x="246063" y="1514475"/>
          <a:ext cx="11699875" cy="520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8579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nl-BE" dirty="0"/>
              <a:t>Vragen</a:t>
            </a:r>
          </a:p>
        </p:txBody>
      </p:sp>
    </p:spTree>
    <p:extLst>
      <p:ext uri="{BB962C8B-B14F-4D97-AF65-F5344CB8AC3E}">
        <p14:creationId xmlns:p14="http://schemas.microsoft.com/office/powerpoint/2010/main" val="329515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dirty="0"/>
              <a:t>Overkoepelende activiteiten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0C5654-8191-1D9F-40BD-B389CF4ED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640" y="1556790"/>
            <a:ext cx="11660859" cy="5148810"/>
          </a:xfrm>
        </p:spPr>
        <p:txBody>
          <a:bodyPr>
            <a:normAutofit fontScale="70000" lnSpcReduction="20000"/>
          </a:bodyPr>
          <a:lstStyle/>
          <a:p>
            <a:r>
              <a:rPr lang="nl-BE" dirty="0"/>
              <a:t>Standaardtaken: </a:t>
            </a:r>
          </a:p>
          <a:p>
            <a:pPr lvl="1"/>
            <a:r>
              <a:rPr lang="nl-BE" dirty="0"/>
              <a:t>onderzoek AO/incidenten</a:t>
            </a:r>
          </a:p>
          <a:p>
            <a:pPr lvl="1"/>
            <a:r>
              <a:rPr lang="nl-BE" dirty="0"/>
              <a:t>Indienststelling arbeidsmiddelen</a:t>
            </a:r>
          </a:p>
          <a:p>
            <a:pPr lvl="1"/>
            <a:r>
              <a:rPr lang="nl-BE" dirty="0"/>
              <a:t>Advies 3 groene lichten</a:t>
            </a:r>
          </a:p>
          <a:p>
            <a:pPr lvl="1"/>
            <a:r>
              <a:rPr lang="nl-BE" dirty="0"/>
              <a:t>Viseren vuurvergunningen</a:t>
            </a:r>
          </a:p>
          <a:p>
            <a:pPr lvl="1"/>
            <a:r>
              <a:rPr lang="nl-BE" dirty="0"/>
              <a:t>Adviezen en ondersteuning RA</a:t>
            </a:r>
          </a:p>
          <a:p>
            <a:pPr lvl="1"/>
            <a:r>
              <a:rPr lang="nl-BE" dirty="0"/>
              <a:t>(pré)BOC, …</a:t>
            </a:r>
          </a:p>
          <a:p>
            <a:pPr lvl="1"/>
            <a:r>
              <a:rPr lang="nl-BE" dirty="0"/>
              <a:t>Opmaak trimestrieel verslag en jaarverslag</a:t>
            </a:r>
          </a:p>
          <a:p>
            <a:r>
              <a:rPr lang="nl-BE" dirty="0"/>
              <a:t>Technische ondersteuning </a:t>
            </a:r>
            <a:r>
              <a:rPr lang="nl-BE" dirty="0" err="1"/>
              <a:t>Safety@work</a:t>
            </a:r>
            <a:endParaRPr lang="nl-BE" dirty="0"/>
          </a:p>
          <a:p>
            <a:r>
              <a:rPr lang="nl-BE" dirty="0"/>
              <a:t>Ondersteuning/advies cel Preventie</a:t>
            </a:r>
          </a:p>
          <a:p>
            <a:r>
              <a:rPr lang="nl-BE" dirty="0"/>
              <a:t>Advies thermische omgevingsfactoren: hitteplan</a:t>
            </a:r>
          </a:p>
          <a:p>
            <a:r>
              <a:rPr lang="nl-BE" dirty="0"/>
              <a:t>Opleiding PA 1</a:t>
            </a:r>
          </a:p>
          <a:p>
            <a:r>
              <a:rPr lang="nl-BE" dirty="0"/>
              <a:t>Opleiding PA 2</a:t>
            </a:r>
          </a:p>
          <a:p>
            <a:r>
              <a:rPr lang="nl-BE" dirty="0"/>
              <a:t>Onthaal en coaching nieuwe collega</a:t>
            </a:r>
          </a:p>
          <a:p>
            <a:r>
              <a:rPr lang="nl-BE" dirty="0"/>
              <a:t>Meeting diensthoofden</a:t>
            </a:r>
          </a:p>
          <a:p>
            <a:r>
              <a:rPr lang="nl-BE" dirty="0"/>
              <a:t>PA-dag DG H&amp;WB</a:t>
            </a:r>
          </a:p>
          <a:p>
            <a:r>
              <a:rPr lang="nl-BE" dirty="0"/>
              <a:t>…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3311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dirty="0"/>
              <a:t>Activiteiten </a:t>
            </a:r>
            <a:r>
              <a:rPr lang="nl-BE" dirty="0" err="1"/>
              <a:t>t.v.v</a:t>
            </a:r>
            <a:r>
              <a:rPr lang="nl-BE" dirty="0"/>
              <a:t>. 29 </a:t>
            </a:r>
            <a:r>
              <a:rPr lang="nl-BE" dirty="0" err="1"/>
              <a:t>Bn</a:t>
            </a:r>
            <a:r>
              <a:rPr lang="nl-BE" dirty="0"/>
              <a:t> Log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0C5654-8191-1D9F-40BD-B389CF4ED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Advies en viseren FF</a:t>
            </a:r>
          </a:p>
          <a:p>
            <a:r>
              <a:rPr lang="nl-BE" dirty="0"/>
              <a:t>Werkplaatsbezoek C1 </a:t>
            </a:r>
            <a:r>
              <a:rPr lang="nl-BE" dirty="0" err="1"/>
              <a:t>i.k.v</a:t>
            </a:r>
            <a:r>
              <a:rPr lang="nl-BE" dirty="0"/>
              <a:t>. koppeling persluchtslangen</a:t>
            </a:r>
          </a:p>
          <a:p>
            <a:r>
              <a:rPr lang="nl-BE" dirty="0"/>
              <a:t>Advies en ondersteuning aanvraag toelage gevaarlijk en ongezond werk</a:t>
            </a:r>
          </a:p>
          <a:p>
            <a:r>
              <a:rPr lang="nl-BE" dirty="0"/>
              <a:t>Verslag jaarlijkse rondgang PA AA en PA AV</a:t>
            </a:r>
          </a:p>
          <a:p>
            <a:r>
              <a:rPr lang="nl-BE" dirty="0"/>
              <a:t>Deelname voordracht PBM door DG MR (item LPP)</a:t>
            </a:r>
          </a:p>
          <a:p>
            <a:r>
              <a:rPr lang="nl-BE" dirty="0"/>
              <a:t>Overleg en advies planning </a:t>
            </a:r>
            <a:r>
              <a:rPr lang="nl-BE" dirty="0" err="1"/>
              <a:t>Sobane</a:t>
            </a:r>
            <a:r>
              <a:rPr lang="nl-BE" dirty="0"/>
              <a:t> </a:t>
            </a:r>
            <a:r>
              <a:rPr lang="nl-BE" dirty="0" err="1"/>
              <a:t>Déparis</a:t>
            </a:r>
            <a:endParaRPr lang="nl-BE" dirty="0"/>
          </a:p>
          <a:p>
            <a:r>
              <a:rPr lang="nl-BE" dirty="0"/>
              <a:t>Observatie installatie velddouches </a:t>
            </a:r>
            <a:r>
              <a:rPr lang="nl-BE" dirty="0" err="1"/>
              <a:t>i.f.v</a:t>
            </a:r>
            <a:r>
              <a:rPr lang="nl-BE" dirty="0"/>
              <a:t>. RA</a:t>
            </a:r>
          </a:p>
          <a:p>
            <a:r>
              <a:rPr lang="nl-BE" dirty="0"/>
              <a:t>Advies WPF stagiairs</a:t>
            </a:r>
          </a:p>
          <a:p>
            <a:r>
              <a:rPr lang="nl-BE" dirty="0"/>
              <a:t>…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6467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dirty="0"/>
              <a:t>Activiteiten </a:t>
            </a:r>
            <a:r>
              <a:rPr lang="nl-BE" dirty="0" err="1"/>
              <a:t>t.v.v</a:t>
            </a:r>
            <a:r>
              <a:rPr lang="nl-BE" dirty="0"/>
              <a:t>. 3 Para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0C5654-8191-1D9F-40BD-B389CF4ED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/>
              <a:t>Advies evacuatieplannen</a:t>
            </a:r>
          </a:p>
          <a:p>
            <a:r>
              <a:rPr lang="nl-BE" dirty="0"/>
              <a:t>Advies beheer SDS</a:t>
            </a:r>
          </a:p>
          <a:p>
            <a:r>
              <a:rPr lang="nl-BE" dirty="0"/>
              <a:t>Rondgang en inventaris ATEX</a:t>
            </a:r>
          </a:p>
          <a:p>
            <a:r>
              <a:rPr lang="nl-BE" dirty="0"/>
              <a:t>Onthaalbriefing nieuwe kaderleden</a:t>
            </a:r>
          </a:p>
          <a:p>
            <a:r>
              <a:rPr lang="nl-BE" dirty="0"/>
              <a:t>Advies lijst bevoegde personen</a:t>
            </a:r>
          </a:p>
          <a:p>
            <a:r>
              <a:rPr lang="nl-BE" dirty="0"/>
              <a:t>Advies regenafvoerbuizen</a:t>
            </a:r>
          </a:p>
          <a:p>
            <a:r>
              <a:rPr lang="nl-BE" dirty="0"/>
              <a:t>Permanent overleg m.b.t. indienststellingen, opmaken werkplaatsdossiers, evacuatieplannen, inventaris gevaarlijke producten, register arbeidsmiddelen,…</a:t>
            </a:r>
          </a:p>
          <a:p>
            <a:r>
              <a:rPr lang="nl-B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9000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D5E57-3A79-E11F-C9B5-CDD206A4B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EA4F8E-15CB-B34F-B8B3-CD0536462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dirty="0"/>
              <a:t>Indienststellingen nieuwe arbeidsmiddelen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FE2A19-D839-3ED4-1778-A404C679F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BE" dirty="0"/>
          </a:p>
          <a:p>
            <a:endParaRPr lang="nl-BE" dirty="0"/>
          </a:p>
          <a:p>
            <a:r>
              <a:rPr lang="nl-BE" dirty="0">
                <a:hlinkClick r:id="rId3"/>
              </a:rPr>
              <a:t>29 </a:t>
            </a:r>
            <a:r>
              <a:rPr lang="nl-BE" dirty="0" err="1">
                <a:hlinkClick r:id="rId3"/>
              </a:rPr>
              <a:t>Bn</a:t>
            </a:r>
            <a:r>
              <a:rPr lang="nl-BE" dirty="0">
                <a:hlinkClick r:id="rId3"/>
              </a:rPr>
              <a:t> Log</a:t>
            </a:r>
            <a:r>
              <a:rPr lang="nl-BE" dirty="0"/>
              <a:t> : 52 </a:t>
            </a:r>
            <a:r>
              <a:rPr lang="nl-BE" dirty="0" err="1"/>
              <a:t>e.a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r>
              <a:rPr lang="nl-BE" dirty="0">
                <a:hlinkClick r:id="rId4"/>
              </a:rPr>
              <a:t>3 Para</a:t>
            </a:r>
            <a:r>
              <a:rPr lang="nl-BE" dirty="0"/>
              <a:t> : 7 </a:t>
            </a:r>
            <a:r>
              <a:rPr lang="nl-BE" dirty="0" err="1"/>
              <a:t>e.a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3575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439369-D071-6F7D-C4A4-D6A6132E62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263383"/>
              </p:ext>
            </p:extLst>
          </p:nvPr>
        </p:nvGraphicFramePr>
        <p:xfrm>
          <a:off x="341313" y="1825625"/>
          <a:ext cx="1166018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0114">
                  <a:extLst>
                    <a:ext uri="{9D8B030D-6E8A-4147-A177-3AD203B41FA5}">
                      <a16:colId xmlns:a16="http://schemas.microsoft.com/office/drawing/2014/main" val="1015180343"/>
                    </a:ext>
                  </a:extLst>
                </a:gridCol>
                <a:gridCol w="3533344">
                  <a:extLst>
                    <a:ext uri="{9D8B030D-6E8A-4147-A177-3AD203B41FA5}">
                      <a16:colId xmlns:a16="http://schemas.microsoft.com/office/drawing/2014/main" val="3417372618"/>
                    </a:ext>
                  </a:extLst>
                </a:gridCol>
                <a:gridCol w="3886729">
                  <a:extLst>
                    <a:ext uri="{9D8B030D-6E8A-4147-A177-3AD203B41FA5}">
                      <a16:colId xmlns:a16="http://schemas.microsoft.com/office/drawing/2014/main" val="4090283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29 </a:t>
                      </a:r>
                      <a:r>
                        <a:rPr lang="nl-BE" dirty="0" err="1"/>
                        <a:t>Bn</a:t>
                      </a:r>
                      <a:r>
                        <a:rPr lang="nl-BE" dirty="0"/>
                        <a:t> 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3 Para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05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Ernstige 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634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AO (vanaf 1 dag AGR)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 (</a:t>
                      </a:r>
                      <a:r>
                        <a:rPr lang="nl-BE" dirty="0" err="1"/>
                        <a:t>Ops</a:t>
                      </a:r>
                      <a:r>
                        <a:rPr lang="nl-BE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49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AO zonder AGR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684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Arbeidsweg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014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Verkeersongevallen (materiële schade)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021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Letsel langdurige blootstelling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247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/>
                        <a:t>Sprongongevallen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58473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57144FC-6BFC-93DB-5B1E-EF6A6AB23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Arbeidsongevallen</a:t>
            </a:r>
          </a:p>
        </p:txBody>
      </p:sp>
    </p:spTree>
    <p:extLst>
      <p:ext uri="{BB962C8B-B14F-4D97-AF65-F5344CB8AC3E}">
        <p14:creationId xmlns:p14="http://schemas.microsoft.com/office/powerpoint/2010/main" val="343047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4866" y="5119140"/>
            <a:ext cx="9144000" cy="939150"/>
          </a:xfrm>
        </p:spPr>
        <p:txBody>
          <a:bodyPr>
            <a:normAutofit/>
          </a:bodyPr>
          <a:lstStyle/>
          <a:p>
            <a:pPr algn="l"/>
            <a:r>
              <a:rPr lang="nl-BE" b="1" dirty="0">
                <a:solidFill>
                  <a:schemeClr val="bg1"/>
                </a:solidFill>
                <a:latin typeface="Palanquin" panose="020B0004020203020204" pitchFamily="34" charset="0"/>
                <a:cs typeface="Palanquin SemiBold" panose="020B0004020203020204" pitchFamily="34" charset="0"/>
              </a:rPr>
              <a:t>Overzicht van de nieuwe richtlijnen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76962" y="1265863"/>
            <a:ext cx="8220788" cy="2454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kern="1200" cap="none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dirty="0">
                <a:solidFill>
                  <a:srgbClr val="FFFFFF"/>
                </a:solidFill>
              </a:rPr>
              <a:t>30 Sep 2025</a:t>
            </a:r>
            <a:endParaRPr kumimoji="0" lang="fr-BE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Regular" panose="020B0004020203020204" pitchFamily="34" charset="0"/>
              <a:ea typeface="+mn-ea"/>
              <a:cs typeface="+mn-cs"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76962" y="653898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BE" sz="1300" b="0" i="0" u="none" strike="noStrike" kern="1200" cap="all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nquin Regular" panose="020B0004020203020204" pitchFamily="34" charset="0"/>
                <a:ea typeface="+mn-ea"/>
                <a:cs typeface="+mn-cs"/>
              </a:rPr>
              <a:t>DKT MENSELS Marleen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376962" y="416303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b="1" dirty="0">
                <a:solidFill>
                  <a:srgbClr val="FFFFFF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DG H&amp;WB</a:t>
            </a:r>
            <a:endParaRPr kumimoji="0" lang="fr-BE" sz="1300" b="1" i="0" u="none" strike="noStrike" kern="1200" cap="all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730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F2D7D9-2C2F-2771-9145-0467DA7F0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RL geldig vanaf 01Jan2026</a:t>
            </a:r>
          </a:p>
          <a:p>
            <a:r>
              <a:rPr lang="nl-BE" dirty="0"/>
              <a:t>Deze herneemt</a:t>
            </a:r>
          </a:p>
          <a:p>
            <a:pPr lvl="1"/>
            <a:r>
              <a:rPr lang="nl-BE" dirty="0"/>
              <a:t>Negatieve milieu-impact van menselijke activiteiten zo gering mogelijk te houden</a:t>
            </a:r>
          </a:p>
          <a:p>
            <a:pPr lvl="1"/>
            <a:r>
              <a:rPr lang="nl-BE" dirty="0"/>
              <a:t>Van toepassing op zowel militair als niet-militair grondgebied, nationaal en internationaal</a:t>
            </a:r>
          </a:p>
          <a:p>
            <a:r>
              <a:rPr lang="nl-BE" dirty="0"/>
              <a:t>Verschillende structuurniveaus + verantwoordelijkheden</a:t>
            </a:r>
          </a:p>
          <a:p>
            <a:pPr lvl="1"/>
            <a:r>
              <a:rPr lang="nl-BE" dirty="0"/>
              <a:t>1</a:t>
            </a:r>
            <a:r>
              <a:rPr lang="nl-BE" baseline="30000" dirty="0"/>
              <a:t>e</a:t>
            </a:r>
            <a:r>
              <a:rPr lang="nl-BE" dirty="0"/>
              <a:t>: Mr-Mgt/</a:t>
            </a:r>
            <a:r>
              <a:rPr lang="nl-BE" dirty="0" err="1"/>
              <a:t>Env</a:t>
            </a:r>
            <a:r>
              <a:rPr lang="nl-BE" dirty="0"/>
              <a:t>/R&amp;O </a:t>
            </a:r>
            <a:r>
              <a:rPr lang="nl-BE" dirty="0">
                <a:sym typeface="Wingdings" panose="05000000000000000000" pitchFamily="2" charset="2"/>
              </a:rPr>
              <a:t> coördinatie, supervisie en coaching</a:t>
            </a:r>
          </a:p>
          <a:p>
            <a:pPr lvl="1"/>
            <a:r>
              <a:rPr lang="nl-BE" dirty="0">
                <a:sym typeface="Wingdings" panose="05000000000000000000" pitchFamily="2" charset="2"/>
              </a:rPr>
              <a:t>2</a:t>
            </a:r>
            <a:r>
              <a:rPr lang="nl-BE" baseline="30000" dirty="0">
                <a:sym typeface="Wingdings" panose="05000000000000000000" pitchFamily="2" charset="2"/>
              </a:rPr>
              <a:t>e</a:t>
            </a:r>
            <a:r>
              <a:rPr lang="nl-BE" dirty="0">
                <a:sym typeface="Wingdings" panose="05000000000000000000" pitchFamily="2" charset="2"/>
              </a:rPr>
              <a:t>: MTE  in elke kwartiergroepering min één milieucoördinator</a:t>
            </a:r>
          </a:p>
          <a:p>
            <a:pPr lvl="1"/>
            <a:r>
              <a:rPr lang="nl-BE" dirty="0">
                <a:sym typeface="Wingdings" panose="05000000000000000000" pitchFamily="2" charset="2"/>
              </a:rPr>
              <a:t>3</a:t>
            </a:r>
            <a:r>
              <a:rPr lang="nl-BE" baseline="30000" dirty="0">
                <a:sym typeface="Wingdings" panose="05000000000000000000" pitchFamily="2" charset="2"/>
              </a:rPr>
              <a:t>e</a:t>
            </a:r>
            <a:r>
              <a:rPr lang="nl-BE" dirty="0">
                <a:sym typeface="Wingdings" panose="05000000000000000000" pitchFamily="2" charset="2"/>
              </a:rPr>
              <a:t>: MAED R&amp;O  milieu-assistent Defensie aanwezig in elke eenheid </a:t>
            </a:r>
          </a:p>
          <a:p>
            <a:r>
              <a:rPr lang="nl-BE" dirty="0">
                <a:sym typeface="Wingdings" panose="05000000000000000000" pitchFamily="2" charset="2"/>
              </a:rPr>
              <a:t>Indien de Ex langer dan 2 maanden duurt moet de RL tijdens Ops worden toegepast</a:t>
            </a:r>
            <a:endParaRPr lang="nl-BE" dirty="0"/>
          </a:p>
          <a:p>
            <a:pPr lvl="1"/>
            <a:endParaRPr lang="nl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36BBFE-1811-98A2-A473-B75DA05A5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BE" dirty="0">
                <a:hlinkClick r:id="rId2"/>
              </a:rPr>
              <a:t>DGMR-SPS-MILENV-PMRX-104 E001 R000</a:t>
            </a:r>
            <a:br>
              <a:rPr lang="nl-BE" dirty="0"/>
            </a:br>
            <a:r>
              <a:rPr lang="nl-BE" dirty="0"/>
              <a:t>Milieubeheer tijdens Ex</a:t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8058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4866" y="5119140"/>
            <a:ext cx="9144000" cy="939150"/>
          </a:xfrm>
        </p:spPr>
        <p:txBody>
          <a:bodyPr>
            <a:normAutofit/>
          </a:bodyPr>
          <a:lstStyle/>
          <a:p>
            <a:pPr algn="l"/>
            <a:r>
              <a:rPr lang="nl-BE" b="1" dirty="0">
                <a:solidFill>
                  <a:schemeClr val="bg1"/>
                </a:solidFill>
                <a:latin typeface="Palanquin" panose="020B0004020203020204" pitchFamily="34" charset="0"/>
                <a:cs typeface="Palanquin SemiBold" panose="020B0004020203020204" pitchFamily="34" charset="0"/>
              </a:rPr>
              <a:t>Overzicht van belangrijke nota’s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76962" y="653898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BE" sz="1300" b="0" i="0" u="none" strike="noStrike" kern="1200" cap="all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alanquin Regular" panose="020B0004020203020204" pitchFamily="34" charset="0"/>
                <a:ea typeface="+mn-ea"/>
                <a:cs typeface="+mn-cs"/>
              </a:rPr>
              <a:t>DKT MENSELS Marleen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376962" y="416303"/>
            <a:ext cx="8220788" cy="237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 kern="1200" cap="all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b="1" dirty="0">
                <a:solidFill>
                  <a:srgbClr val="FFFFFF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DG H&amp;WB</a:t>
            </a:r>
            <a:endParaRPr kumimoji="0" lang="fr-BE" sz="1300" b="1" i="0" u="none" strike="noStrike" kern="1200" cap="all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61A43-923F-EDFA-0F8D-60969BC7AF20}"/>
              </a:ext>
            </a:extLst>
          </p:cNvPr>
          <p:cNvSpPr txBox="1">
            <a:spLocks/>
          </p:cNvSpPr>
          <p:nvPr/>
        </p:nvSpPr>
        <p:spPr>
          <a:xfrm>
            <a:off x="376962" y="1246927"/>
            <a:ext cx="8220788" cy="2454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i="0" kern="1200" cap="none" spc="300" baseline="0">
                <a:solidFill>
                  <a:schemeClr val="bg1"/>
                </a:solidFill>
                <a:latin typeface="Palanquin Regular" panose="020B00040202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BE" dirty="0">
                <a:solidFill>
                  <a:srgbClr val="FFFFFF"/>
                </a:solidFill>
              </a:rPr>
              <a:t>30 Sep 2025</a:t>
            </a:r>
            <a:endParaRPr lang="fr-BE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5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2">
      <a:majorFont>
        <a:latin typeface="Palanquin Semi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12854</TotalTime>
  <Words>976</Words>
  <Application>Microsoft Office PowerPoint</Application>
  <PresentationFormat>Widescreen</PresentationFormat>
  <Paragraphs>226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Palanquin</vt:lpstr>
      <vt:lpstr>Palanquin Bold</vt:lpstr>
      <vt:lpstr>Palanquin Regular</vt:lpstr>
      <vt:lpstr>Palanquin SemiBold</vt:lpstr>
      <vt:lpstr>Wingdings</vt:lpstr>
      <vt:lpstr>Office Theme</vt:lpstr>
      <vt:lpstr>Bespreking trimestrieel verslag</vt:lpstr>
      <vt:lpstr>Overkoepelende activiteiten</vt:lpstr>
      <vt:lpstr>Activiteiten t.v.v. 29 Bn Log</vt:lpstr>
      <vt:lpstr>Activiteiten t.v.v. 3 Para</vt:lpstr>
      <vt:lpstr>Indienststellingen nieuwe arbeidsmiddelen</vt:lpstr>
      <vt:lpstr>Arbeidsongevallen</vt:lpstr>
      <vt:lpstr>Overzicht van de nieuwe richtlijnen</vt:lpstr>
      <vt:lpstr>DGMR-SPS-MILENV-PMRX-104 E001 R000 Milieubeheer tijdens Ex </vt:lpstr>
      <vt:lpstr>Overzicht van belangrijke nota’s</vt:lpstr>
      <vt:lpstr>25-00156337 dd 29Sep2025 Vervolg tabaksbeleid </vt:lpstr>
      <vt:lpstr>25-00184043 dd 20Nov2025 Oprichting van het platform inclusie </vt:lpstr>
      <vt:lpstr>25-00191893 dd 21Nov2025 Vorming vertrouwenspersoon 2026</vt:lpstr>
      <vt:lpstr>25-00191892 dd 30Nov2025 Supervisies VP 2026</vt:lpstr>
      <vt:lpstr>25-00191896 dd 30Nov2025 Dag van de VP </vt:lpstr>
      <vt:lpstr>25-00158532 dd 09Dec2025 Gebruik van alcoholische dranken</vt:lpstr>
      <vt:lpstr>info</vt:lpstr>
      <vt:lpstr>PowerPoint Presentation</vt:lpstr>
      <vt:lpstr>Personeelssituatie LDPBW 05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 title here</dc:title>
  <dc:creator>Boelen Peter</dc:creator>
  <cp:lastModifiedBy>Mensels Marleen</cp:lastModifiedBy>
  <cp:revision>57</cp:revision>
  <cp:lastPrinted>2024-06-18T08:20:04Z</cp:lastPrinted>
  <dcterms:created xsi:type="dcterms:W3CDTF">2022-12-20T06:44:32Z</dcterms:created>
  <dcterms:modified xsi:type="dcterms:W3CDTF">2025-12-24T08:20:50Z</dcterms:modified>
</cp:coreProperties>
</file>