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5" r:id="rId2"/>
    <p:sldId id="276" r:id="rId3"/>
    <p:sldId id="299" r:id="rId4"/>
    <p:sldId id="300" r:id="rId5"/>
    <p:sldId id="320" r:id="rId6"/>
    <p:sldId id="306" r:id="rId7"/>
    <p:sldId id="308" r:id="rId8"/>
    <p:sldId id="316" r:id="rId9"/>
    <p:sldId id="317" r:id="rId10"/>
    <p:sldId id="319" r:id="rId11"/>
    <p:sldId id="273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A8B23-B4AD-41F9-8EE5-DE1F30C9EA07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3B9FD-4F43-49B1-A8F9-FB16951C7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7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Andere</a:t>
            </a:r>
            <a:r>
              <a:rPr lang="nl-BE" baseline="0" dirty="0" smtClean="0"/>
              <a:t> = sprong/val helikopterpiloot tijden demonstratie op 03/Sep/2017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3B9FD-4F43-49B1-A8F9-FB16951C7D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56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1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0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6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4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9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28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13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07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5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3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B195-873D-4A25-8191-64CBABB9D8E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2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072" y="548680"/>
            <a:ext cx="7772400" cy="3386807"/>
          </a:xfrm>
        </p:spPr>
        <p:txBody>
          <a:bodyPr>
            <a:normAutofit/>
          </a:bodyPr>
          <a:lstStyle/>
          <a:p>
            <a:r>
              <a:rPr lang="nl-BE" sz="6000" dirty="0" smtClean="0"/>
              <a:t>Gemelde</a:t>
            </a:r>
            <a:br>
              <a:rPr lang="nl-BE" sz="6000" dirty="0" smtClean="0"/>
            </a:br>
            <a:r>
              <a:rPr lang="nl-BE" sz="6000" dirty="0" smtClean="0"/>
              <a:t>incidenten/ongevallen</a:t>
            </a:r>
            <a:r>
              <a:rPr lang="nl-BE" sz="6000" dirty="0"/>
              <a:t/>
            </a:r>
            <a:br>
              <a:rPr lang="nl-BE" sz="6000" dirty="0"/>
            </a:br>
            <a:r>
              <a:rPr lang="nl-BE" sz="6000" dirty="0" smtClean="0"/>
              <a:t>3</a:t>
            </a:r>
            <a:r>
              <a:rPr lang="nl-BE" sz="6000" baseline="30000" dirty="0" smtClean="0"/>
              <a:t>de</a:t>
            </a:r>
            <a:r>
              <a:rPr lang="nl-BE" sz="6000" dirty="0" smtClean="0"/>
              <a:t> </a:t>
            </a:r>
            <a:r>
              <a:rPr lang="nl-BE" sz="6000" dirty="0" smtClean="0"/>
              <a:t>Trim 2017</a:t>
            </a:r>
            <a:endParaRPr lang="en-US" sz="6000" dirty="0"/>
          </a:p>
        </p:txBody>
      </p:sp>
      <p:pic>
        <p:nvPicPr>
          <p:cNvPr id="4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personalinjurysolicitors.org/wp-content/uploads/workplace_acciden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56992"/>
            <a:ext cx="181388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24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Verkeersongevallen.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5"/>
          </a:xfrm>
        </p:spPr>
        <p:txBody>
          <a:bodyPr>
            <a:normAutofit/>
          </a:bodyPr>
          <a:lstStyle/>
          <a:p>
            <a:pPr lvl="3"/>
            <a:endParaRPr lang="nl-BE" sz="800" dirty="0"/>
          </a:p>
          <a:p>
            <a:pPr lvl="2"/>
            <a:r>
              <a:rPr lang="nl-BE" dirty="0" smtClean="0"/>
              <a:t>MP </a:t>
            </a:r>
            <a:r>
              <a:rPr lang="nl-BE" dirty="0" err="1" smtClean="0"/>
              <a:t>Gp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sz="2000" dirty="0"/>
              <a:t>T</a:t>
            </a:r>
            <a:r>
              <a:rPr lang="nl-NL" sz="2000" dirty="0" err="1" smtClean="0"/>
              <a:t>ijdens</a:t>
            </a:r>
            <a:r>
              <a:rPr lang="nl-NL" sz="2000" dirty="0" smtClean="0"/>
              <a:t> </a:t>
            </a:r>
            <a:r>
              <a:rPr lang="nl-NL" sz="2000" dirty="0"/>
              <a:t>het uitvoeren van een patrouille in het kader van OVG stopte de eerste motor aan een rood licht. </a:t>
            </a:r>
            <a:r>
              <a:rPr lang="nl-NL" sz="2000" dirty="0" smtClean="0"/>
              <a:t>Betrokkene, die erachter reed, zag </a:t>
            </a:r>
            <a:r>
              <a:rPr lang="nl-NL" sz="2000" dirty="0"/>
              <a:t>dit te laat en reed met zijn motor tegen de reeds stilstaande motor</a:t>
            </a:r>
            <a:r>
              <a:rPr lang="nl-NL" sz="2000" dirty="0" smtClean="0"/>
              <a:t>.</a:t>
            </a:r>
            <a:endParaRPr lang="nl-BE" sz="2000" dirty="0" smtClean="0"/>
          </a:p>
          <a:p>
            <a:pPr lvl="3"/>
            <a:r>
              <a:rPr lang="nl-BE" dirty="0" smtClean="0"/>
              <a:t>AGR: </a:t>
            </a:r>
            <a:r>
              <a:rPr lang="nl-BE" dirty="0" smtClean="0"/>
              <a:t>0</a:t>
            </a:r>
            <a:endParaRPr lang="nl-BE" dirty="0" smtClean="0"/>
          </a:p>
          <a:p>
            <a:pPr lvl="3"/>
            <a:r>
              <a:rPr lang="nl-BE" dirty="0" smtClean="0"/>
              <a:t>Letsel: </a:t>
            </a:r>
            <a:r>
              <a:rPr lang="nl-BE" dirty="0" smtClean="0"/>
              <a:t>Enkel materiële schade</a:t>
            </a:r>
          </a:p>
          <a:p>
            <a:pPr lvl="3"/>
            <a:r>
              <a:rPr lang="nl-BE" dirty="0" smtClean="0"/>
              <a:t>Preventiemaatregel</a:t>
            </a:r>
            <a:r>
              <a:rPr lang="nl-BE" dirty="0" smtClean="0"/>
              <a:t>: </a:t>
            </a:r>
            <a:br>
              <a:rPr lang="nl-BE" dirty="0" smtClean="0"/>
            </a:br>
            <a:r>
              <a:rPr lang="nl-BE" dirty="0" smtClean="0"/>
              <a:t>Aandacht op de weg houden</a:t>
            </a:r>
            <a:r>
              <a:rPr lang="nl-BE" dirty="0" smtClean="0"/>
              <a:t>.</a:t>
            </a:r>
            <a:endParaRPr lang="nl-BE" dirty="0" smtClean="0"/>
          </a:p>
          <a:p>
            <a:pPr lvl="4"/>
            <a:endParaRPr lang="nl-BE" dirty="0"/>
          </a:p>
          <a:p>
            <a:pPr lvl="3"/>
            <a:endParaRPr lang="nl-BE" dirty="0" smtClean="0"/>
          </a:p>
          <a:p>
            <a:pPr lvl="4"/>
            <a:endParaRPr lang="nl-BE" sz="800" dirty="0"/>
          </a:p>
          <a:p>
            <a:pPr lvl="2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236370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2708920"/>
            <a:ext cx="9108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err="1" smtClean="0"/>
              <a:t>Questions</a:t>
            </a:r>
            <a:r>
              <a:rPr lang="nl-BE" dirty="0" smtClean="0"/>
              <a:t>?</a:t>
            </a:r>
            <a:endParaRPr lang="en-US" dirty="0"/>
          </a:p>
        </p:txBody>
      </p:sp>
      <p:pic>
        <p:nvPicPr>
          <p:cNvPr id="1026" name="Picture 2" descr="doubts,emotions,faces,men,question marks,symbols,uncertainties,web animations,wondering,people,web elements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68960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33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Totaal: </a:t>
            </a:r>
            <a:r>
              <a:rPr lang="nl-BE" dirty="0" smtClean="0"/>
              <a:t>10 gemelde </a:t>
            </a:r>
            <a:r>
              <a:rPr lang="nl-BE" dirty="0" smtClean="0"/>
              <a:t>incidenten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44824"/>
            <a:ext cx="6984776" cy="4281339"/>
          </a:xfrm>
        </p:spPr>
        <p:txBody>
          <a:bodyPr>
            <a:normAutofit/>
          </a:bodyPr>
          <a:lstStyle/>
          <a:p>
            <a:pPr>
              <a:tabLst>
                <a:tab pos="4483100" algn="l"/>
              </a:tabLst>
            </a:pPr>
            <a:r>
              <a:rPr lang="nl-BE" dirty="0" smtClean="0"/>
              <a:t>Andere:	01</a:t>
            </a:r>
            <a:br>
              <a:rPr lang="nl-BE" dirty="0" smtClean="0"/>
            </a:br>
            <a:r>
              <a:rPr lang="nl-BE" sz="2000" i="1" dirty="0" smtClean="0"/>
              <a:t>Incident helikopterpiloot tijdens demonstratie op 03/09/2017</a:t>
            </a:r>
            <a:r>
              <a:rPr lang="nl-BE" sz="2000" dirty="0" smtClean="0"/>
              <a:t>.</a:t>
            </a:r>
            <a:br>
              <a:rPr lang="nl-BE" sz="2000" dirty="0" smtClean="0"/>
            </a:br>
            <a:r>
              <a:rPr lang="nl-BE" sz="2000" dirty="0" smtClean="0"/>
              <a:t>Wordt onderzocht door een andere instantie.</a:t>
            </a:r>
            <a:endParaRPr lang="nl-BE" dirty="0" smtClean="0"/>
          </a:p>
          <a:p>
            <a:pPr>
              <a:tabLst>
                <a:tab pos="4483100" algn="l"/>
              </a:tabLst>
            </a:pPr>
            <a:r>
              <a:rPr lang="nl-BE" dirty="0" smtClean="0"/>
              <a:t>Arbeidsongevallen</a:t>
            </a:r>
            <a:r>
              <a:rPr lang="nl-BE" dirty="0" smtClean="0"/>
              <a:t>:	</a:t>
            </a:r>
            <a:r>
              <a:rPr lang="nl-BE" dirty="0" smtClean="0"/>
              <a:t>05</a:t>
            </a:r>
            <a:endParaRPr lang="nl-BE" dirty="0" smtClean="0"/>
          </a:p>
          <a:p>
            <a:pPr>
              <a:tabLst>
                <a:tab pos="4483100" algn="l"/>
              </a:tabLst>
            </a:pPr>
            <a:r>
              <a:rPr lang="nl-BE" dirty="0" smtClean="0"/>
              <a:t>Arbeidswegongevallen:	</a:t>
            </a:r>
            <a:r>
              <a:rPr lang="nl-BE" dirty="0" smtClean="0"/>
              <a:t>03</a:t>
            </a:r>
            <a:endParaRPr lang="nl-BE" dirty="0" smtClean="0"/>
          </a:p>
          <a:p>
            <a:pPr>
              <a:tabLst>
                <a:tab pos="4483100" algn="l"/>
              </a:tabLst>
            </a:pPr>
            <a:r>
              <a:rPr lang="nl-BE" dirty="0" smtClean="0"/>
              <a:t>Verkeersongevallen:	</a:t>
            </a:r>
            <a:r>
              <a:rPr lang="nl-BE" dirty="0" smtClean="0"/>
              <a:t>01</a:t>
            </a:r>
            <a:r>
              <a:rPr lang="nl-BE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3419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smtClean="0"/>
              <a:t>ACOS </a:t>
            </a:r>
            <a:r>
              <a:rPr lang="nl-BE" dirty="0" err="1" smtClean="0"/>
              <a:t>Ops</a:t>
            </a:r>
            <a:r>
              <a:rPr lang="nl-BE" dirty="0" smtClean="0"/>
              <a:t> &amp; </a:t>
            </a:r>
            <a:r>
              <a:rPr lang="nl-BE" dirty="0" err="1" smtClean="0"/>
              <a:t>Trg</a:t>
            </a:r>
            <a:r>
              <a:rPr lang="nl-BE" dirty="0" smtClean="0"/>
              <a:t>.</a:t>
            </a:r>
            <a:br>
              <a:rPr lang="nl-BE" dirty="0" smtClean="0"/>
            </a:br>
            <a:r>
              <a:rPr lang="nl-BE" dirty="0" smtClean="0"/>
              <a:t>Bij het uitladen van colli’s (commercieel </a:t>
            </a:r>
            <a:r>
              <a:rPr lang="nl-BE" dirty="0" err="1" smtClean="0"/>
              <a:t>Vtg</a:t>
            </a:r>
            <a:r>
              <a:rPr lang="nl-BE" dirty="0" smtClean="0"/>
              <a:t>) kreeg het SO plots een hevige pijnscheut in de onderrug.</a:t>
            </a:r>
            <a:endParaRPr lang="nl-BE" dirty="0"/>
          </a:p>
          <a:p>
            <a:pPr lvl="2"/>
            <a:r>
              <a:rPr lang="nl-BE" dirty="0" smtClean="0"/>
              <a:t>AGR: </a:t>
            </a:r>
            <a:r>
              <a:rPr lang="nl-BE" dirty="0" smtClean="0"/>
              <a:t>0 </a:t>
            </a:r>
            <a:r>
              <a:rPr lang="nl-BE" dirty="0" smtClean="0"/>
              <a:t>dagen</a:t>
            </a:r>
          </a:p>
          <a:p>
            <a:pPr lvl="2"/>
            <a:r>
              <a:rPr lang="nl-BE" dirty="0" smtClean="0"/>
              <a:t>Letsel: </a:t>
            </a:r>
            <a:r>
              <a:rPr lang="nl-BE" dirty="0" smtClean="0"/>
              <a:t>Pijn lage rug ter hoog te van L4-L5.</a:t>
            </a:r>
            <a:endParaRPr lang="nl-BE" dirty="0" smtClean="0"/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- </a:t>
            </a:r>
            <a:r>
              <a:rPr lang="nl-BE" dirty="0" err="1" smtClean="0"/>
              <a:t>Toolbox</a:t>
            </a:r>
            <a:r>
              <a:rPr lang="nl-BE" dirty="0" smtClean="0"/>
              <a:t> geven betreffende het manueel hanteren van</a:t>
            </a:r>
            <a:br>
              <a:rPr lang="nl-BE" dirty="0" smtClean="0"/>
            </a:br>
            <a:r>
              <a:rPr lang="nl-BE" dirty="0" smtClean="0"/>
              <a:t>  lasten</a:t>
            </a:r>
            <a:r>
              <a:rPr lang="nl-BE" dirty="0" smtClean="0"/>
              <a:t/>
            </a:r>
            <a:br>
              <a:rPr lang="nl-BE" dirty="0" smtClean="0"/>
            </a:b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81107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err="1" smtClean="0"/>
              <a:t>Bn</a:t>
            </a:r>
            <a:r>
              <a:rPr lang="nl-BE" dirty="0" smtClean="0"/>
              <a:t> HK </a:t>
            </a:r>
            <a:r>
              <a:rPr lang="nl-BE" dirty="0" err="1" smtClean="0"/>
              <a:t>Def</a:t>
            </a:r>
            <a:r>
              <a:rPr lang="nl-BE" dirty="0" smtClean="0"/>
              <a:t> Staf </a:t>
            </a:r>
            <a:r>
              <a:rPr lang="nl-BE" dirty="0" smtClean="0"/>
              <a:t>KKE.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Tijdens het volleyballen heeft het SO zijn voet omgeslagen.</a:t>
            </a:r>
            <a:endParaRPr lang="nl-BE" dirty="0"/>
          </a:p>
          <a:p>
            <a:pPr lvl="2"/>
            <a:r>
              <a:rPr lang="nl-BE" dirty="0" smtClean="0"/>
              <a:t>AGR: </a:t>
            </a:r>
            <a:r>
              <a:rPr lang="nl-BE" dirty="0" smtClean="0"/>
              <a:t>21 </a:t>
            </a:r>
            <a:r>
              <a:rPr lang="nl-BE" dirty="0" smtClean="0"/>
              <a:t>dagen</a:t>
            </a:r>
          </a:p>
          <a:p>
            <a:pPr lvl="2"/>
            <a:r>
              <a:rPr lang="nl-BE" dirty="0" smtClean="0"/>
              <a:t>Letsel: </a:t>
            </a:r>
            <a:r>
              <a:rPr lang="nl-BE" dirty="0" smtClean="0"/>
              <a:t>Verstuiking enkel.</a:t>
            </a:r>
            <a:endParaRPr lang="nl-BE" dirty="0" smtClean="0"/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- </a:t>
            </a:r>
            <a:r>
              <a:rPr lang="nl-BE" dirty="0" smtClean="0"/>
              <a:t>Geen specifieke maatregel. 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293132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err="1" smtClean="0"/>
              <a:t>Bn</a:t>
            </a:r>
            <a:r>
              <a:rPr lang="nl-BE" dirty="0" smtClean="0"/>
              <a:t> HK </a:t>
            </a:r>
            <a:r>
              <a:rPr lang="nl-BE" dirty="0" err="1" smtClean="0"/>
              <a:t>Def</a:t>
            </a:r>
            <a:r>
              <a:rPr lang="nl-BE" dirty="0" smtClean="0"/>
              <a:t> Staf </a:t>
            </a:r>
            <a:r>
              <a:rPr lang="nl-BE" dirty="0" smtClean="0"/>
              <a:t>KKE.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Tijdens het wandelen bij een intervaloefening heeft het SO zijn voet omgeslagen.</a:t>
            </a:r>
            <a:endParaRPr lang="nl-BE" dirty="0"/>
          </a:p>
          <a:p>
            <a:pPr lvl="2"/>
            <a:r>
              <a:rPr lang="nl-BE" dirty="0" smtClean="0"/>
              <a:t>AGR: </a:t>
            </a:r>
            <a:r>
              <a:rPr lang="nl-BE" dirty="0" smtClean="0"/>
              <a:t>1 dag</a:t>
            </a:r>
            <a:endParaRPr lang="nl-BE" dirty="0" smtClean="0"/>
          </a:p>
          <a:p>
            <a:pPr lvl="2"/>
            <a:r>
              <a:rPr lang="nl-BE" dirty="0" smtClean="0"/>
              <a:t>Letsel: </a:t>
            </a:r>
            <a:r>
              <a:rPr lang="nl-BE" dirty="0" smtClean="0"/>
              <a:t>Verstuiking enkel.</a:t>
            </a:r>
            <a:endParaRPr lang="nl-BE" dirty="0" smtClean="0"/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- </a:t>
            </a:r>
            <a:r>
              <a:rPr lang="nl-BE" dirty="0" smtClean="0"/>
              <a:t>Aandachtig blijven.. 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08425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smtClean="0"/>
              <a:t>CND/NKD – Club Elisabeth.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SO </a:t>
            </a:r>
            <a:r>
              <a:rPr lang="nl-BE" dirty="0" smtClean="0"/>
              <a:t>heeft zich tijden het werk in de vinger gesneden.</a:t>
            </a:r>
            <a:br>
              <a:rPr lang="nl-BE" dirty="0" smtClean="0"/>
            </a:br>
            <a:r>
              <a:rPr lang="nl-BE" sz="2000" dirty="0" smtClean="0"/>
              <a:t>(melding werd gedaan door verpleegster AMT, van de eenheid nog geen melding gekregen)</a:t>
            </a:r>
            <a:endParaRPr lang="nl-BE" dirty="0"/>
          </a:p>
          <a:p>
            <a:pPr lvl="2"/>
            <a:r>
              <a:rPr lang="nl-BE" dirty="0" smtClean="0"/>
              <a:t>AGR: </a:t>
            </a:r>
            <a:r>
              <a:rPr lang="nl-BE" dirty="0" smtClean="0"/>
              <a:t>0 </a:t>
            </a:r>
            <a:r>
              <a:rPr lang="nl-BE" dirty="0" smtClean="0"/>
              <a:t>dagen</a:t>
            </a:r>
          </a:p>
          <a:p>
            <a:pPr lvl="2"/>
            <a:r>
              <a:rPr lang="nl-BE" dirty="0" smtClean="0"/>
              <a:t>Letsel: </a:t>
            </a:r>
            <a:r>
              <a:rPr lang="nl-BE" dirty="0" smtClean="0"/>
              <a:t>Snijwonde vinger.</a:t>
            </a:r>
            <a:endParaRPr lang="nl-BE" dirty="0" smtClean="0"/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Aandachtig blijven. 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49396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smtClean="0"/>
              <a:t>DG COM.</a:t>
            </a:r>
            <a:br>
              <a:rPr lang="nl-BE" dirty="0" smtClean="0"/>
            </a:br>
            <a:r>
              <a:rPr lang="nl-BE" dirty="0" smtClean="0"/>
              <a:t>SO heeft veiligheidskoord van de klimmuur in zijn linkeroog gekregen.</a:t>
            </a:r>
            <a:endParaRPr lang="nl-BE" dirty="0"/>
          </a:p>
          <a:p>
            <a:pPr lvl="2"/>
            <a:r>
              <a:rPr lang="nl-BE" dirty="0"/>
              <a:t>AGR: 0 dagen</a:t>
            </a:r>
            <a:endParaRPr lang="en-US" dirty="0"/>
          </a:p>
          <a:p>
            <a:pPr lvl="2"/>
            <a:r>
              <a:rPr lang="nl-BE" dirty="0"/>
              <a:t>Letsel: </a:t>
            </a:r>
            <a:r>
              <a:rPr lang="nl-BE" dirty="0" smtClean="0"/>
              <a:t>Contusie linker oog.</a:t>
            </a:r>
            <a:endParaRPr lang="en-US" dirty="0"/>
          </a:p>
          <a:p>
            <a:pPr lvl="2"/>
            <a:r>
              <a:rPr lang="nl-BE" dirty="0"/>
              <a:t>Preventiemaatregel:</a:t>
            </a:r>
            <a:br>
              <a:rPr lang="nl-BE" dirty="0"/>
            </a:br>
            <a:r>
              <a:rPr lang="nl-BE" dirty="0" smtClean="0"/>
              <a:t>- Bril dragen.</a:t>
            </a:r>
            <a:br>
              <a:rPr lang="nl-BE" dirty="0" smtClean="0"/>
            </a:br>
            <a:r>
              <a:rPr lang="nl-BE" dirty="0" smtClean="0"/>
              <a:t>- Aandachtig blijven 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2691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Arbeidswegongevallen.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5"/>
          </a:xfrm>
        </p:spPr>
        <p:txBody>
          <a:bodyPr>
            <a:normAutofit lnSpcReduction="10000"/>
          </a:bodyPr>
          <a:lstStyle/>
          <a:p>
            <a:pPr lvl="2"/>
            <a:r>
              <a:rPr lang="nl-BE" dirty="0" smtClean="0"/>
              <a:t>DG </a:t>
            </a:r>
            <a:r>
              <a:rPr lang="nl-BE" dirty="0" err="1" smtClean="0"/>
              <a:t>BudFin</a:t>
            </a:r>
            <a:r>
              <a:rPr lang="nl-BE" dirty="0" smtClean="0"/>
              <a:t>. 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sz="800" dirty="0" smtClean="0"/>
              <a:t/>
            </a:r>
            <a:br>
              <a:rPr lang="nl-BE" sz="800" dirty="0" smtClean="0"/>
            </a:br>
            <a:r>
              <a:rPr lang="nl-BE" dirty="0" smtClean="0"/>
              <a:t>Bij het uitstappen van de trein heeft SO zijn rechter voet verzwikt en is ten val gekomen..</a:t>
            </a:r>
            <a:endParaRPr lang="nl-BE" dirty="0" smtClean="0"/>
          </a:p>
          <a:p>
            <a:pPr lvl="3"/>
            <a:r>
              <a:rPr lang="nl-BE" dirty="0" smtClean="0"/>
              <a:t>AGR: </a:t>
            </a:r>
            <a:r>
              <a:rPr lang="nl-BE" dirty="0" smtClean="0"/>
              <a:t>05</a:t>
            </a:r>
            <a:endParaRPr lang="nl-BE" dirty="0" smtClean="0"/>
          </a:p>
          <a:p>
            <a:pPr lvl="3"/>
            <a:r>
              <a:rPr lang="nl-BE" dirty="0" smtClean="0"/>
              <a:t>Letsel: </a:t>
            </a:r>
            <a:r>
              <a:rPr lang="nl-BE" dirty="0" smtClean="0"/>
              <a:t>Rib-contusie/fractuur</a:t>
            </a:r>
            <a:endParaRPr lang="nl-BE" dirty="0" smtClean="0"/>
          </a:p>
          <a:p>
            <a:pPr lvl="3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Aandachtig blijven.</a:t>
            </a:r>
            <a:endParaRPr lang="nl-BE" dirty="0" smtClean="0"/>
          </a:p>
          <a:p>
            <a:pPr lvl="3"/>
            <a:endParaRPr lang="nl-BE" sz="800" dirty="0"/>
          </a:p>
          <a:p>
            <a:pPr lvl="2"/>
            <a:r>
              <a:rPr lang="nl-BE" dirty="0" smtClean="0"/>
              <a:t>DG JM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sz="800" dirty="0" smtClean="0"/>
              <a:t/>
            </a:r>
            <a:br>
              <a:rPr lang="nl-BE" sz="800" dirty="0" smtClean="0"/>
            </a:br>
            <a:r>
              <a:rPr lang="nl-BE" dirty="0" smtClean="0"/>
              <a:t>Tijden het wandelen heeft SO zijn haar rechter voet omgeslagen.</a:t>
            </a:r>
            <a:endParaRPr lang="nl-BE" dirty="0" smtClean="0"/>
          </a:p>
          <a:p>
            <a:pPr lvl="3"/>
            <a:r>
              <a:rPr lang="nl-BE" dirty="0" smtClean="0"/>
              <a:t>AGR: </a:t>
            </a:r>
            <a:r>
              <a:rPr lang="nl-BE" dirty="0" smtClean="0"/>
              <a:t>0</a:t>
            </a:r>
            <a:endParaRPr lang="nl-BE" dirty="0" smtClean="0"/>
          </a:p>
          <a:p>
            <a:pPr lvl="3"/>
            <a:r>
              <a:rPr lang="nl-BE" dirty="0" smtClean="0"/>
              <a:t>Letsel: </a:t>
            </a:r>
            <a:r>
              <a:rPr lang="nl-BE" dirty="0" smtClean="0"/>
              <a:t>verstuiking rechter enkel</a:t>
            </a:r>
            <a:endParaRPr lang="nl-BE" dirty="0" smtClean="0"/>
          </a:p>
          <a:p>
            <a:pPr lvl="3"/>
            <a:r>
              <a:rPr lang="nl-BE" dirty="0" smtClean="0"/>
              <a:t>Preventiemaatregel: </a:t>
            </a:r>
            <a:br>
              <a:rPr lang="nl-BE" dirty="0" smtClean="0"/>
            </a:br>
            <a:r>
              <a:rPr lang="nl-BE" dirty="0" smtClean="0"/>
              <a:t>Aandacht op de weg </a:t>
            </a:r>
            <a:r>
              <a:rPr lang="nl-BE" dirty="0" smtClean="0"/>
              <a:t>houden.</a:t>
            </a:r>
            <a:endParaRPr lang="nl-BE" dirty="0" smtClean="0"/>
          </a:p>
          <a:p>
            <a:pPr lvl="3"/>
            <a:endParaRPr lang="nl-BE" dirty="0" smtClean="0"/>
          </a:p>
          <a:p>
            <a:pPr lvl="4"/>
            <a:endParaRPr lang="nl-BE" dirty="0"/>
          </a:p>
          <a:p>
            <a:pPr lvl="3"/>
            <a:endParaRPr lang="nl-BE" dirty="0" smtClean="0"/>
          </a:p>
          <a:p>
            <a:pPr lvl="4"/>
            <a:endParaRPr lang="nl-BE" sz="800" dirty="0"/>
          </a:p>
          <a:p>
            <a:pPr lvl="2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2618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Arbeidswegongevallen.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5"/>
          </a:xfrm>
        </p:spPr>
        <p:txBody>
          <a:bodyPr>
            <a:normAutofit/>
          </a:bodyPr>
          <a:lstStyle/>
          <a:p>
            <a:pPr lvl="2"/>
            <a:r>
              <a:rPr lang="nl-BE" dirty="0" smtClean="0"/>
              <a:t>DG </a:t>
            </a:r>
            <a:r>
              <a:rPr lang="nl-BE" dirty="0" smtClean="0"/>
              <a:t>MR C&amp;I. 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sz="800" dirty="0" smtClean="0"/>
              <a:t/>
            </a:r>
            <a:br>
              <a:rPr lang="nl-BE" sz="800" dirty="0" smtClean="0"/>
            </a:br>
            <a:r>
              <a:rPr lang="nl-BE" dirty="0" smtClean="0"/>
              <a:t>SO is ten val gekomen met zijn fiets door aanrijding met een voetganger.</a:t>
            </a:r>
            <a:endParaRPr lang="nl-BE" dirty="0" smtClean="0"/>
          </a:p>
          <a:p>
            <a:pPr lvl="3"/>
            <a:r>
              <a:rPr lang="nl-BE" dirty="0" smtClean="0"/>
              <a:t>AGR: </a:t>
            </a:r>
            <a:r>
              <a:rPr lang="nl-BE" dirty="0" smtClean="0"/>
              <a:t>04</a:t>
            </a:r>
            <a:endParaRPr lang="nl-BE" dirty="0" smtClean="0"/>
          </a:p>
          <a:p>
            <a:pPr lvl="3"/>
            <a:r>
              <a:rPr lang="nl-BE" dirty="0" smtClean="0"/>
              <a:t>Letsel: </a:t>
            </a:r>
            <a:r>
              <a:rPr lang="nl-BE" dirty="0" smtClean="0"/>
              <a:t>Contusie cervicale wervel(s).</a:t>
            </a:r>
            <a:endParaRPr lang="nl-BE" dirty="0" smtClean="0"/>
          </a:p>
          <a:p>
            <a:pPr lvl="3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Aandachtig blijven.</a:t>
            </a:r>
            <a:endParaRPr lang="nl-BE" dirty="0"/>
          </a:p>
          <a:p>
            <a:pPr lvl="3"/>
            <a:endParaRPr lang="nl-BE" dirty="0" smtClean="0"/>
          </a:p>
          <a:p>
            <a:pPr lvl="4"/>
            <a:endParaRPr lang="nl-BE" sz="800" dirty="0"/>
          </a:p>
          <a:p>
            <a:pPr lvl="2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09516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2650</TotalTime>
  <Words>69</Words>
  <Application>Microsoft Office PowerPoint</Application>
  <PresentationFormat>On-screen Show (4:3)</PresentationFormat>
  <Paragraphs>66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Gemelde incidenten/ongevallen 3de Trim 2017</vt:lpstr>
      <vt:lpstr>Totaal: 10 gemelde incidenten</vt:lpstr>
      <vt:lpstr>Arbeidsongevallen.</vt:lpstr>
      <vt:lpstr>Arbeidsongevallen.</vt:lpstr>
      <vt:lpstr>Arbeidsongevallen.</vt:lpstr>
      <vt:lpstr>Arbeidsongevallen.</vt:lpstr>
      <vt:lpstr>Arbeidsongevallen.</vt:lpstr>
      <vt:lpstr>Arbeidswegongevallen.</vt:lpstr>
      <vt:lpstr>Arbeidswegongevallen.</vt:lpstr>
      <vt:lpstr>Verkeersongevallen.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Applicatie ongevallen/incidenten</dc:title>
  <dc:creator>Choubane Housene</dc:creator>
  <cp:lastModifiedBy>Choubane Housene</cp:lastModifiedBy>
  <cp:revision>132</cp:revision>
  <cp:lastPrinted>2017-08-29T07:27:34Z</cp:lastPrinted>
  <dcterms:created xsi:type="dcterms:W3CDTF">2014-09-15T09:56:03Z</dcterms:created>
  <dcterms:modified xsi:type="dcterms:W3CDTF">2017-12-08T09:52:30Z</dcterms:modified>
</cp:coreProperties>
</file>