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85" r:id="rId2"/>
    <p:sldId id="259" r:id="rId3"/>
    <p:sldId id="322" r:id="rId4"/>
    <p:sldId id="333" r:id="rId5"/>
    <p:sldId id="320" r:id="rId6"/>
    <p:sldId id="336" r:id="rId7"/>
    <p:sldId id="279" r:id="rId8"/>
    <p:sldId id="349" r:id="rId9"/>
    <p:sldId id="350" r:id="rId10"/>
    <p:sldId id="352" r:id="rId11"/>
    <p:sldId id="353" r:id="rId12"/>
    <p:sldId id="348" r:id="rId13"/>
    <p:sldId id="351" r:id="rId14"/>
    <p:sldId id="346" r:id="rId15"/>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a:srgbClr val="66FF33"/>
    <a:srgbClr val="0066FF"/>
    <a:srgbClr val="0099FF"/>
    <a:srgbClr val="FF33CC"/>
    <a:srgbClr val="FFFFFF"/>
    <a:srgbClr val="ECFBEB"/>
    <a:srgbClr val="808000"/>
    <a:srgbClr val="B5E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017" autoAdjust="0"/>
    <p:restoredTop sz="84369" autoAdjust="0"/>
  </p:normalViewPr>
  <p:slideViewPr>
    <p:cSldViewPr>
      <p:cViewPr>
        <p:scale>
          <a:sx n="100" d="100"/>
          <a:sy n="100" d="100"/>
        </p:scale>
        <p:origin x="-1860"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3060"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614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fld id="{635B7F52-CA3F-4911-A0D4-F9954A900328}" type="datetimeFigureOut">
              <a:rPr lang="en-US"/>
              <a:pPr>
                <a:defRPr/>
              </a:pPr>
              <a:t>6/8/2016</a:t>
            </a:fld>
            <a:endParaRPr lang="en-US"/>
          </a:p>
        </p:txBody>
      </p:sp>
      <p:sp>
        <p:nvSpPr>
          <p:cNvPr id="6148"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6149"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117D17-D371-4241-A849-95C515A6372A}" type="slidenum">
              <a:rPr lang="en-US" altLang="nl-BE"/>
              <a:pPr>
                <a:defRPr/>
              </a:pPr>
              <a:t>‹#›</a:t>
            </a:fld>
            <a:endParaRPr lang="en-US" altLang="nl-BE"/>
          </a:p>
        </p:txBody>
      </p:sp>
    </p:spTree>
    <p:extLst>
      <p:ext uri="{BB962C8B-B14F-4D97-AF65-F5344CB8AC3E}">
        <p14:creationId xmlns:p14="http://schemas.microsoft.com/office/powerpoint/2010/main" val="490785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fld id="{2A2DA357-6E3B-4FCE-BBA9-7AF91B8B8715}" type="datetimeFigureOut">
              <a:rPr lang="en-US"/>
              <a:pPr>
                <a:defRPr/>
              </a:pPr>
              <a:t>6/8/2016</a:t>
            </a:fld>
            <a:endParaRPr lang="en-US"/>
          </a:p>
        </p:txBody>
      </p:sp>
      <p:sp>
        <p:nvSpPr>
          <p:cNvPr id="205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6CA9E1C-83BF-409C-831E-9FA8A6CA55C4}" type="slidenum">
              <a:rPr lang="en-US" altLang="nl-BE"/>
              <a:pPr>
                <a:defRPr/>
              </a:pPr>
              <a:t>‹#›</a:t>
            </a:fld>
            <a:endParaRPr lang="en-US" altLang="nl-BE"/>
          </a:p>
        </p:txBody>
      </p:sp>
    </p:spTree>
    <p:extLst>
      <p:ext uri="{BB962C8B-B14F-4D97-AF65-F5344CB8AC3E}">
        <p14:creationId xmlns:p14="http://schemas.microsoft.com/office/powerpoint/2010/main" val="263536092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
          </p:nvPr>
        </p:nvSpPr>
        <p:spPr>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defRPr/>
            </a:pPr>
            <a:fld id="{3D309178-C2D9-474D-9B49-1F263A5F7814}" type="datetime1">
              <a:rPr lang="en-US" smtClean="0"/>
              <a:pPr>
                <a:defRPr/>
              </a:pPr>
              <a:t>6/8/2016</a:t>
            </a:fld>
            <a:endParaRPr lang="en-US" smtClean="0"/>
          </a:p>
        </p:txBody>
      </p:sp>
      <p:sp>
        <p:nvSpPr>
          <p:cNvPr id="512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00AA72F-9BF6-402B-BC4F-9A578D7DD04D}" type="slidenum">
              <a:rPr lang="en-US" altLang="nl-BE"/>
              <a:pPr>
                <a:spcBef>
                  <a:spcPct val="0"/>
                </a:spcBef>
              </a:pPr>
              <a:t>1</a:t>
            </a:fld>
            <a:endParaRPr lang="en-US" altLang="nl-BE"/>
          </a:p>
        </p:txBody>
      </p:sp>
      <p:sp>
        <p:nvSpPr>
          <p:cNvPr id="8"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6060B79C-EC37-4FDA-9123-25A3CA8677C0}" type="slidenum">
              <a:rPr lang="en-US" altLang="nl-BE" sz="1200" smtClean="0">
                <a:effectLst>
                  <a:outerShdw blurRad="38100" dist="38100" dir="2700000" algn="tl">
                    <a:srgbClr val="C0C0C0"/>
                  </a:outerShdw>
                </a:effectLst>
                <a:latin typeface="Comic Sans MS" panose="030F0702030302020204" pitchFamily="66" charset="0"/>
              </a:rPr>
              <a:pPr algn="r">
                <a:defRPr/>
              </a:pPr>
              <a:t>1</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5"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36B39645-E021-4F92-9590-9D56DF242815}" type="slidenum">
              <a:rPr lang="en-US" altLang="nl-BE" sz="1200" smtClean="0">
                <a:effectLst>
                  <a:outerShdw blurRad="38100" dist="38100" dir="2700000" algn="tl">
                    <a:srgbClr val="C0C0C0"/>
                  </a:outerShdw>
                </a:effectLst>
                <a:latin typeface="Comic Sans MS" panose="030F0702030302020204" pitchFamily="66" charset="0"/>
              </a:rPr>
              <a:pPr algn="r">
                <a:defRPr/>
              </a:pPr>
              <a:t>1</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5126" name="Rectangle 2"/>
          <p:cNvSpPr>
            <a:spLocks noGrp="1" noRot="1" noChangeAspect="1" noChangeArrowheads="1" noTextEdit="1"/>
          </p:cNvSpPr>
          <p:nvPr>
            <p:ph type="sldImg"/>
          </p:nvPr>
        </p:nvSpPr>
        <p:spPr>
          <a:xfrm>
            <a:off x="920750" y="742950"/>
            <a:ext cx="4960938" cy="3721100"/>
          </a:xfrm>
          <a:ln/>
        </p:spPr>
      </p:sp>
      <p:sp>
        <p:nvSpPr>
          <p:cNvPr id="5127"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endParaRPr lang="fr-BE" altLang="nl-BE" sz="1000" smtClean="0">
              <a:latin typeface="Arial" panose="020B0604020202020204" pitchFamily="34" charset="0"/>
            </a:endParaRPr>
          </a:p>
          <a:p>
            <a:pPr eaLnBrk="1" hangingPunct="1"/>
            <a:endParaRPr lang="fr-BE" altLang="nl-BE" sz="1000" smtClean="0">
              <a:latin typeface="Arial" panose="020B0604020202020204" pitchFamily="34" charset="0"/>
            </a:endParaRPr>
          </a:p>
        </p:txBody>
      </p:sp>
    </p:spTree>
    <p:extLst>
      <p:ext uri="{BB962C8B-B14F-4D97-AF65-F5344CB8AC3E}">
        <p14:creationId xmlns:p14="http://schemas.microsoft.com/office/powerpoint/2010/main" val="1598700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Roze veld;</a:t>
            </a:r>
            <a:r>
              <a:rPr lang="nl-BE" baseline="0" dirty="0" smtClean="0"/>
              <a:t> telefoonnummers nog niet aangepast</a:t>
            </a:r>
          </a:p>
          <a:p>
            <a:endParaRPr lang="nl-BE" baseline="0" dirty="0" smtClean="0"/>
          </a:p>
          <a:p>
            <a:r>
              <a:rPr lang="nl-BE" baseline="0" dirty="0" smtClean="0"/>
              <a:t>Voor jullie; punt 1 en reeds beginnen met maatregelen te nemen.</a:t>
            </a:r>
            <a:endParaRPr lang="en-US" dirty="0"/>
          </a:p>
        </p:txBody>
      </p:sp>
      <p:sp>
        <p:nvSpPr>
          <p:cNvPr id="4" name="Date Placeholder 3"/>
          <p:cNvSpPr>
            <a:spLocks noGrp="1"/>
          </p:cNvSpPr>
          <p:nvPr>
            <p:ph type="dt" idx="10"/>
          </p:nvPr>
        </p:nvSpPr>
        <p:spPr/>
        <p:txBody>
          <a:bodyPr/>
          <a:lstStyle/>
          <a:p>
            <a:pPr>
              <a:defRPr/>
            </a:pPr>
            <a:fld id="{7D47DAD3-30D4-494B-ADF7-8DC3A3B01D05}" type="datetime1">
              <a:rPr lang="en-US" smtClean="0"/>
              <a:t>6/8/2016</a:t>
            </a:fld>
            <a:endParaRPr lang="en-US"/>
          </a:p>
        </p:txBody>
      </p:sp>
      <p:sp>
        <p:nvSpPr>
          <p:cNvPr id="5" name="Slide Number Placeholder 4"/>
          <p:cNvSpPr>
            <a:spLocks noGrp="1"/>
          </p:cNvSpPr>
          <p:nvPr>
            <p:ph type="sldNum" sz="quarter" idx="11"/>
          </p:nvPr>
        </p:nvSpPr>
        <p:spPr/>
        <p:txBody>
          <a:bodyPr/>
          <a:lstStyle/>
          <a:p>
            <a:pPr>
              <a:defRPr/>
            </a:pPr>
            <a:fld id="{76CA9E1C-83BF-409C-831E-9FA8A6CA55C4}" type="slidenum">
              <a:rPr lang="en-US" altLang="nl-BE" smtClean="0"/>
              <a:pPr>
                <a:defRPr/>
              </a:pPr>
              <a:t>10</a:t>
            </a:fld>
            <a:endParaRPr lang="en-US" altLang="nl-BE"/>
          </a:p>
        </p:txBody>
      </p:sp>
    </p:spTree>
    <p:extLst>
      <p:ext uri="{BB962C8B-B14F-4D97-AF65-F5344CB8AC3E}">
        <p14:creationId xmlns:p14="http://schemas.microsoft.com/office/powerpoint/2010/main" val="478558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Telefoonnummers op de flow-chart tellen niet meer!!!!</a:t>
            </a:r>
            <a:endParaRPr lang="en-US" dirty="0"/>
          </a:p>
        </p:txBody>
      </p:sp>
      <p:sp>
        <p:nvSpPr>
          <p:cNvPr id="4" name="Date Placeholder 3"/>
          <p:cNvSpPr>
            <a:spLocks noGrp="1"/>
          </p:cNvSpPr>
          <p:nvPr>
            <p:ph type="dt" idx="10"/>
          </p:nvPr>
        </p:nvSpPr>
        <p:spPr/>
        <p:txBody>
          <a:bodyPr/>
          <a:lstStyle/>
          <a:p>
            <a:pPr>
              <a:defRPr/>
            </a:pPr>
            <a:fld id="{9736284D-28AD-4878-B9A4-24058C52891F}" type="datetime1">
              <a:rPr lang="en-US" smtClean="0"/>
              <a:t>6/8/2016</a:t>
            </a:fld>
            <a:endParaRPr lang="en-US"/>
          </a:p>
        </p:txBody>
      </p:sp>
      <p:sp>
        <p:nvSpPr>
          <p:cNvPr id="5" name="Slide Number Placeholder 4"/>
          <p:cNvSpPr>
            <a:spLocks noGrp="1"/>
          </p:cNvSpPr>
          <p:nvPr>
            <p:ph type="sldNum" sz="quarter" idx="11"/>
          </p:nvPr>
        </p:nvSpPr>
        <p:spPr/>
        <p:txBody>
          <a:bodyPr/>
          <a:lstStyle/>
          <a:p>
            <a:pPr>
              <a:defRPr/>
            </a:pPr>
            <a:fld id="{76CA9E1C-83BF-409C-831E-9FA8A6CA55C4}" type="slidenum">
              <a:rPr lang="en-US" altLang="nl-BE" smtClean="0"/>
              <a:pPr>
                <a:defRPr/>
              </a:pPr>
              <a:t>11</a:t>
            </a:fld>
            <a:endParaRPr lang="en-US" altLang="nl-BE"/>
          </a:p>
        </p:txBody>
      </p:sp>
    </p:spTree>
    <p:extLst>
      <p:ext uri="{BB962C8B-B14F-4D97-AF65-F5344CB8AC3E}">
        <p14:creationId xmlns:p14="http://schemas.microsoft.com/office/powerpoint/2010/main" val="2619248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dirty="0" smtClean="0"/>
              <a:t>Toegang kwartier via </a:t>
            </a:r>
            <a:r>
              <a:rPr lang="nl-BE" dirty="0" err="1" smtClean="0"/>
              <a:t>Gate</a:t>
            </a:r>
            <a:r>
              <a:rPr lang="nl-BE" smtClean="0"/>
              <a:t> CHARLIE</a:t>
            </a:r>
            <a:endParaRPr lang="nl-BE"/>
          </a:p>
        </p:txBody>
      </p:sp>
      <p:sp>
        <p:nvSpPr>
          <p:cNvPr id="4" name="Tijdelijke aanduiding voor datum 3"/>
          <p:cNvSpPr>
            <a:spLocks noGrp="1"/>
          </p:cNvSpPr>
          <p:nvPr>
            <p:ph type="dt" idx="10"/>
          </p:nvPr>
        </p:nvSpPr>
        <p:spPr/>
        <p:txBody>
          <a:bodyPr/>
          <a:lstStyle/>
          <a:p>
            <a:pPr>
              <a:defRPr/>
            </a:pPr>
            <a:fld id="{85542207-535A-4B15-813F-43670C3E9570}" type="datetime1">
              <a:rPr lang="en-US" smtClean="0"/>
              <a:pPr>
                <a:defRPr/>
              </a:pPr>
              <a:t>6/8/2016</a:t>
            </a:fld>
            <a:endParaRPr lang="en-US"/>
          </a:p>
        </p:txBody>
      </p:sp>
      <p:sp>
        <p:nvSpPr>
          <p:cNvPr id="5" name="Tijdelijke aanduiding voor dianummer 4"/>
          <p:cNvSpPr>
            <a:spLocks noGrp="1"/>
          </p:cNvSpPr>
          <p:nvPr>
            <p:ph type="sldNum" sz="quarter" idx="11"/>
          </p:nvPr>
        </p:nvSpPr>
        <p:spPr/>
        <p:txBody>
          <a:bodyPr/>
          <a:lstStyle/>
          <a:p>
            <a:pPr>
              <a:defRPr/>
            </a:pPr>
            <a:fld id="{76CA9E1C-83BF-409C-831E-9FA8A6CA55C4}" type="slidenum">
              <a:rPr lang="en-US" altLang="nl-BE" smtClean="0"/>
              <a:pPr>
                <a:defRPr/>
              </a:pPr>
              <a:t>12</a:t>
            </a:fld>
            <a:endParaRPr lang="en-US" altLang="nl-B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dirty="0" smtClean="0"/>
              <a:t>Er is een </a:t>
            </a:r>
            <a:r>
              <a:rPr lang="nl-BE" dirty="0" err="1" smtClean="0"/>
              <a:t>AED-toestel</a:t>
            </a:r>
            <a:r>
              <a:rPr lang="nl-BE" dirty="0" smtClean="0"/>
              <a:t> in blok 1 en een in de ingang van blok 8 (sportzaal)</a:t>
            </a:r>
            <a:endParaRPr lang="nl-BE" dirty="0"/>
          </a:p>
        </p:txBody>
      </p:sp>
      <p:sp>
        <p:nvSpPr>
          <p:cNvPr id="4" name="Tijdelijke aanduiding voor datum 3"/>
          <p:cNvSpPr>
            <a:spLocks noGrp="1"/>
          </p:cNvSpPr>
          <p:nvPr>
            <p:ph type="dt" idx="10"/>
          </p:nvPr>
        </p:nvSpPr>
        <p:spPr/>
        <p:txBody>
          <a:bodyPr/>
          <a:lstStyle/>
          <a:p>
            <a:pPr>
              <a:defRPr/>
            </a:pPr>
            <a:fld id="{D8273867-3042-45F7-BE9A-7197815A76E6}" type="datetime1">
              <a:rPr lang="en-US" smtClean="0"/>
              <a:t>6/8/2016</a:t>
            </a:fld>
            <a:endParaRPr lang="en-US"/>
          </a:p>
        </p:txBody>
      </p:sp>
      <p:sp>
        <p:nvSpPr>
          <p:cNvPr id="5" name="Tijdelijke aanduiding voor dianummer 4"/>
          <p:cNvSpPr>
            <a:spLocks noGrp="1"/>
          </p:cNvSpPr>
          <p:nvPr>
            <p:ph type="sldNum" sz="quarter" idx="11"/>
          </p:nvPr>
        </p:nvSpPr>
        <p:spPr/>
        <p:txBody>
          <a:bodyPr/>
          <a:lstStyle/>
          <a:p>
            <a:pPr>
              <a:defRPr/>
            </a:pPr>
            <a:fld id="{76CA9E1C-83BF-409C-831E-9FA8A6CA55C4}" type="slidenum">
              <a:rPr lang="en-US" altLang="nl-BE" smtClean="0"/>
              <a:pPr>
                <a:defRPr/>
              </a:pPr>
              <a:t>13</a:t>
            </a:fld>
            <a:endParaRPr lang="en-US" altLang="nl-B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noGrp="1"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1A329C42-803B-4AFB-8A93-647B3E365892}" type="datetime1">
              <a:rPr lang="en-US" altLang="nl-BE"/>
              <a:pPr algn="r" eaLnBrk="1" hangingPunct="1">
                <a:spcBef>
                  <a:spcPct val="0"/>
                </a:spcBef>
              </a:pPr>
              <a:t>6/8/2016</a:t>
            </a:fld>
            <a:endParaRPr lang="en-US" altLang="nl-BE"/>
          </a:p>
        </p:txBody>
      </p:sp>
      <p:sp>
        <p:nvSpPr>
          <p:cNvPr id="21507"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7FF81870-CAA4-41E2-B494-C7384C2255E8}" type="slidenum">
              <a:rPr lang="en-US" altLang="nl-BE"/>
              <a:pPr algn="r" eaLnBrk="1" hangingPunct="1">
                <a:spcBef>
                  <a:spcPct val="0"/>
                </a:spcBef>
              </a:pPr>
              <a:t>14</a:t>
            </a:fld>
            <a:endParaRPr lang="en-US" altLang="nl-BE"/>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5E1DE8CF-40F4-457A-932D-7EB966E16C59}" type="slidenum">
              <a:rPr lang="en-US" altLang="nl-BE" sz="1200" smtClean="0">
                <a:effectLst>
                  <a:outerShdw blurRad="38100" dist="38100" dir="2700000" algn="tl">
                    <a:srgbClr val="C0C0C0"/>
                  </a:outerShdw>
                </a:effectLst>
                <a:latin typeface="Comic Sans MS" panose="030F0702030302020204" pitchFamily="66" charset="0"/>
              </a:rPr>
              <a:pPr algn="r">
                <a:defRPr/>
              </a:pPr>
              <a:t>14</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21509" name="Rectangle 2"/>
          <p:cNvSpPr>
            <a:spLocks noGrp="1" noRot="1" noChangeAspect="1" noChangeArrowheads="1" noTextEdit="1"/>
          </p:cNvSpPr>
          <p:nvPr>
            <p:ph type="sldImg"/>
          </p:nvPr>
        </p:nvSpPr>
        <p:spPr>
          <a:xfrm>
            <a:off x="950913" y="714375"/>
            <a:ext cx="4960937" cy="3721100"/>
          </a:xfrm>
          <a:ln/>
        </p:spPr>
      </p:sp>
      <p:sp>
        <p:nvSpPr>
          <p:cNvPr id="21510"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endParaRPr lang="fr-BE" altLang="nl-BE" smtClean="0">
              <a:latin typeface="Arial" panose="020B0604020202020204" pitchFamily="34" charset="0"/>
            </a:endParaRPr>
          </a:p>
        </p:txBody>
      </p:sp>
    </p:spTree>
    <p:extLst>
      <p:ext uri="{BB962C8B-B14F-4D97-AF65-F5344CB8AC3E}">
        <p14:creationId xmlns:p14="http://schemas.microsoft.com/office/powerpoint/2010/main" val="1576183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CFA50E3-9C79-42EC-9805-F11DE5B4D967}" type="datetime1">
              <a:rPr lang="en-US" altLang="nl-BE" smtClean="0">
                <a:cs typeface="Arial" panose="020B0604020202020204" pitchFamily="34" charset="0"/>
              </a:rPr>
              <a:pPr>
                <a:spcBef>
                  <a:spcPct val="0"/>
                </a:spcBef>
              </a:pPr>
              <a:t>6/8/2016</a:t>
            </a:fld>
            <a:endParaRPr lang="en-US" altLang="nl-BE" smtClean="0">
              <a:cs typeface="Arial" panose="020B0604020202020204" pitchFamily="34" charset="0"/>
            </a:endParaRPr>
          </a:p>
        </p:txBody>
      </p:sp>
      <p:sp>
        <p:nvSpPr>
          <p:cNvPr id="71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12DD22-68C6-4771-BB19-BE57AAE4278A}" type="slidenum">
              <a:rPr lang="en-US" altLang="nl-BE"/>
              <a:pPr>
                <a:spcBef>
                  <a:spcPct val="0"/>
                </a:spcBef>
              </a:pPr>
              <a:t>2</a:t>
            </a:fld>
            <a:endParaRPr lang="en-US" altLang="nl-BE"/>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F655612B-213A-4583-9953-DBC4E9D94C68}" type="slidenum">
              <a:rPr lang="en-US" altLang="nl-BE" sz="1200" smtClean="0">
                <a:effectLst>
                  <a:outerShdw blurRad="38100" dist="38100" dir="2700000" algn="tl">
                    <a:srgbClr val="C0C0C0"/>
                  </a:outerShdw>
                </a:effectLst>
                <a:latin typeface="Comic Sans MS" panose="030F0702030302020204" pitchFamily="66" charset="0"/>
              </a:rPr>
              <a:pPr algn="r">
                <a:defRPr/>
              </a:pPr>
              <a:t>2</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7173" name="Rectangle 2"/>
          <p:cNvSpPr>
            <a:spLocks noGrp="1" noRot="1" noChangeAspect="1" noChangeArrowheads="1" noTextEdit="1"/>
          </p:cNvSpPr>
          <p:nvPr>
            <p:ph type="sldImg"/>
          </p:nvPr>
        </p:nvSpPr>
        <p:spPr>
          <a:xfrm>
            <a:off x="919163" y="742950"/>
            <a:ext cx="4960937" cy="3721100"/>
          </a:xfrm>
          <a:ln/>
        </p:spPr>
      </p:sp>
      <p:sp>
        <p:nvSpPr>
          <p:cNvPr id="7174"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r>
              <a:rPr lang="fr-BE" altLang="nl-BE" dirty="0" err="1" smtClean="0">
                <a:latin typeface="Arial" panose="020B0604020202020204" pitchFamily="34" charset="0"/>
              </a:rPr>
              <a:t>Specifieke</a:t>
            </a:r>
            <a:r>
              <a:rPr lang="fr-BE" altLang="nl-BE" dirty="0" smtClean="0">
                <a:latin typeface="Arial" panose="020B0604020202020204" pitchFamily="34" charset="0"/>
              </a:rPr>
              <a:t> </a:t>
            </a:r>
            <a:r>
              <a:rPr lang="fr-BE" altLang="nl-BE" dirty="0" err="1" smtClean="0">
                <a:latin typeface="Arial" panose="020B0604020202020204" pitchFamily="34" charset="0"/>
              </a:rPr>
              <a:t>punten</a:t>
            </a:r>
            <a:r>
              <a:rPr lang="fr-BE" altLang="nl-BE" baseline="0" dirty="0" smtClean="0">
                <a:latin typeface="Arial" panose="020B0604020202020204" pitchFamily="34" charset="0"/>
              </a:rPr>
              <a:t> (RA Veil </a:t>
            </a:r>
            <a:r>
              <a:rPr lang="fr-BE" altLang="nl-BE" baseline="0" dirty="0" err="1" smtClean="0">
                <a:latin typeface="Arial" panose="020B0604020202020204" pitchFamily="34" charset="0"/>
              </a:rPr>
              <a:t>Coordinator</a:t>
            </a:r>
            <a:r>
              <a:rPr lang="fr-BE" altLang="nl-BE" baseline="0" dirty="0" smtClean="0">
                <a:latin typeface="Arial" panose="020B0604020202020204" pitchFamily="34" charset="0"/>
              </a:rPr>
              <a:t>) – Points spécifiques (AR Coordination de sécurité)</a:t>
            </a:r>
            <a:endParaRPr lang="fr-BE" altLang="nl-BE" dirty="0" smtClean="0">
              <a:latin typeface="Arial" panose="020B0604020202020204" pitchFamily="34" charset="0"/>
            </a:endParaRPr>
          </a:p>
        </p:txBody>
      </p:sp>
    </p:spTree>
    <p:extLst>
      <p:ext uri="{BB962C8B-B14F-4D97-AF65-F5344CB8AC3E}">
        <p14:creationId xmlns:p14="http://schemas.microsoft.com/office/powerpoint/2010/main" val="3976947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CFA50E3-9C79-42EC-9805-F11DE5B4D967}" type="datetime1">
              <a:rPr lang="en-US" altLang="nl-BE" smtClean="0">
                <a:cs typeface="Arial" panose="020B0604020202020204" pitchFamily="34" charset="0"/>
              </a:rPr>
              <a:pPr>
                <a:spcBef>
                  <a:spcPct val="0"/>
                </a:spcBef>
              </a:pPr>
              <a:t>6/8/2016</a:t>
            </a:fld>
            <a:endParaRPr lang="en-US" altLang="nl-BE" smtClean="0">
              <a:cs typeface="Arial" panose="020B0604020202020204" pitchFamily="34" charset="0"/>
            </a:endParaRPr>
          </a:p>
        </p:txBody>
      </p:sp>
      <p:sp>
        <p:nvSpPr>
          <p:cNvPr id="71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12DD22-68C6-4771-BB19-BE57AAE4278A}" type="slidenum">
              <a:rPr lang="en-US" altLang="nl-BE"/>
              <a:pPr>
                <a:spcBef>
                  <a:spcPct val="0"/>
                </a:spcBef>
              </a:pPr>
              <a:t>3</a:t>
            </a:fld>
            <a:endParaRPr lang="en-US" altLang="nl-BE"/>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F655612B-213A-4583-9953-DBC4E9D94C68}" type="slidenum">
              <a:rPr lang="en-US" altLang="nl-BE" sz="1200" smtClean="0">
                <a:effectLst>
                  <a:outerShdw blurRad="38100" dist="38100" dir="2700000" algn="tl">
                    <a:srgbClr val="C0C0C0"/>
                  </a:outerShdw>
                </a:effectLst>
                <a:latin typeface="Comic Sans MS" panose="030F0702030302020204" pitchFamily="66" charset="0"/>
              </a:rPr>
              <a:pPr algn="r">
                <a:defRPr/>
              </a:pPr>
              <a:t>3</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7173" name="Rectangle 2"/>
          <p:cNvSpPr>
            <a:spLocks noGrp="1" noRot="1" noChangeAspect="1" noChangeArrowheads="1" noTextEdit="1"/>
          </p:cNvSpPr>
          <p:nvPr>
            <p:ph type="sldImg"/>
          </p:nvPr>
        </p:nvSpPr>
        <p:spPr>
          <a:xfrm>
            <a:off x="919163" y="742950"/>
            <a:ext cx="4960937" cy="3721100"/>
          </a:xfrm>
          <a:ln/>
        </p:spPr>
      </p:sp>
      <p:sp>
        <p:nvSpPr>
          <p:cNvPr id="7174"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r>
              <a:rPr lang="nl-BE" dirty="0" smtClean="0"/>
              <a:t>Veiligheid is een opdracht voor elke tewerkgestelde binnen het kwartier Koningin Elisabeth. Bovendien heeft elke leidinggevende als taak de veiligheid van het personeel te bewaken, te bevorderen en een veilige werkomgeving te creëren</a:t>
            </a:r>
          </a:p>
          <a:p>
            <a:pPr eaLnBrk="1" hangingPunct="1"/>
            <a:r>
              <a:rPr lang="nl-BE" dirty="0" smtClean="0"/>
              <a:t>Het is dan</a:t>
            </a:r>
            <a:r>
              <a:rPr lang="nl-BE" baseline="0" dirty="0" smtClean="0"/>
              <a:t> ook van fundamenteel belang dat de “derde” </a:t>
            </a:r>
            <a:r>
              <a:rPr lang="nl-BE" dirty="0" smtClean="0"/>
              <a:t>en zijn personeel die binnen het kwartier werken uitvoert, de voorziene veiligheidsvoorschriften respecteert. </a:t>
            </a:r>
            <a:endParaRPr lang="fr-BE" altLang="nl-BE" dirty="0" smtClean="0">
              <a:latin typeface="Arial" panose="020B0604020202020204" pitchFamily="34" charset="0"/>
            </a:endParaRPr>
          </a:p>
        </p:txBody>
      </p:sp>
    </p:spTree>
    <p:extLst>
      <p:ext uri="{BB962C8B-B14F-4D97-AF65-F5344CB8AC3E}">
        <p14:creationId xmlns:p14="http://schemas.microsoft.com/office/powerpoint/2010/main" val="478468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CFA50E3-9C79-42EC-9805-F11DE5B4D967}" type="datetime1">
              <a:rPr lang="en-US" altLang="nl-BE" smtClean="0">
                <a:cs typeface="Arial" panose="020B0604020202020204" pitchFamily="34" charset="0"/>
              </a:rPr>
              <a:pPr>
                <a:spcBef>
                  <a:spcPct val="0"/>
                </a:spcBef>
              </a:pPr>
              <a:t>6/8/2016</a:t>
            </a:fld>
            <a:endParaRPr lang="en-US" altLang="nl-BE" smtClean="0">
              <a:cs typeface="Arial" panose="020B0604020202020204" pitchFamily="34" charset="0"/>
            </a:endParaRPr>
          </a:p>
        </p:txBody>
      </p:sp>
      <p:sp>
        <p:nvSpPr>
          <p:cNvPr id="717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12DD22-68C6-4771-BB19-BE57AAE4278A}" type="slidenum">
              <a:rPr lang="en-US" altLang="nl-BE"/>
              <a:pPr>
                <a:spcBef>
                  <a:spcPct val="0"/>
                </a:spcBef>
              </a:pPr>
              <a:t>4</a:t>
            </a:fld>
            <a:endParaRPr lang="en-US" altLang="nl-BE"/>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F655612B-213A-4583-9953-DBC4E9D94C68}" type="slidenum">
              <a:rPr lang="en-US" altLang="nl-BE" sz="1200" smtClean="0">
                <a:effectLst>
                  <a:outerShdw blurRad="38100" dist="38100" dir="2700000" algn="tl">
                    <a:srgbClr val="C0C0C0"/>
                  </a:outerShdw>
                </a:effectLst>
                <a:latin typeface="Comic Sans MS" panose="030F0702030302020204" pitchFamily="66" charset="0"/>
              </a:rPr>
              <a:pPr algn="r">
                <a:defRPr/>
              </a:pPr>
              <a:t>4</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7173" name="Rectangle 2"/>
          <p:cNvSpPr>
            <a:spLocks noGrp="1" noRot="1" noChangeAspect="1" noChangeArrowheads="1" noTextEdit="1"/>
          </p:cNvSpPr>
          <p:nvPr>
            <p:ph type="sldImg"/>
          </p:nvPr>
        </p:nvSpPr>
        <p:spPr>
          <a:xfrm>
            <a:off x="919163" y="742950"/>
            <a:ext cx="4960937" cy="3721100"/>
          </a:xfrm>
          <a:ln/>
        </p:spPr>
      </p:sp>
      <p:sp>
        <p:nvSpPr>
          <p:cNvPr id="7174"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r>
              <a:rPr lang="fr-BE" altLang="nl-BE" dirty="0" smtClean="0">
                <a:latin typeface="Arial" panose="020B0604020202020204" pitchFamily="34" charset="0"/>
              </a:rPr>
              <a:t>De </a:t>
            </a:r>
            <a:r>
              <a:rPr lang="fr-BE" altLang="nl-BE" dirty="0" err="1" smtClean="0">
                <a:latin typeface="Arial" panose="020B0604020202020204" pitchFamily="34" charset="0"/>
              </a:rPr>
              <a:t>Kw</a:t>
            </a:r>
            <a:r>
              <a:rPr lang="fr-BE" altLang="nl-BE" dirty="0" smtClean="0">
                <a:latin typeface="Arial" panose="020B0604020202020204" pitchFamily="34" charset="0"/>
              </a:rPr>
              <a:t> </a:t>
            </a:r>
            <a:r>
              <a:rPr lang="fr-BE" altLang="nl-BE" dirty="0" err="1" smtClean="0">
                <a:latin typeface="Arial" panose="020B0604020202020204" pitchFamily="34" charset="0"/>
              </a:rPr>
              <a:t>Comd</a:t>
            </a:r>
            <a:r>
              <a:rPr lang="fr-BE" altLang="nl-BE" dirty="0" smtClean="0">
                <a:latin typeface="Arial" panose="020B0604020202020204" pitchFamily="34" charset="0"/>
              </a:rPr>
              <a:t> </a:t>
            </a:r>
            <a:r>
              <a:rPr lang="fr-BE" altLang="nl-BE" dirty="0" err="1" smtClean="0">
                <a:latin typeface="Arial" panose="020B0604020202020204" pitchFamily="34" charset="0"/>
              </a:rPr>
              <a:t>LtKol</a:t>
            </a:r>
            <a:r>
              <a:rPr lang="fr-BE" altLang="nl-BE" dirty="0" smtClean="0">
                <a:latin typeface="Arial" panose="020B0604020202020204" pitchFamily="34" charset="0"/>
              </a:rPr>
              <a:t> Laforce </a:t>
            </a:r>
            <a:r>
              <a:rPr lang="fr-BE" altLang="nl-BE" dirty="0" err="1" smtClean="0">
                <a:latin typeface="Arial" panose="020B0604020202020204" pitchFamily="34" charset="0"/>
              </a:rPr>
              <a:t>is</a:t>
            </a:r>
            <a:r>
              <a:rPr lang="fr-BE" altLang="nl-BE" dirty="0" smtClean="0">
                <a:latin typeface="Arial" panose="020B0604020202020204" pitchFamily="34" charset="0"/>
              </a:rPr>
              <a:t> de </a:t>
            </a:r>
            <a:r>
              <a:rPr lang="fr-BE" altLang="nl-BE" dirty="0" err="1" smtClean="0">
                <a:latin typeface="Arial" panose="020B0604020202020204" pitchFamily="34" charset="0"/>
              </a:rPr>
              <a:t>aangestelde</a:t>
            </a:r>
            <a:r>
              <a:rPr lang="fr-BE" altLang="nl-BE" baseline="0" dirty="0" smtClean="0">
                <a:latin typeface="Arial" panose="020B0604020202020204" pitchFamily="34" charset="0"/>
              </a:rPr>
              <a:t> van de </a:t>
            </a:r>
            <a:r>
              <a:rPr lang="fr-BE" altLang="nl-BE" baseline="0" dirty="0" err="1" smtClean="0">
                <a:latin typeface="Arial" panose="020B0604020202020204" pitchFamily="34" charset="0"/>
              </a:rPr>
              <a:t>werkgever</a:t>
            </a:r>
            <a:r>
              <a:rPr lang="fr-BE" altLang="nl-BE" baseline="0" dirty="0" smtClean="0">
                <a:latin typeface="Arial" panose="020B0604020202020204" pitchFamily="34" charset="0"/>
              </a:rPr>
              <a:t> (CHOD) op het niveau van het </a:t>
            </a:r>
            <a:r>
              <a:rPr lang="fr-BE" altLang="nl-BE" baseline="0" dirty="0" err="1" smtClean="0">
                <a:latin typeface="Arial" panose="020B0604020202020204" pitchFamily="34" charset="0"/>
              </a:rPr>
              <a:t>Kw</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Koningin</a:t>
            </a:r>
            <a:r>
              <a:rPr lang="fr-BE" altLang="nl-BE" baseline="0" dirty="0" smtClean="0">
                <a:latin typeface="Arial" panose="020B0604020202020204" pitchFamily="34" charset="0"/>
              </a:rPr>
              <a:t> Elisabeth</a:t>
            </a:r>
          </a:p>
          <a:p>
            <a:pPr eaLnBrk="1" hangingPunct="1"/>
            <a:r>
              <a:rPr lang="fr-BE" altLang="nl-BE" baseline="0" dirty="0" smtClean="0">
                <a:latin typeface="Arial" panose="020B0604020202020204" pitchFamily="34" charset="0"/>
              </a:rPr>
              <a:t>LA: </a:t>
            </a:r>
            <a:r>
              <a:rPr lang="fr-BE" altLang="nl-BE" baseline="0" dirty="0" err="1" smtClean="0">
                <a:latin typeface="Arial" panose="020B0604020202020204" pitchFamily="34" charset="0"/>
              </a:rPr>
              <a:t>leidend</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ambtenaar</a:t>
            </a:r>
            <a:r>
              <a:rPr lang="fr-BE" altLang="nl-BE" baseline="0" dirty="0" smtClean="0">
                <a:latin typeface="Arial" panose="020B0604020202020204" pitchFamily="34" charset="0"/>
              </a:rPr>
              <a:t> – FD: fonctionnaire dirigeant</a:t>
            </a:r>
            <a:r>
              <a:rPr lang="fr-BE" altLang="nl-BE" baseline="0" dirty="0" smtClean="0">
                <a:latin typeface="Arial" panose="020B0604020202020204" pitchFamily="34" charset="0"/>
              </a:rPr>
              <a:t>:</a:t>
            </a:r>
          </a:p>
          <a:p>
            <a:pPr eaLnBrk="1" hangingPunct="1"/>
            <a:endParaRPr lang="fr-BE" altLang="nl-BE" baseline="0" dirty="0" smtClean="0">
              <a:latin typeface="Arial" panose="020B0604020202020204" pitchFamily="34" charset="0"/>
            </a:endParaRPr>
          </a:p>
          <a:p>
            <a:pPr eaLnBrk="1" hangingPunct="1"/>
            <a:r>
              <a:rPr lang="fr-BE" altLang="nl-BE" baseline="0" dirty="0" err="1" smtClean="0">
                <a:latin typeface="Arial" panose="020B0604020202020204" pitchFamily="34" charset="0"/>
              </a:rPr>
              <a:t>Alle</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ongevallen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ongeacht</a:t>
            </a:r>
            <a:r>
              <a:rPr lang="fr-BE" altLang="nl-BE" baseline="0" dirty="0" smtClean="0">
                <a:latin typeface="Arial" panose="020B0604020202020204" pitchFamily="34" charset="0"/>
              </a:rPr>
              <a:t> of er </a:t>
            </a:r>
            <a:r>
              <a:rPr lang="fr-BE" altLang="nl-BE" baseline="0" dirty="0" err="1" smtClean="0">
                <a:latin typeface="Arial" panose="020B0604020202020204" pitchFamily="34" charset="0"/>
              </a:rPr>
              <a:t>personeel</a:t>
            </a:r>
            <a:r>
              <a:rPr lang="fr-BE" altLang="nl-BE" baseline="0" dirty="0" smtClean="0">
                <a:latin typeface="Arial" panose="020B0604020202020204" pitchFamily="34" charset="0"/>
              </a:rPr>
              <a:t> van </a:t>
            </a:r>
            <a:r>
              <a:rPr lang="fr-BE" altLang="nl-BE" baseline="0" dirty="0" err="1" smtClean="0">
                <a:latin typeface="Arial" panose="020B0604020202020204" pitchFamily="34" charset="0"/>
              </a:rPr>
              <a:t>Defensie</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bij</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betrokken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is</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moeten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aan</a:t>
            </a:r>
            <a:r>
              <a:rPr lang="fr-BE" altLang="nl-BE" baseline="0" dirty="0" smtClean="0">
                <a:latin typeface="Arial" panose="020B0604020202020204" pitchFamily="34" charset="0"/>
              </a:rPr>
              <a:t> de LDPBW-08 </a:t>
            </a:r>
            <a:r>
              <a:rPr lang="fr-BE" altLang="nl-BE" baseline="0" dirty="0" err="1" smtClean="0">
                <a:latin typeface="Arial" panose="020B0604020202020204" pitchFamily="34" charset="0"/>
              </a:rPr>
              <a:t>worden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gemeld</a:t>
            </a:r>
            <a:endParaRPr lang="fr-BE" altLang="nl-BE" baseline="0" dirty="0" smtClean="0">
              <a:latin typeface="Arial" panose="020B0604020202020204" pitchFamily="34" charset="0"/>
            </a:endParaRPr>
          </a:p>
          <a:p>
            <a:pPr eaLnBrk="1" hangingPunct="1"/>
            <a:endParaRPr lang="fr-BE" altLang="nl-BE" baseline="0" dirty="0" smtClean="0">
              <a:latin typeface="Arial" panose="020B0604020202020204" pitchFamily="34" charset="0"/>
            </a:endParaRPr>
          </a:p>
          <a:p>
            <a:pPr eaLnBrk="1" hangingPunct="1"/>
            <a:endParaRPr lang="fr-BE" altLang="nl-BE" dirty="0" smtClean="0">
              <a:latin typeface="Arial" panose="020B0604020202020204" pitchFamily="34" charset="0"/>
            </a:endParaRPr>
          </a:p>
        </p:txBody>
      </p:sp>
    </p:spTree>
    <p:extLst>
      <p:ext uri="{BB962C8B-B14F-4D97-AF65-F5344CB8AC3E}">
        <p14:creationId xmlns:p14="http://schemas.microsoft.com/office/powerpoint/2010/main" val="3551951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txBox="1">
            <a:spLocks noGrp="1"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7957040A-C55C-45A4-9220-5926B98050B5}" type="datetime1">
              <a:rPr lang="en-US" altLang="nl-BE" sz="1200">
                <a:solidFill>
                  <a:srgbClr val="000000"/>
                </a:solidFill>
              </a:rPr>
              <a:pPr algn="r" eaLnBrk="1" hangingPunct="1"/>
              <a:t>6/8/2016</a:t>
            </a:fld>
            <a:endParaRPr lang="en-US" altLang="nl-BE" sz="1200">
              <a:solidFill>
                <a:srgbClr val="000000"/>
              </a:solidFill>
            </a:endParaRPr>
          </a:p>
        </p:txBody>
      </p:sp>
      <p:sp>
        <p:nvSpPr>
          <p:cNvPr id="23555"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CA125ACF-D383-4746-B210-25845048D7E1}" type="slidenum">
              <a:rPr lang="en-US" altLang="nl-BE" sz="1200">
                <a:solidFill>
                  <a:srgbClr val="000000"/>
                </a:solidFill>
              </a:rPr>
              <a:pPr algn="r" eaLnBrk="1" hangingPunct="1"/>
              <a:t>5</a:t>
            </a:fld>
            <a:endParaRPr lang="en-US" altLang="nl-BE" sz="1200">
              <a:solidFill>
                <a:srgbClr val="000000"/>
              </a:solidFill>
            </a:endParaRPr>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81FE9ABD-EC17-4D94-9E23-D25786E9A7DF}" type="slidenum">
              <a:rPr lang="en-US" altLang="nl-BE" sz="1200">
                <a:solidFill>
                  <a:srgbClr val="000000"/>
                </a:solidFill>
                <a:effectLst>
                  <a:outerShdw blurRad="38100" dist="38100" dir="2700000" algn="tl">
                    <a:srgbClr val="C0C0C0"/>
                  </a:outerShdw>
                </a:effectLst>
                <a:latin typeface="Comic Sans MS" panose="030F0702030302020204" pitchFamily="66" charset="0"/>
              </a:rPr>
              <a:pPr algn="r"/>
              <a:t>5</a:t>
            </a:fld>
            <a:endParaRPr lang="en-US" altLang="nl-BE" sz="1200">
              <a:solidFill>
                <a:srgbClr val="000000"/>
              </a:solidFill>
              <a:effectLst>
                <a:outerShdw blurRad="38100" dist="38100" dir="2700000" algn="tl">
                  <a:srgbClr val="C0C0C0"/>
                </a:outerShdw>
              </a:effectLst>
              <a:latin typeface="Comic Sans MS" panose="030F0702030302020204" pitchFamily="66" charset="0"/>
            </a:endParaRPr>
          </a:p>
        </p:txBody>
      </p:sp>
      <p:sp>
        <p:nvSpPr>
          <p:cNvPr id="23557" name="Rectangle 2"/>
          <p:cNvSpPr>
            <a:spLocks noGrp="1" noRot="1" noChangeAspect="1" noChangeArrowheads="1" noTextEdit="1"/>
          </p:cNvSpPr>
          <p:nvPr>
            <p:ph type="sldImg"/>
          </p:nvPr>
        </p:nvSpPr>
        <p:spPr>
          <a:xfrm>
            <a:off x="919163" y="742950"/>
            <a:ext cx="4960937" cy="3721100"/>
          </a:xfrm>
          <a:ln/>
        </p:spPr>
      </p:sp>
      <p:sp>
        <p:nvSpPr>
          <p:cNvPr id="23558"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r>
              <a:rPr lang="fr-BE" altLang="nl-BE" dirty="0" smtClean="0">
                <a:latin typeface="Arial" panose="020B0604020202020204" pitchFamily="34" charset="0"/>
              </a:rPr>
              <a:t>De </a:t>
            </a:r>
            <a:r>
              <a:rPr lang="fr-BE" altLang="nl-BE" dirty="0" err="1" smtClean="0">
                <a:latin typeface="Arial" panose="020B0604020202020204" pitchFamily="34" charset="0"/>
              </a:rPr>
              <a:t>snelheden</a:t>
            </a:r>
            <a:r>
              <a:rPr lang="fr-BE" altLang="nl-BE" dirty="0" smtClean="0">
                <a:latin typeface="Arial" panose="020B0604020202020204" pitchFamily="34" charset="0"/>
              </a:rPr>
              <a:t> </a:t>
            </a:r>
            <a:r>
              <a:rPr lang="fr-BE" altLang="nl-BE" dirty="0" err="1" smtClean="0">
                <a:latin typeface="Arial" panose="020B0604020202020204" pitchFamily="34" charset="0"/>
              </a:rPr>
              <a:t>binnen</a:t>
            </a:r>
            <a:r>
              <a:rPr lang="fr-BE" altLang="nl-BE" dirty="0" smtClean="0">
                <a:latin typeface="Arial" panose="020B0604020202020204" pitchFamily="34" charset="0"/>
              </a:rPr>
              <a:t> </a:t>
            </a:r>
            <a:r>
              <a:rPr lang="fr-BE" altLang="nl-BE" dirty="0" err="1" smtClean="0">
                <a:latin typeface="Arial" panose="020B0604020202020204" pitchFamily="34" charset="0"/>
              </a:rPr>
              <a:t>het</a:t>
            </a:r>
            <a:r>
              <a:rPr lang="fr-BE" altLang="nl-BE" dirty="0" smtClean="0">
                <a:latin typeface="Arial" panose="020B0604020202020204" pitchFamily="34" charset="0"/>
              </a:rPr>
              <a:t> </a:t>
            </a:r>
            <a:r>
              <a:rPr lang="fr-BE" altLang="nl-BE" dirty="0" err="1" smtClean="0">
                <a:latin typeface="Arial" panose="020B0604020202020204" pitchFamily="34" charset="0"/>
              </a:rPr>
              <a:t>kwartier</a:t>
            </a:r>
            <a:r>
              <a:rPr lang="fr-BE" altLang="nl-BE" dirty="0" smtClean="0">
                <a:latin typeface="Arial" panose="020B0604020202020204" pitchFamily="34" charset="0"/>
              </a:rPr>
              <a:t> </a:t>
            </a:r>
            <a:r>
              <a:rPr lang="fr-BE" altLang="nl-BE" dirty="0" err="1" smtClean="0">
                <a:latin typeface="Arial" panose="020B0604020202020204" pitchFamily="34" charset="0"/>
              </a:rPr>
              <a:t>zijn</a:t>
            </a:r>
            <a:r>
              <a:rPr lang="fr-BE" altLang="nl-BE" dirty="0" smtClean="0">
                <a:latin typeface="Arial" panose="020B0604020202020204" pitchFamily="34" charset="0"/>
              </a:rPr>
              <a:t>:</a:t>
            </a:r>
          </a:p>
          <a:p>
            <a:pPr eaLnBrk="1" hangingPunct="1">
              <a:buFontTx/>
              <a:buChar char="-"/>
            </a:pPr>
            <a:r>
              <a:rPr lang="fr-BE" altLang="nl-BE" baseline="0" dirty="0" smtClean="0">
                <a:latin typeface="Arial" panose="020B0604020202020204" pitchFamily="34" charset="0"/>
              </a:rPr>
              <a:t>50 Km/</a:t>
            </a:r>
            <a:r>
              <a:rPr lang="fr-BE" altLang="nl-BE" baseline="0" dirty="0" err="1" smtClean="0">
                <a:latin typeface="Arial" panose="020B0604020202020204" pitchFamily="34" charset="0"/>
              </a:rPr>
              <a:t>Hr</a:t>
            </a:r>
            <a:r>
              <a:rPr lang="fr-BE" altLang="nl-BE" baseline="0" dirty="0" smtClean="0">
                <a:latin typeface="Arial" panose="020B0604020202020204" pitchFamily="34" charset="0"/>
              </a:rPr>
              <a:t> op de </a:t>
            </a:r>
            <a:r>
              <a:rPr lang="fr-BE" altLang="nl-BE" baseline="0" dirty="0" err="1" smtClean="0">
                <a:latin typeface="Arial" panose="020B0604020202020204" pitchFamily="34" charset="0"/>
              </a:rPr>
              <a:t>hoofdweg</a:t>
            </a:r>
            <a:endParaRPr lang="fr-BE" altLang="nl-BE" baseline="0" dirty="0" smtClean="0">
              <a:latin typeface="Arial" panose="020B0604020202020204" pitchFamily="34" charset="0"/>
            </a:endParaRPr>
          </a:p>
          <a:p>
            <a:pPr eaLnBrk="1" hangingPunct="1">
              <a:buFontTx/>
              <a:buChar char="-"/>
            </a:pPr>
            <a:r>
              <a:rPr lang="fr-BE" altLang="nl-BE" baseline="0" dirty="0" smtClean="0">
                <a:latin typeface="Arial" panose="020B0604020202020204" pitchFamily="34" charset="0"/>
              </a:rPr>
              <a:t> 30 Km/</a:t>
            </a:r>
            <a:r>
              <a:rPr lang="fr-BE" altLang="nl-BE" baseline="0" dirty="0" err="1" smtClean="0">
                <a:latin typeface="Arial" panose="020B0604020202020204" pitchFamily="34" charset="0"/>
              </a:rPr>
              <a:t>Hr</a:t>
            </a:r>
            <a:r>
              <a:rPr lang="fr-BE" altLang="nl-BE" baseline="0" dirty="0" smtClean="0">
                <a:latin typeface="Arial" panose="020B0604020202020204" pitchFamily="34" charset="0"/>
              </a:rPr>
              <a:t> op de </a:t>
            </a:r>
            <a:r>
              <a:rPr lang="fr-BE" altLang="nl-BE" baseline="0" dirty="0" err="1" smtClean="0">
                <a:latin typeface="Arial" panose="020B0604020202020204" pitchFamily="34" charset="0"/>
              </a:rPr>
              <a:t>andere</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wegen</a:t>
            </a:r>
            <a:endParaRPr lang="fr-BE" altLang="nl-BE" baseline="0" dirty="0" smtClean="0">
              <a:latin typeface="Arial" panose="020B0604020202020204" pitchFamily="34" charset="0"/>
            </a:endParaRPr>
          </a:p>
          <a:p>
            <a:pPr eaLnBrk="1" hangingPunct="1">
              <a:buFontTx/>
              <a:buChar char="-"/>
            </a:pPr>
            <a:endParaRPr lang="fr-BE" altLang="nl-BE" baseline="0" dirty="0" smtClean="0">
              <a:latin typeface="Arial" panose="020B0604020202020204" pitchFamily="34" charset="0"/>
            </a:endParaRPr>
          </a:p>
          <a:p>
            <a:pPr eaLnBrk="1" hangingPunct="1">
              <a:buFontTx/>
              <a:buChar char="-"/>
            </a:pPr>
            <a:r>
              <a:rPr lang="fr-BE" altLang="nl-BE" baseline="0" dirty="0" err="1" smtClean="0">
                <a:latin typeface="Arial" panose="020B0604020202020204" pitchFamily="34" charset="0"/>
              </a:rPr>
              <a:t>Ik</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ga</a:t>
            </a:r>
            <a:r>
              <a:rPr lang="fr-BE" altLang="nl-BE" baseline="0" dirty="0" smtClean="0">
                <a:latin typeface="Arial" panose="020B0604020202020204" pitchFamily="34" charset="0"/>
              </a:rPr>
              <a:t> hier niet in </a:t>
            </a:r>
            <a:r>
              <a:rPr lang="fr-BE" altLang="nl-BE" baseline="0" dirty="0" err="1" smtClean="0">
                <a:latin typeface="Arial" panose="020B0604020202020204" pitchFamily="34" charset="0"/>
              </a:rPr>
              <a:t>detail</a:t>
            </a:r>
            <a:r>
              <a:rPr lang="fr-BE" altLang="nl-BE" baseline="0" smtClean="0">
                <a:latin typeface="Arial" panose="020B0604020202020204" pitchFamily="34" charset="0"/>
              </a:rPr>
              <a:t> </a:t>
            </a:r>
            <a:endParaRPr lang="fr-BE" altLang="nl-BE" dirty="0" smtClean="0">
              <a:latin typeface="Arial" panose="020B0604020202020204" pitchFamily="34" charset="0"/>
            </a:endParaRPr>
          </a:p>
        </p:txBody>
      </p:sp>
    </p:spTree>
    <p:extLst>
      <p:ext uri="{BB962C8B-B14F-4D97-AF65-F5344CB8AC3E}">
        <p14:creationId xmlns:p14="http://schemas.microsoft.com/office/powerpoint/2010/main" val="4189969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txBox="1">
            <a:spLocks noGrp="1"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7957040A-C55C-45A4-9220-5926B98050B5}" type="datetime1">
              <a:rPr lang="en-US" altLang="nl-BE" sz="1200">
                <a:solidFill>
                  <a:srgbClr val="000000"/>
                </a:solidFill>
              </a:rPr>
              <a:pPr algn="r" eaLnBrk="1" hangingPunct="1"/>
              <a:t>6/8/2016</a:t>
            </a:fld>
            <a:endParaRPr lang="en-US" altLang="nl-BE" sz="1200">
              <a:solidFill>
                <a:srgbClr val="000000"/>
              </a:solidFill>
            </a:endParaRPr>
          </a:p>
        </p:txBody>
      </p:sp>
      <p:sp>
        <p:nvSpPr>
          <p:cNvPr id="23555"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CA125ACF-D383-4746-B210-25845048D7E1}" type="slidenum">
              <a:rPr lang="en-US" altLang="nl-BE" sz="1200">
                <a:solidFill>
                  <a:srgbClr val="000000"/>
                </a:solidFill>
              </a:rPr>
              <a:pPr algn="r" eaLnBrk="1" hangingPunct="1"/>
              <a:t>6</a:t>
            </a:fld>
            <a:endParaRPr lang="en-US" altLang="nl-BE" sz="1200">
              <a:solidFill>
                <a:srgbClr val="000000"/>
              </a:solidFill>
            </a:endParaRPr>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81FE9ABD-EC17-4D94-9E23-D25786E9A7DF}" type="slidenum">
              <a:rPr lang="en-US" altLang="nl-BE" sz="1200">
                <a:solidFill>
                  <a:srgbClr val="000000"/>
                </a:solidFill>
                <a:effectLst>
                  <a:outerShdw blurRad="38100" dist="38100" dir="2700000" algn="tl">
                    <a:srgbClr val="C0C0C0"/>
                  </a:outerShdw>
                </a:effectLst>
                <a:latin typeface="Comic Sans MS" panose="030F0702030302020204" pitchFamily="66" charset="0"/>
              </a:rPr>
              <a:pPr algn="r"/>
              <a:t>6</a:t>
            </a:fld>
            <a:endParaRPr lang="en-US" altLang="nl-BE" sz="1200">
              <a:solidFill>
                <a:srgbClr val="000000"/>
              </a:solidFill>
              <a:effectLst>
                <a:outerShdw blurRad="38100" dist="38100" dir="2700000" algn="tl">
                  <a:srgbClr val="C0C0C0"/>
                </a:outerShdw>
              </a:effectLst>
              <a:latin typeface="Comic Sans MS" panose="030F0702030302020204" pitchFamily="66" charset="0"/>
            </a:endParaRPr>
          </a:p>
        </p:txBody>
      </p:sp>
      <p:sp>
        <p:nvSpPr>
          <p:cNvPr id="23557" name="Rectangle 2"/>
          <p:cNvSpPr>
            <a:spLocks noGrp="1" noRot="1" noChangeAspect="1" noChangeArrowheads="1" noTextEdit="1"/>
          </p:cNvSpPr>
          <p:nvPr>
            <p:ph type="sldImg"/>
          </p:nvPr>
        </p:nvSpPr>
        <p:spPr>
          <a:xfrm>
            <a:off x="919163" y="742950"/>
            <a:ext cx="4960937" cy="3721100"/>
          </a:xfrm>
          <a:ln/>
        </p:spPr>
      </p:sp>
      <p:sp>
        <p:nvSpPr>
          <p:cNvPr id="23558"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eaLnBrk="1" hangingPunct="1"/>
            <a:r>
              <a:rPr lang="fr-BE" altLang="nl-BE" baseline="0" dirty="0" err="1" smtClean="0">
                <a:latin typeface="Arial" panose="020B0604020202020204" pitchFamily="34" charset="0"/>
              </a:rPr>
              <a:t>Deze</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pictogrammen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zijn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wettelijk</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vastgelegd</a:t>
            </a:r>
            <a:r>
              <a:rPr lang="fr-BE" altLang="nl-BE" baseline="0" dirty="0" smtClean="0">
                <a:latin typeface="Arial" panose="020B0604020202020204" pitchFamily="34" charset="0"/>
              </a:rPr>
              <a:t> (KB </a:t>
            </a:r>
            <a:r>
              <a:rPr lang="fr-BE" altLang="nl-BE" baseline="0" dirty="0" err="1" smtClean="0">
                <a:latin typeface="Arial" panose="020B0604020202020204" pitchFamily="34" charset="0"/>
              </a:rPr>
              <a:t>veiligheids</a:t>
            </a:r>
            <a:r>
              <a:rPr lang="fr-BE" altLang="nl-BE" baseline="0" dirty="0" smtClean="0">
                <a:latin typeface="Arial" panose="020B0604020202020204" pitchFamily="34" charset="0"/>
              </a:rPr>
              <a:t>- en </a:t>
            </a:r>
            <a:r>
              <a:rPr lang="fr-BE" altLang="nl-BE" baseline="0" dirty="0" err="1" smtClean="0">
                <a:latin typeface="Arial" panose="020B0604020202020204" pitchFamily="34" charset="0"/>
              </a:rPr>
              <a:t>gezondheidsignalisatie</a:t>
            </a:r>
            <a:r>
              <a:rPr lang="fr-BE" altLang="nl-BE" baseline="0" dirty="0" smtClean="0">
                <a:latin typeface="Arial" panose="020B0604020202020204" pitchFamily="34" charset="0"/>
              </a:rPr>
              <a:t>)</a:t>
            </a:r>
          </a:p>
          <a:p>
            <a:pPr eaLnBrk="1" hangingPunct="1"/>
            <a:endParaRPr lang="fr-BE" altLang="nl-BE" baseline="0" dirty="0" smtClean="0">
              <a:latin typeface="Arial" panose="020B0604020202020204" pitchFamily="34" charset="0"/>
            </a:endParaRPr>
          </a:p>
          <a:p>
            <a:pPr eaLnBrk="1" hangingPunct="1"/>
            <a:r>
              <a:rPr lang="fr-BE" altLang="nl-BE" baseline="0" dirty="0" err="1" smtClean="0">
                <a:latin typeface="Arial" panose="020B0604020202020204" pitchFamily="34" charset="0"/>
              </a:rPr>
              <a:t>Ook</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bij</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andere</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inbreuken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tegen</a:t>
            </a:r>
            <a:r>
              <a:rPr lang="fr-BE" altLang="nl-BE" baseline="0" dirty="0" smtClean="0">
                <a:latin typeface="Arial" panose="020B0604020202020204" pitchFamily="34" charset="0"/>
              </a:rPr>
              <a:t> de </a:t>
            </a:r>
            <a:r>
              <a:rPr lang="fr-BE" altLang="nl-BE" baseline="0" dirty="0" err="1" smtClean="0">
                <a:latin typeface="Arial" panose="020B0604020202020204" pitchFamily="34" charset="0"/>
              </a:rPr>
              <a:t>veiligheidsvoorschriften</a:t>
            </a:r>
            <a:r>
              <a:rPr lang="fr-BE" altLang="nl-BE" baseline="0" dirty="0" smtClean="0">
                <a:latin typeface="Arial" panose="020B0604020202020204" pitchFamily="34" charset="0"/>
              </a:rPr>
              <a:t>  </a:t>
            </a:r>
            <a:r>
              <a:rPr lang="fr-BE" altLang="nl-BE" baseline="0" dirty="0" err="1" smtClean="0">
                <a:latin typeface="Arial" panose="020B0604020202020204" pitchFamily="34" charset="0"/>
              </a:rPr>
              <a:t>dient</a:t>
            </a:r>
            <a:r>
              <a:rPr lang="fr-BE" altLang="nl-BE" baseline="0" dirty="0" smtClean="0">
                <a:latin typeface="Arial" panose="020B0604020202020204" pitchFamily="34" charset="0"/>
              </a:rPr>
              <a:t> men de LA/</a:t>
            </a:r>
            <a:r>
              <a:rPr lang="fr-BE" altLang="nl-BE" baseline="0" dirty="0" err="1" smtClean="0">
                <a:latin typeface="Arial" panose="020B0604020202020204" pitchFamily="34" charset="0"/>
              </a:rPr>
              <a:t>veiligheidscoördinator</a:t>
            </a:r>
            <a:r>
              <a:rPr lang="fr-BE" altLang="nl-BE" baseline="0" dirty="0" smtClean="0">
                <a:latin typeface="Arial" panose="020B0604020202020204" pitchFamily="34" charset="0"/>
              </a:rPr>
              <a:t> op de </a:t>
            </a:r>
            <a:r>
              <a:rPr lang="fr-BE" altLang="nl-BE" baseline="0" dirty="0" err="1" smtClean="0">
                <a:latin typeface="Arial" panose="020B0604020202020204" pitchFamily="34" charset="0"/>
              </a:rPr>
              <a:t>hoogte</a:t>
            </a:r>
            <a:r>
              <a:rPr lang="fr-BE" altLang="nl-BE" baseline="0" dirty="0" smtClean="0">
                <a:latin typeface="Arial" panose="020B0604020202020204" pitchFamily="34" charset="0"/>
              </a:rPr>
              <a:t> te </a:t>
            </a:r>
            <a:r>
              <a:rPr lang="fr-BE" altLang="nl-BE" baseline="0" dirty="0" err="1" smtClean="0">
                <a:latin typeface="Arial" panose="020B0604020202020204" pitchFamily="34" charset="0"/>
              </a:rPr>
              <a:t>stellen</a:t>
            </a:r>
            <a:endParaRPr lang="fr-BE" altLang="nl-BE" baseline="0" dirty="0" smtClean="0">
              <a:latin typeface="Arial" panose="020B0604020202020204" pitchFamily="34" charset="0"/>
            </a:endParaRPr>
          </a:p>
          <a:p>
            <a:pPr eaLnBrk="1" hangingPunct="1"/>
            <a:endParaRPr lang="fr-BE" altLang="nl-BE" baseline="0" dirty="0" smtClean="0">
              <a:latin typeface="Arial" panose="020B0604020202020204" pitchFamily="34" charset="0"/>
            </a:endParaRPr>
          </a:p>
          <a:p>
            <a:pPr eaLnBrk="1" hangingPunct="1"/>
            <a:endParaRPr lang="fr-BE" altLang="nl-BE" baseline="0" dirty="0" smtClean="0">
              <a:latin typeface="Arial" panose="020B0604020202020204" pitchFamily="34" charset="0"/>
            </a:endParaRPr>
          </a:p>
          <a:p>
            <a:pPr eaLnBrk="1" hangingPunct="1"/>
            <a:endParaRPr lang="fr-BE" altLang="nl-BE" dirty="0" smtClean="0">
              <a:latin typeface="Arial" panose="020B0604020202020204" pitchFamily="34" charset="0"/>
            </a:endParaRPr>
          </a:p>
        </p:txBody>
      </p:sp>
    </p:spTree>
    <p:extLst>
      <p:ext uri="{BB962C8B-B14F-4D97-AF65-F5344CB8AC3E}">
        <p14:creationId xmlns:p14="http://schemas.microsoft.com/office/powerpoint/2010/main" val="236821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noGrp="1"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BA2D31DC-55D6-4785-8110-8FA1F85CAEDB}" type="datetime1">
              <a:rPr lang="en-US" altLang="nl-BE"/>
              <a:pPr algn="r" eaLnBrk="1" hangingPunct="1">
                <a:spcBef>
                  <a:spcPct val="0"/>
                </a:spcBef>
              </a:pPr>
              <a:t>6/8/2016</a:t>
            </a:fld>
            <a:endParaRPr lang="en-US" altLang="nl-BE"/>
          </a:p>
        </p:txBody>
      </p:sp>
      <p:sp>
        <p:nvSpPr>
          <p:cNvPr id="17411"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A56142D3-A327-4FD9-AD49-0609872836DB}" type="slidenum">
              <a:rPr lang="en-US" altLang="nl-BE"/>
              <a:pPr algn="r" eaLnBrk="1" hangingPunct="1">
                <a:spcBef>
                  <a:spcPct val="0"/>
                </a:spcBef>
              </a:pPr>
              <a:t>7</a:t>
            </a:fld>
            <a:endParaRPr lang="en-US" altLang="nl-BE"/>
          </a:p>
        </p:txBody>
      </p:sp>
      <p:sp>
        <p:nvSpPr>
          <p:cNvPr id="6" name="Rectangle 7"/>
          <p:cNvSpPr txBox="1">
            <a:spLocks noGrp="1" noChangeArrowheads="1"/>
          </p:cNvSpPr>
          <p:nvPr/>
        </p:nvSpPr>
        <p:spPr bwMode="auto">
          <a:xfrm>
            <a:off x="3852863" y="9428163"/>
            <a:ext cx="2944812" cy="498475"/>
          </a:xfrm>
          <a:prstGeom prst="rect">
            <a:avLst/>
          </a:prstGeom>
          <a:noFill/>
          <a:ln>
            <a:miter lim="800000"/>
            <a:headEnd/>
            <a:tailEnd/>
          </a:ln>
        </p:spPr>
        <p:txBody>
          <a:bodyPr lIns="92477" tIns="46239" rIns="92477" bIns="46239" anchor="b"/>
          <a:lstStyle>
            <a:lvl1pPr defTabSz="922338" eaLnBrk="0" hangingPunct="0">
              <a:defRPr>
                <a:solidFill>
                  <a:schemeClr val="tx1"/>
                </a:solidFill>
                <a:latin typeface="Arial" panose="020B0604020202020204" pitchFamily="34" charset="0"/>
                <a:cs typeface="Arial" panose="020B0604020202020204" pitchFamily="34" charset="0"/>
              </a:defRPr>
            </a:lvl1pPr>
            <a:lvl2pPr marL="742950" indent="-285750" defTabSz="922338" eaLnBrk="0" hangingPunct="0">
              <a:defRPr>
                <a:solidFill>
                  <a:schemeClr val="tx1"/>
                </a:solidFill>
                <a:latin typeface="Arial" panose="020B0604020202020204" pitchFamily="34" charset="0"/>
                <a:cs typeface="Arial" panose="020B0604020202020204" pitchFamily="34" charset="0"/>
              </a:defRPr>
            </a:lvl2pPr>
            <a:lvl3pPr marL="1143000" indent="-228600" defTabSz="922338" eaLnBrk="0" hangingPunct="0">
              <a:defRPr>
                <a:solidFill>
                  <a:schemeClr val="tx1"/>
                </a:solidFill>
                <a:latin typeface="Arial" panose="020B0604020202020204" pitchFamily="34" charset="0"/>
                <a:cs typeface="Arial" panose="020B0604020202020204" pitchFamily="34" charset="0"/>
              </a:defRPr>
            </a:lvl3pPr>
            <a:lvl4pPr marL="1600200" indent="-228600" defTabSz="922338" eaLnBrk="0" hangingPunct="0">
              <a:defRPr>
                <a:solidFill>
                  <a:schemeClr val="tx1"/>
                </a:solidFill>
                <a:latin typeface="Arial" panose="020B0604020202020204" pitchFamily="34" charset="0"/>
                <a:cs typeface="Arial" panose="020B0604020202020204" pitchFamily="34" charset="0"/>
              </a:defRPr>
            </a:lvl4pPr>
            <a:lvl5pPr marL="2057400" indent="-228600" defTabSz="922338" eaLnBrk="0" hangingPunct="0">
              <a:defRPr>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defRPr/>
            </a:pPr>
            <a:fld id="{C689F201-9A92-4FAF-A88C-B8B3A617E729}" type="slidenum">
              <a:rPr lang="en-US" altLang="nl-BE" sz="1200" smtClean="0">
                <a:effectLst>
                  <a:outerShdw blurRad="38100" dist="38100" dir="2700000" algn="tl">
                    <a:srgbClr val="C0C0C0"/>
                  </a:outerShdw>
                </a:effectLst>
                <a:latin typeface="Comic Sans MS" panose="030F0702030302020204" pitchFamily="66" charset="0"/>
              </a:rPr>
              <a:pPr algn="r">
                <a:defRPr/>
              </a:pPr>
              <a:t>7</a:t>
            </a:fld>
            <a:endParaRPr lang="en-US" altLang="nl-BE" sz="1200" smtClean="0">
              <a:effectLst>
                <a:outerShdw blurRad="38100" dist="38100" dir="2700000" algn="tl">
                  <a:srgbClr val="C0C0C0"/>
                </a:outerShdw>
              </a:effectLst>
              <a:latin typeface="Comic Sans MS" panose="030F0702030302020204" pitchFamily="66" charset="0"/>
            </a:endParaRPr>
          </a:p>
        </p:txBody>
      </p:sp>
      <p:sp>
        <p:nvSpPr>
          <p:cNvPr id="17413" name="Rectangle 2"/>
          <p:cNvSpPr>
            <a:spLocks noGrp="1" noRot="1" noChangeAspect="1" noChangeArrowheads="1" noTextEdit="1"/>
          </p:cNvSpPr>
          <p:nvPr>
            <p:ph type="sldImg"/>
          </p:nvPr>
        </p:nvSpPr>
        <p:spPr>
          <a:xfrm>
            <a:off x="919163" y="742950"/>
            <a:ext cx="4960937" cy="3721100"/>
          </a:xfrm>
          <a:ln/>
        </p:spPr>
      </p:sp>
      <p:sp>
        <p:nvSpPr>
          <p:cNvPr id="17414" name="Rectangle 3"/>
          <p:cNvSpPr>
            <a:spLocks noGrp="1" noChangeArrowheads="1"/>
          </p:cNvSpPr>
          <p:nvPr>
            <p:ph type="body" idx="1"/>
          </p:nvPr>
        </p:nvSpPr>
        <p:spPr>
          <a:xfrm>
            <a:off x="909638" y="4714875"/>
            <a:ext cx="49784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7" tIns="46239" rIns="92477" bIns="46239"/>
          <a:lstStyle/>
          <a:p>
            <a:pPr lvl="0"/>
            <a:endParaRPr lang="nl-BE" sz="1200" i="1" kern="1200" dirty="0" smtClean="0">
              <a:solidFill>
                <a:schemeClr val="tx1"/>
              </a:solidFill>
              <a:effectLst/>
              <a:latin typeface="Arial" charset="0"/>
              <a:ea typeface="+mn-ea"/>
              <a:cs typeface="+mn-cs"/>
            </a:endParaRPr>
          </a:p>
          <a:p>
            <a:pPr lvl="0"/>
            <a:r>
              <a:rPr lang="nl-BE" sz="1200" i="1" kern="1200" dirty="0" smtClean="0">
                <a:solidFill>
                  <a:schemeClr val="tx1"/>
                </a:solidFill>
                <a:effectLst/>
                <a:latin typeface="Arial" charset="0"/>
                <a:ea typeface="+mn-ea"/>
                <a:cs typeface="+mn-cs"/>
              </a:rPr>
              <a:t> </a:t>
            </a:r>
            <a:endParaRPr lang="nl-BE" sz="1200" kern="1200" dirty="0" smtClean="0">
              <a:solidFill>
                <a:schemeClr val="tx1"/>
              </a:solidFill>
              <a:effectLst/>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FR" dirty="0" smtClean="0">
                <a:solidFill>
                  <a:srgbClr val="996633"/>
                </a:solidFill>
                <a:effectLst>
                  <a:outerShdw blurRad="38100" dist="38100" dir="2700000" algn="tl">
                    <a:srgbClr val="C0C0C0"/>
                  </a:outerShdw>
                </a:effectLst>
              </a:rPr>
              <a:t>FFP: </a:t>
            </a:r>
            <a:r>
              <a:rPr lang="fr-FR" dirty="0" err="1" smtClean="0">
                <a:solidFill>
                  <a:srgbClr val="996633"/>
                </a:solidFill>
                <a:effectLst>
                  <a:outerShdw blurRad="38100" dist="38100" dir="2700000" algn="tl">
                    <a:srgbClr val="C0C0C0"/>
                  </a:outerShdw>
                </a:effectLst>
              </a:rPr>
              <a:t>Filtering</a:t>
            </a:r>
            <a:r>
              <a:rPr lang="fr-FR" dirty="0" smtClean="0">
                <a:solidFill>
                  <a:srgbClr val="996633"/>
                </a:solidFill>
                <a:effectLst>
                  <a:outerShdw blurRad="38100" dist="38100" dir="2700000" algn="tl">
                    <a:srgbClr val="C0C0C0"/>
                  </a:outerShdw>
                </a:effectLst>
              </a:rPr>
              <a:t> Face </a:t>
            </a:r>
            <a:r>
              <a:rPr lang="fr-FR" dirty="0" err="1" smtClean="0">
                <a:solidFill>
                  <a:srgbClr val="996633"/>
                </a:solidFill>
                <a:effectLst>
                  <a:outerShdw blurRad="38100" dist="38100" dir="2700000" algn="tl">
                    <a:srgbClr val="C0C0C0"/>
                  </a:outerShdw>
                </a:effectLst>
              </a:rPr>
              <a:t>Peace</a:t>
            </a:r>
            <a:endParaRPr lang="fr-FR" dirty="0" smtClean="0">
              <a:solidFill>
                <a:srgbClr val="996633"/>
              </a:solidFill>
              <a:effectLst>
                <a:outerShdw blurRad="38100" dist="38100" dir="2700000" algn="tl">
                  <a:srgbClr val="C0C0C0"/>
                </a:outerShdw>
              </a:effectLst>
            </a:endParaRPr>
          </a:p>
          <a:p>
            <a:pPr eaLnBrk="1" hangingPunct="1"/>
            <a:endParaRPr lang="fr-BE" altLang="nl-BE" dirty="0" smtClean="0">
              <a:latin typeface="Arial" panose="020B0604020202020204" pitchFamily="34" charset="0"/>
            </a:endParaRPr>
          </a:p>
        </p:txBody>
      </p:sp>
    </p:spTree>
    <p:extLst>
      <p:ext uri="{BB962C8B-B14F-4D97-AF65-F5344CB8AC3E}">
        <p14:creationId xmlns:p14="http://schemas.microsoft.com/office/powerpoint/2010/main" val="551181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BE" dirty="0"/>
          </a:p>
        </p:txBody>
      </p:sp>
      <p:sp>
        <p:nvSpPr>
          <p:cNvPr id="4" name="Tijdelijke aanduiding voor datum 3"/>
          <p:cNvSpPr>
            <a:spLocks noGrp="1"/>
          </p:cNvSpPr>
          <p:nvPr>
            <p:ph type="dt" idx="10"/>
          </p:nvPr>
        </p:nvSpPr>
        <p:spPr/>
        <p:txBody>
          <a:bodyPr/>
          <a:lstStyle/>
          <a:p>
            <a:pPr>
              <a:defRPr/>
            </a:pPr>
            <a:fld id="{178E496E-6E3E-4521-B071-394F1D2DF715}" type="datetime1">
              <a:rPr lang="en-US" smtClean="0"/>
              <a:pPr>
                <a:defRPr/>
              </a:pPr>
              <a:t>6/8/2016</a:t>
            </a:fld>
            <a:endParaRPr lang="en-US"/>
          </a:p>
        </p:txBody>
      </p:sp>
      <p:sp>
        <p:nvSpPr>
          <p:cNvPr id="5" name="Tijdelijke aanduiding voor dianummer 4"/>
          <p:cNvSpPr>
            <a:spLocks noGrp="1"/>
          </p:cNvSpPr>
          <p:nvPr>
            <p:ph type="sldNum" sz="quarter" idx="11"/>
          </p:nvPr>
        </p:nvSpPr>
        <p:spPr/>
        <p:txBody>
          <a:bodyPr/>
          <a:lstStyle/>
          <a:p>
            <a:pPr>
              <a:defRPr/>
            </a:pPr>
            <a:fld id="{76CA9E1C-83BF-409C-831E-9FA8A6CA55C4}" type="slidenum">
              <a:rPr lang="en-US" altLang="nl-BE" smtClean="0"/>
              <a:pPr>
                <a:defRPr/>
              </a:pPr>
              <a:t>8</a:t>
            </a:fld>
            <a:endParaRPr lang="en-US" altLang="nl-B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BE" altLang="nl-BE" dirty="0" smtClean="0"/>
              <a:t>Er is binnen het kwartier geen infirmerie voorzien.</a:t>
            </a:r>
          </a:p>
          <a:p>
            <a:pPr>
              <a:spcBef>
                <a:spcPct val="0"/>
              </a:spcBef>
            </a:pPr>
            <a:r>
              <a:rPr lang="nl-BE" altLang="nl-BE" dirty="0" smtClean="0"/>
              <a:t>Ook is er niet steeds een arts (arbeidsgeneesheer</a:t>
            </a:r>
            <a:r>
              <a:rPr lang="nl-BE" altLang="nl-BE" baseline="0" dirty="0" smtClean="0"/>
              <a:t> aanwezig.</a:t>
            </a:r>
          </a:p>
          <a:p>
            <a:pPr>
              <a:spcBef>
                <a:spcPct val="0"/>
              </a:spcBef>
            </a:pPr>
            <a:endParaRPr lang="nl-BE" altLang="nl-BE" baseline="0" dirty="0" smtClean="0"/>
          </a:p>
          <a:p>
            <a:pPr>
              <a:spcBef>
                <a:spcPct val="0"/>
              </a:spcBef>
            </a:pPr>
            <a:r>
              <a:rPr lang="nl-BE" altLang="nl-BE" baseline="0" dirty="0" smtClean="0"/>
              <a:t>Bij een eventueel ongeval of het onwel worden van een werknemer zal naargelang de aard en de ernst van het incident of wel onmiddellijk een ziekenwagen oproepen worden of indien dit niet nodig is het SO verzorgen en indien nodig via eigen transport naar eer arts brengen.</a:t>
            </a:r>
          </a:p>
          <a:p>
            <a:pPr>
              <a:spcBef>
                <a:spcPct val="0"/>
              </a:spcBef>
            </a:pPr>
            <a:endParaRPr lang="nl-BE" altLang="nl-BE" baseline="0" dirty="0" smtClean="0"/>
          </a:p>
          <a:p>
            <a:pPr>
              <a:spcBef>
                <a:spcPct val="0"/>
              </a:spcBef>
            </a:pPr>
            <a:endParaRPr lang="nl-BE" altLang="nl-BE" dirty="0" smtClean="0"/>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fld id="{2ACF9B47-86B5-4280-9960-F2001A47D046}" type="slidenum">
              <a:rPr lang="en-US" altLang="nl-BE"/>
              <a:pPr/>
              <a:t>9</a:t>
            </a:fld>
            <a:endParaRPr lang="en-US" altLang="nl-BE"/>
          </a:p>
        </p:txBody>
      </p:sp>
    </p:spTree>
    <p:extLst>
      <p:ext uri="{BB962C8B-B14F-4D97-AF65-F5344CB8AC3E}">
        <p14:creationId xmlns:p14="http://schemas.microsoft.com/office/powerpoint/2010/main" val="315553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433A79-4199-447F-A86B-479F5AACACD1}" type="slidenum">
              <a:rPr lang="en-US" altLang="nl-BE"/>
              <a:pPr>
                <a:defRPr/>
              </a:pPr>
              <a:t>‹#›</a:t>
            </a:fld>
            <a:endParaRPr lang="en-US" altLang="nl-BE"/>
          </a:p>
        </p:txBody>
      </p:sp>
    </p:spTree>
    <p:extLst>
      <p:ext uri="{BB962C8B-B14F-4D97-AF65-F5344CB8AC3E}">
        <p14:creationId xmlns:p14="http://schemas.microsoft.com/office/powerpoint/2010/main" val="2985765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F4995A-98E0-4D04-9935-75017787A27A}" type="slidenum">
              <a:rPr lang="en-US" altLang="nl-BE"/>
              <a:pPr>
                <a:defRPr/>
              </a:pPr>
              <a:t>‹#›</a:t>
            </a:fld>
            <a:endParaRPr lang="en-US" altLang="nl-BE"/>
          </a:p>
        </p:txBody>
      </p:sp>
    </p:spTree>
    <p:extLst>
      <p:ext uri="{BB962C8B-B14F-4D97-AF65-F5344CB8AC3E}">
        <p14:creationId xmlns:p14="http://schemas.microsoft.com/office/powerpoint/2010/main" val="3889720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BC8693-F856-4FAA-B87D-300F69FE10B3}" type="slidenum">
              <a:rPr lang="en-US" altLang="nl-BE"/>
              <a:pPr>
                <a:defRPr/>
              </a:pPr>
              <a:t>‹#›</a:t>
            </a:fld>
            <a:endParaRPr lang="en-US" altLang="nl-BE"/>
          </a:p>
        </p:txBody>
      </p:sp>
    </p:spTree>
    <p:extLst>
      <p:ext uri="{BB962C8B-B14F-4D97-AF65-F5344CB8AC3E}">
        <p14:creationId xmlns:p14="http://schemas.microsoft.com/office/powerpoint/2010/main" val="3753583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70DA58-FE8C-4820-BB11-A12AAA9AAA40}" type="slidenum">
              <a:rPr lang="en-US" altLang="nl-BE"/>
              <a:pPr>
                <a:defRPr/>
              </a:pPr>
              <a:t>‹#›</a:t>
            </a:fld>
            <a:endParaRPr lang="en-US" altLang="nl-BE"/>
          </a:p>
        </p:txBody>
      </p:sp>
    </p:spTree>
    <p:extLst>
      <p:ext uri="{BB962C8B-B14F-4D97-AF65-F5344CB8AC3E}">
        <p14:creationId xmlns:p14="http://schemas.microsoft.com/office/powerpoint/2010/main" val="2045065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4BA677-DF76-4C9A-A32B-5CA8B0601563}" type="slidenum">
              <a:rPr lang="en-US" altLang="nl-BE"/>
              <a:pPr>
                <a:defRPr/>
              </a:pPr>
              <a:t>‹#›</a:t>
            </a:fld>
            <a:endParaRPr lang="en-US" altLang="nl-BE"/>
          </a:p>
        </p:txBody>
      </p:sp>
    </p:spTree>
    <p:extLst>
      <p:ext uri="{BB962C8B-B14F-4D97-AF65-F5344CB8AC3E}">
        <p14:creationId xmlns:p14="http://schemas.microsoft.com/office/powerpoint/2010/main" val="3890267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2B13A77-3155-499F-90DE-46B9372E4E10}" type="slidenum">
              <a:rPr lang="en-US" altLang="nl-BE"/>
              <a:pPr>
                <a:defRPr/>
              </a:pPr>
              <a:t>‹#›</a:t>
            </a:fld>
            <a:endParaRPr lang="en-US" altLang="nl-BE"/>
          </a:p>
        </p:txBody>
      </p:sp>
    </p:spTree>
    <p:extLst>
      <p:ext uri="{BB962C8B-B14F-4D97-AF65-F5344CB8AC3E}">
        <p14:creationId xmlns:p14="http://schemas.microsoft.com/office/powerpoint/2010/main" val="1630239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B998EC7-18E1-423D-A6C9-9EEA497A678A}" type="slidenum">
              <a:rPr lang="en-US" altLang="nl-BE"/>
              <a:pPr>
                <a:defRPr/>
              </a:pPr>
              <a:t>‹#›</a:t>
            </a:fld>
            <a:endParaRPr lang="en-US" altLang="nl-BE"/>
          </a:p>
        </p:txBody>
      </p:sp>
    </p:spTree>
    <p:extLst>
      <p:ext uri="{BB962C8B-B14F-4D97-AF65-F5344CB8AC3E}">
        <p14:creationId xmlns:p14="http://schemas.microsoft.com/office/powerpoint/2010/main" val="4107495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DF1D4CD-6404-4DED-8A6F-DCD05AFCCC8D}" type="slidenum">
              <a:rPr lang="en-US" altLang="nl-BE"/>
              <a:pPr>
                <a:defRPr/>
              </a:pPr>
              <a:t>‹#›</a:t>
            </a:fld>
            <a:endParaRPr lang="en-US" altLang="nl-BE"/>
          </a:p>
        </p:txBody>
      </p:sp>
    </p:spTree>
    <p:extLst>
      <p:ext uri="{BB962C8B-B14F-4D97-AF65-F5344CB8AC3E}">
        <p14:creationId xmlns:p14="http://schemas.microsoft.com/office/powerpoint/2010/main" val="318929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BFF2B6E-1086-49EC-ABFB-C8C397929191}" type="slidenum">
              <a:rPr lang="en-US" altLang="nl-BE"/>
              <a:pPr>
                <a:defRPr/>
              </a:pPr>
              <a:t>‹#›</a:t>
            </a:fld>
            <a:endParaRPr lang="en-US" altLang="nl-BE"/>
          </a:p>
        </p:txBody>
      </p:sp>
    </p:spTree>
    <p:extLst>
      <p:ext uri="{BB962C8B-B14F-4D97-AF65-F5344CB8AC3E}">
        <p14:creationId xmlns:p14="http://schemas.microsoft.com/office/powerpoint/2010/main" val="4114968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E513CA-A2E7-453E-91FF-1765E3FF1781}" type="slidenum">
              <a:rPr lang="en-US" altLang="nl-BE"/>
              <a:pPr>
                <a:defRPr/>
              </a:pPr>
              <a:t>‹#›</a:t>
            </a:fld>
            <a:endParaRPr lang="en-US" altLang="nl-BE"/>
          </a:p>
        </p:txBody>
      </p:sp>
    </p:spTree>
    <p:extLst>
      <p:ext uri="{BB962C8B-B14F-4D97-AF65-F5344CB8AC3E}">
        <p14:creationId xmlns:p14="http://schemas.microsoft.com/office/powerpoint/2010/main" val="1255042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CCA1AF-C814-4A5A-8436-55B32533A323}" type="slidenum">
              <a:rPr lang="en-US" altLang="nl-BE"/>
              <a:pPr>
                <a:defRPr/>
              </a:pPr>
              <a:t>‹#›</a:t>
            </a:fld>
            <a:endParaRPr lang="en-US" altLang="nl-BE"/>
          </a:p>
        </p:txBody>
      </p:sp>
    </p:spTree>
    <p:extLst>
      <p:ext uri="{BB962C8B-B14F-4D97-AF65-F5344CB8AC3E}">
        <p14:creationId xmlns:p14="http://schemas.microsoft.com/office/powerpoint/2010/main" val="1040195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nl-BE"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nl-BE" smtClean="0"/>
              <a:t>Click to edit Master text styles</a:t>
            </a:r>
          </a:p>
          <a:p>
            <a:pPr lvl="1"/>
            <a:r>
              <a:rPr lang="en-US" altLang="nl-BE" smtClean="0"/>
              <a:t>Second level</a:t>
            </a:r>
          </a:p>
          <a:p>
            <a:pPr lvl="2"/>
            <a:r>
              <a:rPr lang="en-US" altLang="nl-BE" smtClean="0"/>
              <a:t>Third level</a:t>
            </a:r>
          </a:p>
          <a:p>
            <a:pPr lvl="3"/>
            <a:r>
              <a:rPr lang="en-US" altLang="nl-BE" smtClean="0"/>
              <a:t>Fourth level</a:t>
            </a:r>
          </a:p>
          <a:p>
            <a:pPr lvl="4"/>
            <a:r>
              <a:rPr lang="en-US" altLang="nl-BE"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38F2C5CD-C89D-4035-8C0D-3F8C313BBFE1}" type="slidenum">
              <a:rPr lang="en-US" altLang="nl-BE"/>
              <a:pPr>
                <a:defRPr/>
              </a:pPr>
              <a:t>‹#›</a:t>
            </a:fld>
            <a:endParaRPr lang="en-US" alt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fade">
                                      <p:cBhvr>
                                        <p:cTn id="10"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p:tmplLst>
          <p:tmpl>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mailto:Marino.difebbo@mil.b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google.be/url?sa=i&amp;rct=j&amp;q=&amp;esrc=s&amp;source=images&amp;cd=&amp;cad=rja&amp;uact=8&amp;ved=0ahUKEwiOo77Xo5jNAhVrL8AKHaQjD5oQjRwIBw&amp;url=http%3A%2F%2Fwww.clipartbest.com%2Fclipart-nTBxzEnTA&amp;psig=AFQjCNE8vlHce_9kfBGyjolsI0lg12Klhw&amp;ust=1465470099419107"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hyperlink" Target="http://www.google.be/url?sa=i&amp;rct=j&amp;q=&amp;esrc=s&amp;source=images&amp;cd=&amp;cad=rja&amp;uact=8&amp;ved=0ahUKEwiooo_7wIvNAhXoLcAKHek1BQAQjRwIBw&amp;url=http://www.cardioservice.eu/product/aed-sticker-europees-pictogram/&amp;bvm=bv.123664746,d.d24&amp;psig=AFQjCNGgPTnnkL6zXeUfZof2qwCe2IcpzQ&amp;ust=1465031267771781" TargetMode="External"/><Relationship Id="rId3" Type="http://schemas.openxmlformats.org/officeDocument/2006/relationships/image" Target="../media/image25.pn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7.png"/><Relationship Id="rId11" Type="http://schemas.microsoft.com/office/2007/relationships/hdphoto" Target="../media/hdphoto2.wdp"/><Relationship Id="rId5" Type="http://schemas.openxmlformats.org/officeDocument/2006/relationships/image" Target="../media/image26.png"/><Relationship Id="rId10" Type="http://schemas.openxmlformats.org/officeDocument/2006/relationships/image" Target="../media/image29.png"/><Relationship Id="rId4" Type="http://schemas.openxmlformats.org/officeDocument/2006/relationships/hyperlink" Target="http://www.google.be/url?sa=i&amp;rct=j&amp;q=&amp;esrc=s&amp;source=images&amp;cd=&amp;cad=rja&amp;uact=8&amp;ved=0ahUKEwjA8q2moYvNAhXkIMAKHR4iD2gQjRwIBw&amp;url=http://www.seton.be/nl/borden-pictogrammen/borden-pictogrammen-evacuatie/borden-verzamelplaats&amp;bvm=bv.123664746,d.d24&amp;psig=AFQjCNEkqW_tP2v-vdeqi7Xt0grTVfZagg&amp;ust=1465022722051343" TargetMode="External"/><Relationship Id="rId9"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 Target="slide6.xml"/><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10.png"/><Relationship Id="rId5" Type="http://schemas.openxmlformats.org/officeDocument/2006/relationships/image" Target="../media/image2.jpeg"/><Relationship Id="rId10" Type="http://schemas.openxmlformats.org/officeDocument/2006/relationships/image" Target="../media/image9.jpeg"/><Relationship Id="rId4" Type="http://schemas.openxmlformats.org/officeDocument/2006/relationships/image" Target="../media/image1.jpe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 Target="slide2.xml"/><Relationship Id="rId7"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4.emf"/><Relationship Id="rId7" Type="http://schemas.openxmlformats.org/officeDocument/2006/relationships/slide" Target="slide8.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jpeg"/><Relationship Id="rId7"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1042988" y="6021388"/>
            <a:ext cx="2160587" cy="336550"/>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defRPr/>
            </a:pPr>
            <a:r>
              <a:rPr lang="fr-BE" sz="1600" dirty="0" err="1" smtClean="0">
                <a:solidFill>
                  <a:schemeClr val="accent2"/>
                </a:solidFill>
                <a:effectLst>
                  <a:outerShdw blurRad="38100" dist="38100" dir="2700000" algn="tl">
                    <a:srgbClr val="C0C0C0"/>
                  </a:outerShdw>
                </a:effectLst>
                <a:latin typeface="Comic Sans MS" pitchFamily="66" charset="0"/>
              </a:rPr>
              <a:t>Datum</a:t>
            </a:r>
            <a:r>
              <a:rPr lang="fr-BE" sz="1600" dirty="0" smtClean="0">
                <a:solidFill>
                  <a:schemeClr val="accent2"/>
                </a:solidFill>
                <a:effectLst>
                  <a:outerShdw blurRad="38100" dist="38100" dir="2700000" algn="tl">
                    <a:srgbClr val="C0C0C0"/>
                  </a:outerShdw>
                </a:effectLst>
                <a:latin typeface="Comic Sans MS" pitchFamily="66" charset="0"/>
              </a:rPr>
              <a:t>: </a:t>
            </a:r>
            <a:r>
              <a:rPr lang="fr-BE" sz="1600" dirty="0" smtClean="0">
                <a:solidFill>
                  <a:schemeClr val="accent2"/>
                </a:solidFill>
                <a:effectLst>
                  <a:outerShdw blurRad="38100" dist="38100" dir="2700000" algn="tl">
                    <a:srgbClr val="C0C0C0"/>
                  </a:outerShdw>
                </a:effectLst>
                <a:latin typeface="Comic Sans MS" pitchFamily="66" charset="0"/>
              </a:rPr>
              <a:t>09 </a:t>
            </a:r>
            <a:r>
              <a:rPr lang="fr-BE" sz="1600" dirty="0" smtClean="0">
                <a:solidFill>
                  <a:schemeClr val="accent2"/>
                </a:solidFill>
                <a:effectLst>
                  <a:outerShdw blurRad="38100" dist="38100" dir="2700000" algn="tl">
                    <a:srgbClr val="C0C0C0"/>
                  </a:outerShdw>
                </a:effectLst>
                <a:latin typeface="Comic Sans MS" pitchFamily="66" charset="0"/>
              </a:rPr>
              <a:t>Jun 2016</a:t>
            </a:r>
            <a:endParaRPr lang="en-US" sz="1600" dirty="0" smtClean="0">
              <a:effectLst>
                <a:outerShdw blurRad="38100" dist="38100" dir="2700000" algn="tl">
                  <a:srgbClr val="C0C0C0"/>
                </a:outerShdw>
              </a:effectLst>
              <a:latin typeface="Comic Sans MS" pitchFamily="66" charset="0"/>
            </a:endParaRPr>
          </a:p>
        </p:txBody>
      </p:sp>
      <p:sp>
        <p:nvSpPr>
          <p:cNvPr id="4099" name="AutoShape 13" descr="9k="/>
          <p:cNvSpPr>
            <a:spLocks noChangeAspect="1" noChangeArrowheads="1"/>
          </p:cNvSpPr>
          <p:nvPr/>
        </p:nvSpPr>
        <p:spPr bwMode="auto">
          <a:xfrm>
            <a:off x="3895725" y="2938463"/>
            <a:ext cx="135255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nl-NL" altLang="nl-BE" sz="1800"/>
          </a:p>
        </p:txBody>
      </p:sp>
      <p:sp>
        <p:nvSpPr>
          <p:cNvPr id="1183750" name="Rectangle 6"/>
          <p:cNvSpPr>
            <a:spLocks noChangeArrowheads="1"/>
          </p:cNvSpPr>
          <p:nvPr/>
        </p:nvSpPr>
        <p:spPr bwMode="auto">
          <a:xfrm>
            <a:off x="898525" y="4752975"/>
            <a:ext cx="7416800" cy="893763"/>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Arial" charset="0"/>
            </a:endParaRPr>
          </a:p>
        </p:txBody>
      </p:sp>
      <p:sp>
        <p:nvSpPr>
          <p:cNvPr id="4101" name="Text Box 7"/>
          <p:cNvSpPr txBox="1">
            <a:spLocks noChangeArrowheads="1"/>
          </p:cNvSpPr>
          <p:nvPr/>
        </p:nvSpPr>
        <p:spPr bwMode="auto">
          <a:xfrm>
            <a:off x="898525" y="5016500"/>
            <a:ext cx="741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FontTx/>
              <a:buNone/>
            </a:pPr>
            <a:r>
              <a:rPr lang="en-US" altLang="nl-BE" sz="1600" b="1" dirty="0" smtClean="0">
                <a:latin typeface="Comic Sans MS" panose="030F0702030302020204" pitchFamily="66" charset="0"/>
              </a:rPr>
              <a:t>SAFETY TOOLBOX</a:t>
            </a:r>
            <a:r>
              <a:rPr lang="en-US" altLang="nl-BE" sz="1600" b="1" dirty="0">
                <a:latin typeface="Comic Sans MS" panose="030F0702030302020204" pitchFamily="66" charset="0"/>
              </a:rPr>
              <a:t>: </a:t>
            </a:r>
            <a:r>
              <a:rPr lang="en-US" altLang="nl-BE" sz="1600" b="1" dirty="0" smtClean="0">
                <a:solidFill>
                  <a:srgbClr val="0070C0"/>
                </a:solidFill>
                <a:latin typeface="Comic Sans MS" panose="030F0702030302020204" pitchFamily="66" charset="0"/>
              </a:rPr>
              <a:t>TMB </a:t>
            </a:r>
            <a:r>
              <a:rPr lang="en-US" altLang="nl-BE" sz="1600" b="1" dirty="0" err="1" smtClean="0">
                <a:solidFill>
                  <a:srgbClr val="0070C0"/>
                </a:solidFill>
                <a:latin typeface="Comic Sans MS" panose="030F0702030302020204" pitchFamily="66" charset="0"/>
              </a:rPr>
              <a:t>Keuken</a:t>
            </a:r>
            <a:r>
              <a:rPr lang="en-US" altLang="nl-BE" sz="1600" b="1" dirty="0" smtClean="0">
                <a:solidFill>
                  <a:srgbClr val="0070C0"/>
                </a:solidFill>
                <a:latin typeface="Comic Sans MS" panose="030F0702030302020204" pitchFamily="66" charset="0"/>
              </a:rPr>
              <a:t> </a:t>
            </a:r>
            <a:r>
              <a:rPr lang="en-US" altLang="nl-BE" sz="1600" b="1" dirty="0" err="1" smtClean="0">
                <a:solidFill>
                  <a:srgbClr val="0070C0"/>
                </a:solidFill>
                <a:latin typeface="Comic Sans MS" panose="030F0702030302020204" pitchFamily="66" charset="0"/>
              </a:rPr>
              <a:t>blok</a:t>
            </a:r>
            <a:r>
              <a:rPr lang="en-US" altLang="nl-BE" sz="1600" b="1" dirty="0" smtClean="0">
                <a:solidFill>
                  <a:srgbClr val="0070C0"/>
                </a:solidFill>
                <a:latin typeface="Comic Sans MS" panose="030F0702030302020204" pitchFamily="66" charset="0"/>
              </a:rPr>
              <a:t> </a:t>
            </a:r>
            <a:r>
              <a:rPr lang="en-US" altLang="nl-BE" sz="1600" b="1" dirty="0" smtClean="0">
                <a:solidFill>
                  <a:srgbClr val="0070C0"/>
                </a:solidFill>
                <a:latin typeface="Comic Sans MS" panose="030F0702030302020204" pitchFamily="66" charset="0"/>
              </a:rPr>
              <a:t>4a (Club Elisabeth)</a:t>
            </a:r>
            <a:endParaRPr lang="en-US" altLang="nl-BE" sz="1600" b="1" dirty="0">
              <a:solidFill>
                <a:srgbClr val="0070C0"/>
              </a:solidFill>
              <a:latin typeface="Comic Sans MS" panose="030F0702030302020204" pitchFamily="66" charset="0"/>
            </a:endParaRPr>
          </a:p>
        </p:txBody>
      </p:sp>
      <p:grpSp>
        <p:nvGrpSpPr>
          <p:cNvPr id="9" name="Groep 8"/>
          <p:cNvGrpSpPr/>
          <p:nvPr/>
        </p:nvGrpSpPr>
        <p:grpSpPr>
          <a:xfrm>
            <a:off x="250825" y="177651"/>
            <a:ext cx="8766324" cy="6348563"/>
            <a:chOff x="250825" y="177651"/>
            <a:chExt cx="8766324" cy="6348563"/>
          </a:xfrm>
        </p:grpSpPr>
        <p:sp>
          <p:nvSpPr>
            <p:cNvPr id="222210"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8" name="Groep 7"/>
            <p:cNvGrpSpPr/>
            <p:nvPr/>
          </p:nvGrpSpPr>
          <p:grpSpPr>
            <a:xfrm>
              <a:off x="250825" y="177651"/>
              <a:ext cx="8766324" cy="6348563"/>
              <a:chOff x="250825" y="177651"/>
              <a:chExt cx="8766324" cy="6348563"/>
            </a:xfrm>
          </p:grpSpPr>
          <p:pic>
            <p:nvPicPr>
              <p:cNvPr id="4104" name="Picture 8" descr="DEF_mdn_new_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34" descr="Logo Bn V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6810" y="711200"/>
            <a:ext cx="2574166" cy="3814829"/>
          </a:xfrm>
          <a:prstGeom prst="rect">
            <a:avLst/>
          </a:prstGeom>
        </p:spPr>
      </p:pic>
      <p:sp>
        <p:nvSpPr>
          <p:cNvPr id="4" name="Rectangle 3"/>
          <p:cNvSpPr/>
          <p:nvPr/>
        </p:nvSpPr>
        <p:spPr>
          <a:xfrm>
            <a:off x="7998472" y="5761038"/>
            <a:ext cx="822000" cy="765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units.mil.intra/sites/CCInfra/PublishingImages/logo-CCi-DEF%20klei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98472" y="5761038"/>
            <a:ext cx="1028700" cy="857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0"/>
          <p:cNvSpPr>
            <a:spLocks noChangeArrowheads="1"/>
          </p:cNvSpPr>
          <p:nvPr/>
        </p:nvSpPr>
        <p:spPr bwMode="auto">
          <a:xfrm rot="1724192">
            <a:off x="1632110" y="3629418"/>
            <a:ext cx="4224857" cy="433388"/>
          </a:xfrm>
          <a:prstGeom prst="rightArrow">
            <a:avLst>
              <a:gd name="adj1" fmla="val 44120"/>
              <a:gd name="adj2" fmla="val 97512"/>
            </a:avLst>
          </a:prstGeom>
          <a:solidFill>
            <a:srgbClr val="0070C0"/>
          </a:solidFill>
          <a:ln w="9525">
            <a:solidFill>
              <a:schemeClr val="tx1"/>
            </a:solidFill>
            <a:miter lim="800000"/>
            <a:headEnd/>
            <a:tailEnd/>
          </a:ln>
        </p:spPr>
        <p:txBody>
          <a:bodyPr rot="10800000" vert="eaVert" wrap="none" anchor="ctr"/>
          <a:lstStyle/>
          <a:p>
            <a:pPr algn="ctr"/>
            <a:r>
              <a:rPr lang="nl-BE" dirty="0"/>
              <a:t>8</a:t>
            </a:r>
            <a:endParaRPr lang="en-US" dirty="0"/>
          </a:p>
        </p:txBody>
      </p:sp>
      <p:sp>
        <p:nvSpPr>
          <p:cNvPr id="5" name="Text Box 4"/>
          <p:cNvSpPr txBox="1">
            <a:spLocks noChangeArrowheads="1"/>
          </p:cNvSpPr>
          <p:nvPr/>
        </p:nvSpPr>
        <p:spPr bwMode="auto">
          <a:xfrm>
            <a:off x="325835" y="122089"/>
            <a:ext cx="5761037" cy="692497"/>
          </a:xfrm>
          <a:prstGeom prst="rect">
            <a:avLst/>
          </a:prstGeom>
          <a:noFill/>
          <a:ln w="9525">
            <a:noFill/>
            <a:miter lim="800000"/>
            <a:headEnd/>
            <a:tailEnd/>
          </a:ln>
        </p:spPr>
        <p:txBody>
          <a:bodyPr>
            <a:spAutoFit/>
          </a:bodyPr>
          <a:lstStyle/>
          <a:p>
            <a:pPr algn="ctr">
              <a:spcBef>
                <a:spcPct val="50000"/>
              </a:spcBef>
            </a:pPr>
            <a:r>
              <a:rPr lang="nl-BE" b="1" u="sng" dirty="0"/>
              <a:t>Acties te nemen bij (ernstige) </a:t>
            </a:r>
            <a:r>
              <a:rPr lang="nl-BE" b="1" u="sng" dirty="0" smtClean="0"/>
              <a:t>milieuverontreiniging</a:t>
            </a:r>
          </a:p>
          <a:p>
            <a:pPr algn="ctr">
              <a:spcBef>
                <a:spcPct val="50000"/>
              </a:spcBef>
            </a:pPr>
            <a:r>
              <a:rPr lang="nl-BE" sz="1400" b="1" u="sng" dirty="0" smtClean="0"/>
              <a:t>Tijdens de </a:t>
            </a:r>
            <a:r>
              <a:rPr lang="nl-BE" sz="1400" b="1" u="sng" dirty="0" err="1" smtClean="0"/>
              <a:t>DstHr</a:t>
            </a:r>
            <a:endParaRPr lang="en-US" sz="1400" b="1" u="sng" dirty="0"/>
          </a:p>
        </p:txBody>
      </p:sp>
      <p:sp>
        <p:nvSpPr>
          <p:cNvPr id="6" name="Text Box 69"/>
          <p:cNvSpPr txBox="1">
            <a:spLocks noChangeArrowheads="1"/>
          </p:cNvSpPr>
          <p:nvPr/>
        </p:nvSpPr>
        <p:spPr bwMode="auto">
          <a:xfrm>
            <a:off x="6469064" y="21472"/>
            <a:ext cx="2423318" cy="438582"/>
          </a:xfrm>
          <a:prstGeom prst="rect">
            <a:avLst/>
          </a:prstGeom>
          <a:noFill/>
          <a:ln w="9525">
            <a:noFill/>
            <a:miter lim="800000"/>
            <a:headEnd/>
            <a:tailEnd/>
          </a:ln>
        </p:spPr>
        <p:txBody>
          <a:bodyPr wrap="square">
            <a:spAutoFit/>
          </a:bodyPr>
          <a:lstStyle/>
          <a:p>
            <a:pPr>
              <a:spcBef>
                <a:spcPct val="50000"/>
              </a:spcBef>
            </a:pPr>
            <a:r>
              <a:rPr lang="nl-BE" sz="900" b="1" dirty="0" smtClean="0"/>
              <a:t>Bijl B aan actiemodule X: milieu-incident</a:t>
            </a:r>
          </a:p>
          <a:p>
            <a:pPr algn="r">
              <a:spcBef>
                <a:spcPct val="50000"/>
              </a:spcBef>
            </a:pPr>
            <a:r>
              <a:rPr lang="nl-BE" sz="900" b="1" dirty="0" smtClean="0"/>
              <a:t>1/2 </a:t>
            </a:r>
            <a:endParaRPr lang="en-US" sz="900" b="1" dirty="0"/>
          </a:p>
        </p:txBody>
      </p:sp>
      <p:sp>
        <p:nvSpPr>
          <p:cNvPr id="7" name="Text Box 7"/>
          <p:cNvSpPr txBox="1">
            <a:spLocks noChangeArrowheads="1"/>
          </p:cNvSpPr>
          <p:nvPr/>
        </p:nvSpPr>
        <p:spPr bwMode="auto">
          <a:xfrm>
            <a:off x="325835" y="847466"/>
            <a:ext cx="3453210" cy="507831"/>
          </a:xfrm>
          <a:prstGeom prst="rect">
            <a:avLst/>
          </a:prstGeom>
          <a:solidFill>
            <a:schemeClr val="accent1"/>
          </a:solidFill>
          <a:ln w="38100">
            <a:solidFill>
              <a:schemeClr val="tx1"/>
            </a:solidFill>
            <a:miter lim="800000"/>
            <a:headEnd/>
            <a:tailEnd/>
          </a:ln>
        </p:spPr>
        <p:txBody>
          <a:bodyPr wrap="square">
            <a:spAutoFit/>
          </a:bodyPr>
          <a:lstStyle/>
          <a:p>
            <a:pPr algn="ctr">
              <a:spcBef>
                <a:spcPct val="50000"/>
              </a:spcBef>
            </a:pPr>
            <a:r>
              <a:rPr lang="fr-BE" sz="1200" b="1" dirty="0" err="1" smtClean="0">
                <a:solidFill>
                  <a:srgbClr val="FF0000"/>
                </a:solidFill>
              </a:rPr>
              <a:t>Ontdekker</a:t>
            </a:r>
            <a:r>
              <a:rPr lang="fr-BE" sz="1200" b="1" dirty="0" smtClean="0">
                <a:solidFill>
                  <a:srgbClr val="FF0000"/>
                </a:solidFill>
              </a:rPr>
              <a:t> / </a:t>
            </a:r>
            <a:r>
              <a:rPr lang="fr-BE" sz="1200" b="1" dirty="0" err="1" smtClean="0">
                <a:solidFill>
                  <a:srgbClr val="FF0000"/>
                </a:solidFill>
              </a:rPr>
              <a:t>getuige</a:t>
            </a:r>
            <a:r>
              <a:rPr lang="fr-BE" sz="1200" b="1" dirty="0" smtClean="0">
                <a:solidFill>
                  <a:srgbClr val="FF0000"/>
                </a:solidFill>
              </a:rPr>
              <a:t> van </a:t>
            </a:r>
            <a:r>
              <a:rPr lang="fr-BE" sz="1200" b="1" dirty="0" err="1" smtClean="0">
                <a:solidFill>
                  <a:srgbClr val="FF0000"/>
                </a:solidFill>
              </a:rPr>
              <a:t>het</a:t>
            </a:r>
            <a:r>
              <a:rPr lang="fr-BE" sz="1200" b="1" dirty="0" smtClean="0">
                <a:solidFill>
                  <a:srgbClr val="FF0000"/>
                </a:solidFill>
              </a:rPr>
              <a:t> milieu-incident</a:t>
            </a:r>
          </a:p>
          <a:p>
            <a:pPr algn="ctr">
              <a:spcBef>
                <a:spcPct val="50000"/>
              </a:spcBef>
            </a:pPr>
            <a:r>
              <a:rPr lang="fr-BE" sz="1000" b="1" dirty="0" err="1" smtClean="0"/>
              <a:t>Ref</a:t>
            </a:r>
            <a:r>
              <a:rPr lang="fr-BE" sz="1000" b="1" dirty="0" smtClean="0"/>
              <a:t> </a:t>
            </a:r>
            <a:r>
              <a:rPr lang="fr-BE" sz="1000" b="1" dirty="0" err="1" smtClean="0"/>
              <a:t>actiesteekkaart</a:t>
            </a:r>
            <a:r>
              <a:rPr lang="fr-BE" sz="1000" b="1" dirty="0" smtClean="0"/>
              <a:t> 18A: </a:t>
            </a:r>
            <a:r>
              <a:rPr lang="fr-BE" sz="1000" b="1" dirty="0" err="1" smtClean="0"/>
              <a:t>ontdekking</a:t>
            </a:r>
            <a:r>
              <a:rPr lang="fr-BE" sz="1000" b="1" dirty="0" smtClean="0"/>
              <a:t> incident</a:t>
            </a:r>
            <a:endParaRPr lang="en-US" sz="1000" b="1" dirty="0"/>
          </a:p>
        </p:txBody>
      </p:sp>
      <p:sp>
        <p:nvSpPr>
          <p:cNvPr id="8" name="AutoShape 18"/>
          <p:cNvSpPr>
            <a:spLocks noChangeArrowheads="1"/>
          </p:cNvSpPr>
          <p:nvPr/>
        </p:nvSpPr>
        <p:spPr bwMode="auto">
          <a:xfrm>
            <a:off x="5819717" y="2686924"/>
            <a:ext cx="3144896" cy="1684210"/>
          </a:xfrm>
          <a:prstGeom prst="foldedCorner">
            <a:avLst>
              <a:gd name="adj" fmla="val 12500"/>
            </a:avLst>
          </a:prstGeom>
          <a:solidFill>
            <a:srgbClr val="FF0000">
              <a:alpha val="18000"/>
            </a:srgbClr>
          </a:solidFill>
          <a:ln w="9525">
            <a:solidFill>
              <a:schemeClr val="tx1"/>
            </a:solidFill>
            <a:round/>
            <a:headEnd/>
            <a:tailEnd/>
          </a:ln>
        </p:spPr>
        <p:txBody>
          <a:bodyPr wrap="none" anchor="ctr"/>
          <a:lstStyle/>
          <a:p>
            <a:pPr algn="ctr"/>
            <a:r>
              <a:rPr lang="fr-BE" sz="1000" b="1" u="sng" dirty="0" err="1" smtClean="0">
                <a:solidFill>
                  <a:srgbClr val="FF0000"/>
                </a:solidFill>
              </a:rPr>
              <a:t>Vraag</a:t>
            </a:r>
            <a:r>
              <a:rPr lang="fr-BE" sz="1000" b="1" u="sng" dirty="0" smtClean="0">
                <a:solidFill>
                  <a:srgbClr val="FF0000"/>
                </a:solidFill>
              </a:rPr>
              <a:t> </a:t>
            </a:r>
            <a:r>
              <a:rPr lang="fr-BE" sz="1000" b="1" u="sng" dirty="0" err="1" smtClean="0">
                <a:solidFill>
                  <a:srgbClr val="FF0000"/>
                </a:solidFill>
              </a:rPr>
              <a:t>interventie</a:t>
            </a:r>
            <a:r>
              <a:rPr lang="fr-BE" sz="1000" b="1" u="sng" dirty="0" smtClean="0">
                <a:solidFill>
                  <a:srgbClr val="FF0000"/>
                </a:solidFill>
              </a:rPr>
              <a:t> milieu </a:t>
            </a:r>
            <a:r>
              <a:rPr lang="fr-BE" sz="1000" b="1" u="sng" dirty="0" err="1" smtClean="0">
                <a:solidFill>
                  <a:srgbClr val="FF0000"/>
                </a:solidFill>
              </a:rPr>
              <a:t>interventie</a:t>
            </a:r>
            <a:r>
              <a:rPr lang="fr-BE" sz="1000" b="1" u="sng" dirty="0" smtClean="0">
                <a:solidFill>
                  <a:srgbClr val="FF0000"/>
                </a:solidFill>
              </a:rPr>
              <a:t> </a:t>
            </a:r>
            <a:r>
              <a:rPr lang="fr-BE" sz="1000" b="1" u="sng" dirty="0" err="1" smtClean="0">
                <a:solidFill>
                  <a:srgbClr val="FF0000"/>
                </a:solidFill>
              </a:rPr>
              <a:t>Plg</a:t>
            </a:r>
            <a:r>
              <a:rPr lang="fr-BE" sz="1000" dirty="0" smtClean="0"/>
              <a:t> </a:t>
            </a:r>
          </a:p>
          <a:p>
            <a:pPr algn="ctr"/>
            <a:r>
              <a:rPr lang="fr-BE" sz="1000" dirty="0"/>
              <a:t>Tf </a:t>
            </a:r>
            <a:r>
              <a:rPr lang="fr-BE" sz="1000" dirty="0" smtClean="0"/>
              <a:t>Nr: 9-2400-3010 of 02/701.3010</a:t>
            </a:r>
          </a:p>
          <a:p>
            <a:pPr algn="ctr"/>
            <a:r>
              <a:rPr lang="fr-BE" sz="1000" dirty="0" smtClean="0"/>
              <a:t>9-2400-1024 of 02/701.1024</a:t>
            </a:r>
            <a:endParaRPr lang="fr-BE" sz="1000" dirty="0"/>
          </a:p>
          <a:p>
            <a:pPr algn="ctr"/>
            <a:endParaRPr lang="fr-BE" sz="1000" dirty="0"/>
          </a:p>
          <a:p>
            <a:pPr marL="171450" indent="-171450">
              <a:buFont typeface="Symbol" panose="05050102010706020507" pitchFamily="18" charset="2"/>
              <a:buChar char="-"/>
            </a:pPr>
            <a:r>
              <a:rPr lang="fr-BE" sz="1000" dirty="0" err="1" smtClean="0"/>
              <a:t>Interventie</a:t>
            </a:r>
            <a:r>
              <a:rPr lang="fr-BE" sz="1000" dirty="0" smtClean="0"/>
              <a:t> met </a:t>
            </a:r>
            <a:r>
              <a:rPr lang="fr-BE" sz="1000" dirty="0" err="1" smtClean="0"/>
              <a:t>Vtg</a:t>
            </a:r>
            <a:r>
              <a:rPr lang="fr-BE" sz="1000" dirty="0" smtClean="0"/>
              <a:t> 2x </a:t>
            </a:r>
            <a:r>
              <a:rPr lang="fr-BE" sz="1000" dirty="0" err="1" smtClean="0"/>
              <a:t>spillkit</a:t>
            </a:r>
            <a:r>
              <a:rPr lang="fr-BE" sz="1000" dirty="0" smtClean="0"/>
              <a:t> 200l</a:t>
            </a:r>
            <a:endParaRPr lang="fr-BE" sz="1000" dirty="0"/>
          </a:p>
          <a:p>
            <a:pPr marL="171450" indent="-171450">
              <a:buFont typeface="Symbol" panose="05050102010706020507" pitchFamily="18" charset="2"/>
              <a:buChar char="-"/>
            </a:pPr>
            <a:r>
              <a:rPr lang="fr-BE" sz="1000" dirty="0" smtClean="0"/>
              <a:t>Plastic folie</a:t>
            </a:r>
            <a:endParaRPr lang="fr-BE" sz="1000" dirty="0"/>
          </a:p>
          <a:p>
            <a:pPr marL="171450" indent="-171450">
              <a:buFont typeface="Symbol" panose="05050102010706020507" pitchFamily="18" charset="2"/>
              <a:buChar char="-"/>
            </a:pPr>
            <a:r>
              <a:rPr lang="fr-BE" sz="1000" dirty="0" err="1" smtClean="0"/>
              <a:t>Zandzakken</a:t>
            </a:r>
            <a:r>
              <a:rPr lang="fr-BE" sz="1000" dirty="0" smtClean="0"/>
              <a:t> </a:t>
            </a:r>
            <a:r>
              <a:rPr lang="fr-BE" sz="1000" dirty="0" err="1" smtClean="0"/>
              <a:t>gevuld</a:t>
            </a:r>
            <a:r>
              <a:rPr lang="fr-BE" sz="1000" dirty="0" smtClean="0"/>
              <a:t> met </a:t>
            </a:r>
            <a:r>
              <a:rPr lang="fr-BE" sz="1000" dirty="0" err="1" smtClean="0"/>
              <a:t>kleihoudende</a:t>
            </a:r>
            <a:r>
              <a:rPr lang="fr-BE" sz="1000" dirty="0" smtClean="0"/>
              <a:t> </a:t>
            </a:r>
            <a:r>
              <a:rPr lang="fr-BE" sz="1000" dirty="0" err="1" smtClean="0"/>
              <a:t>grond</a:t>
            </a:r>
            <a:endParaRPr lang="fr-BE" sz="1000" dirty="0" smtClean="0"/>
          </a:p>
          <a:p>
            <a:pPr marL="171450" indent="-171450">
              <a:buFont typeface="Symbol" panose="05050102010706020507" pitchFamily="18" charset="2"/>
              <a:buChar char="-"/>
            </a:pPr>
            <a:r>
              <a:rPr lang="fr-BE" sz="1000" dirty="0" err="1" smtClean="0"/>
              <a:t>Schoppen</a:t>
            </a:r>
            <a:r>
              <a:rPr lang="fr-BE" sz="1000" dirty="0" smtClean="0"/>
              <a:t> / </a:t>
            </a:r>
            <a:r>
              <a:rPr lang="fr-BE" sz="1000" dirty="0" err="1" smtClean="0"/>
              <a:t>Rood</a:t>
            </a:r>
            <a:r>
              <a:rPr lang="fr-BE" sz="1000" dirty="0" smtClean="0"/>
              <a:t>– </a:t>
            </a:r>
            <a:r>
              <a:rPr lang="fr-BE" sz="1000" dirty="0" err="1" smtClean="0"/>
              <a:t>wit</a:t>
            </a:r>
            <a:r>
              <a:rPr lang="fr-BE" sz="1000" dirty="0" smtClean="0"/>
              <a:t> </a:t>
            </a:r>
            <a:r>
              <a:rPr lang="fr-BE" sz="1000" dirty="0" err="1" smtClean="0"/>
              <a:t>signalistielint</a:t>
            </a:r>
            <a:endParaRPr lang="fr-BE" sz="1000" dirty="0" smtClean="0"/>
          </a:p>
          <a:p>
            <a:pPr marL="171450" indent="-171450">
              <a:buFont typeface="Symbol" panose="05050102010706020507" pitchFamily="18" charset="2"/>
              <a:buChar char="-"/>
            </a:pPr>
            <a:r>
              <a:rPr lang="fr-BE" sz="1000" dirty="0" err="1" smtClean="0"/>
              <a:t>Blusmiddel</a:t>
            </a:r>
            <a:r>
              <a:rPr lang="fr-BE" sz="1000" dirty="0" smtClean="0"/>
              <a:t> (</a:t>
            </a:r>
            <a:r>
              <a:rPr lang="fr-BE" sz="1000" dirty="0" err="1" smtClean="0"/>
              <a:t>poederblusser</a:t>
            </a:r>
            <a:r>
              <a:rPr lang="fr-BE" sz="1000" smtClean="0"/>
              <a:t> 6Kg ABC)</a:t>
            </a:r>
            <a:endParaRPr lang="en-US" sz="1000" dirty="0"/>
          </a:p>
        </p:txBody>
      </p:sp>
      <p:sp>
        <p:nvSpPr>
          <p:cNvPr id="9" name="AutoShape 23"/>
          <p:cNvSpPr>
            <a:spLocks noChangeArrowheads="1"/>
          </p:cNvSpPr>
          <p:nvPr/>
        </p:nvSpPr>
        <p:spPr bwMode="auto">
          <a:xfrm>
            <a:off x="4895776" y="423541"/>
            <a:ext cx="4068837" cy="1853331"/>
          </a:xfrm>
          <a:prstGeom prst="foldedCorner">
            <a:avLst>
              <a:gd name="adj" fmla="val 12500"/>
            </a:avLst>
          </a:prstGeom>
          <a:noFill/>
          <a:ln w="9525">
            <a:solidFill>
              <a:schemeClr val="tx1"/>
            </a:solidFill>
            <a:round/>
            <a:headEnd/>
            <a:tailEnd/>
          </a:ln>
        </p:spPr>
        <p:txBody>
          <a:bodyPr wrap="none" anchor="ctr"/>
          <a:lstStyle/>
          <a:p>
            <a:pPr algn="ctr">
              <a:defRPr/>
            </a:pPr>
            <a:r>
              <a:rPr lang="fr-BE" sz="1000" b="1" u="sng" dirty="0" smtClean="0">
                <a:solidFill>
                  <a:srgbClr val="FF0000"/>
                </a:solidFill>
              </a:rPr>
              <a:t/>
            </a:r>
            <a:br>
              <a:rPr lang="fr-BE" sz="1000" b="1" u="sng" dirty="0" smtClean="0">
                <a:solidFill>
                  <a:srgbClr val="FF0000"/>
                </a:solidFill>
              </a:rPr>
            </a:br>
            <a:r>
              <a:rPr lang="fr-BE" sz="1000" b="1" u="sng" dirty="0" err="1" smtClean="0">
                <a:solidFill>
                  <a:srgbClr val="FF0000"/>
                </a:solidFill>
              </a:rPr>
              <a:t>Melding</a:t>
            </a:r>
            <a:r>
              <a:rPr lang="fr-BE" sz="1000" b="1" u="sng" dirty="0" smtClean="0">
                <a:solidFill>
                  <a:srgbClr val="FF0000"/>
                </a:solidFill>
              </a:rPr>
              <a:t> </a:t>
            </a:r>
            <a:r>
              <a:rPr lang="fr-BE" sz="1000" b="1" u="sng" dirty="0" smtClean="0">
                <a:solidFill>
                  <a:srgbClr val="FF0000"/>
                </a:solidFill>
              </a:rPr>
              <a:t>incident </a:t>
            </a:r>
            <a:r>
              <a:rPr lang="fr-BE" sz="1000" b="1" u="sng" dirty="0" err="1" smtClean="0">
                <a:solidFill>
                  <a:srgbClr val="FF0000"/>
                </a:solidFill>
              </a:rPr>
              <a:t>aan</a:t>
            </a:r>
            <a:r>
              <a:rPr lang="fr-BE" sz="1000" b="1" u="sng" dirty="0" smtClean="0">
                <a:solidFill>
                  <a:srgbClr val="FF0000"/>
                </a:solidFill>
              </a:rPr>
              <a:t> </a:t>
            </a:r>
            <a:r>
              <a:rPr lang="fr-BE" sz="1000" b="1" u="sng" dirty="0" err="1" smtClean="0">
                <a:solidFill>
                  <a:srgbClr val="FF0000"/>
                </a:solidFill>
              </a:rPr>
              <a:t>Offr</a:t>
            </a:r>
            <a:r>
              <a:rPr lang="fr-BE" sz="1000" b="1" u="sng" dirty="0" smtClean="0">
                <a:solidFill>
                  <a:srgbClr val="FF0000"/>
                </a:solidFill>
              </a:rPr>
              <a:t> </a:t>
            </a:r>
            <a:r>
              <a:rPr lang="fr-BE" sz="1000" b="1" u="sng" dirty="0" err="1" smtClean="0">
                <a:solidFill>
                  <a:srgbClr val="FF0000"/>
                </a:solidFill>
              </a:rPr>
              <a:t>wachtdienst</a:t>
            </a:r>
            <a:endParaRPr lang="fr-BE" sz="1000" b="1" u="sng" dirty="0" smtClean="0">
              <a:solidFill>
                <a:srgbClr val="FF0000"/>
              </a:solidFill>
            </a:endParaRPr>
          </a:p>
          <a:p>
            <a:pPr algn="ctr">
              <a:defRPr/>
            </a:pPr>
            <a:r>
              <a:rPr lang="fr-BE" sz="1000" dirty="0" err="1" smtClean="0"/>
              <a:t>Ref</a:t>
            </a:r>
            <a:r>
              <a:rPr lang="fr-BE" sz="1000" dirty="0" smtClean="0"/>
              <a:t>: </a:t>
            </a:r>
            <a:r>
              <a:rPr lang="fr-BE" sz="1000" dirty="0" err="1" smtClean="0"/>
              <a:t>Actiesteekkaart</a:t>
            </a:r>
            <a:r>
              <a:rPr lang="fr-BE" sz="1000" dirty="0" smtClean="0"/>
              <a:t> 18B : </a:t>
            </a:r>
            <a:r>
              <a:rPr lang="fr-BE" sz="1000" dirty="0" err="1" smtClean="0"/>
              <a:t>escalatiemilieu</a:t>
            </a:r>
            <a:r>
              <a:rPr lang="fr-BE" sz="1000" dirty="0" smtClean="0"/>
              <a:t>-incident</a:t>
            </a:r>
          </a:p>
          <a:p>
            <a:pPr algn="ctr">
              <a:defRPr/>
            </a:pPr>
            <a:endParaRPr lang="fr-BE" sz="1000" dirty="0" smtClean="0"/>
          </a:p>
          <a:p>
            <a:pPr algn="ctr">
              <a:defRPr/>
            </a:pPr>
            <a:r>
              <a:rPr lang="fr-BE" sz="1000" dirty="0" smtClean="0"/>
              <a:t>Tf Nr: </a:t>
            </a:r>
            <a:r>
              <a:rPr lang="fr-BE" sz="1000" dirty="0" smtClean="0"/>
              <a:t>9-6321-17865 </a:t>
            </a:r>
            <a:r>
              <a:rPr lang="fr-BE" sz="1000" dirty="0" smtClean="0"/>
              <a:t>of </a:t>
            </a:r>
            <a:r>
              <a:rPr lang="fr-BE" sz="1000" dirty="0" smtClean="0"/>
              <a:t>02/44.17865 </a:t>
            </a:r>
            <a:r>
              <a:rPr lang="fr-BE" sz="1000" dirty="0" smtClean="0"/>
              <a:t>of *333 (</a:t>
            </a:r>
            <a:r>
              <a:rPr lang="fr-BE" sz="1000" dirty="0" err="1" smtClean="0"/>
              <a:t>intern</a:t>
            </a:r>
            <a:r>
              <a:rPr lang="fr-BE" sz="1000" dirty="0" smtClean="0"/>
              <a:t> </a:t>
            </a:r>
            <a:r>
              <a:rPr lang="fr-BE" sz="1000" dirty="0" err="1"/>
              <a:t>n</a:t>
            </a:r>
            <a:r>
              <a:rPr lang="fr-BE" sz="1000" dirty="0" err="1" smtClean="0"/>
              <a:t>oodNr</a:t>
            </a:r>
            <a:r>
              <a:rPr lang="fr-BE" sz="1000" dirty="0" smtClean="0"/>
              <a:t>)</a:t>
            </a:r>
          </a:p>
          <a:p>
            <a:pPr algn="ctr">
              <a:defRPr/>
            </a:pPr>
            <a:r>
              <a:rPr lang="fr-BE" sz="1000" dirty="0" smtClean="0"/>
              <a:t>Te </a:t>
            </a:r>
            <a:r>
              <a:rPr lang="fr-BE" sz="1000" dirty="0" err="1" smtClean="0"/>
              <a:t>verstrekken</a:t>
            </a:r>
            <a:r>
              <a:rPr lang="fr-BE" sz="1000" dirty="0" smtClean="0"/>
              <a:t> </a:t>
            </a:r>
            <a:r>
              <a:rPr lang="fr-BE" sz="1000" dirty="0" err="1" smtClean="0"/>
              <a:t>informatie</a:t>
            </a:r>
            <a:endParaRPr lang="fr-BE" sz="1000" dirty="0" smtClean="0"/>
          </a:p>
          <a:p>
            <a:pPr algn="ctr">
              <a:defRPr/>
            </a:pPr>
            <a:endParaRPr lang="fr-BE" sz="1000" dirty="0" smtClean="0"/>
          </a:p>
          <a:p>
            <a:pPr marL="171450" indent="-171450">
              <a:buFont typeface="Symbol" panose="05050102010706020507" pitchFamily="18" charset="2"/>
              <a:buChar char=""/>
              <a:defRPr/>
            </a:pPr>
            <a:r>
              <a:rPr lang="fr-BE" sz="1000" dirty="0" err="1" smtClean="0"/>
              <a:t>Lokalisatie</a:t>
            </a:r>
            <a:r>
              <a:rPr lang="fr-BE" sz="1000" dirty="0" smtClean="0"/>
              <a:t> van </a:t>
            </a:r>
            <a:r>
              <a:rPr lang="fr-BE" sz="1000" dirty="0" err="1" smtClean="0"/>
              <a:t>het</a:t>
            </a:r>
            <a:r>
              <a:rPr lang="fr-BE" sz="1000" dirty="0" smtClean="0"/>
              <a:t> incident</a:t>
            </a:r>
          </a:p>
          <a:p>
            <a:pPr marL="171450" indent="-171450">
              <a:buFont typeface="Symbol" panose="05050102010706020507" pitchFamily="18" charset="2"/>
              <a:buChar char=""/>
              <a:defRPr/>
            </a:pPr>
            <a:r>
              <a:rPr lang="fr-BE" sz="1000" dirty="0" err="1" smtClean="0"/>
              <a:t>Ogenblik</a:t>
            </a:r>
            <a:r>
              <a:rPr lang="fr-BE" sz="1000" dirty="0" smtClean="0"/>
              <a:t> van </a:t>
            </a:r>
            <a:r>
              <a:rPr lang="fr-BE" sz="1000" dirty="0" err="1" smtClean="0"/>
              <a:t>het</a:t>
            </a:r>
            <a:r>
              <a:rPr lang="fr-BE" sz="1000" dirty="0" smtClean="0"/>
              <a:t> incident</a:t>
            </a:r>
          </a:p>
          <a:p>
            <a:pPr marL="171450" indent="-171450">
              <a:buFont typeface="Symbol" panose="05050102010706020507" pitchFamily="18" charset="2"/>
              <a:buChar char=""/>
              <a:defRPr/>
            </a:pPr>
            <a:r>
              <a:rPr lang="fr-BE" sz="1000" dirty="0" err="1" smtClean="0"/>
              <a:t>Aard</a:t>
            </a:r>
            <a:r>
              <a:rPr lang="fr-BE" sz="1000" dirty="0" smtClean="0"/>
              <a:t> incident (</a:t>
            </a:r>
            <a:r>
              <a:rPr lang="fr-BE" sz="1000" dirty="0" err="1" smtClean="0"/>
              <a:t>verontreining</a:t>
            </a:r>
            <a:r>
              <a:rPr lang="fr-BE" sz="1000" dirty="0" smtClean="0"/>
              <a:t>, lek, </a:t>
            </a:r>
            <a:r>
              <a:rPr lang="fr-BE" sz="1000" dirty="0" err="1" smtClean="0"/>
              <a:t>kantelen</a:t>
            </a:r>
            <a:r>
              <a:rPr lang="fr-BE" sz="1000" dirty="0" smtClean="0"/>
              <a:t>)</a:t>
            </a:r>
          </a:p>
          <a:p>
            <a:pPr marL="171450" indent="-171450">
              <a:buFont typeface="Symbol" panose="05050102010706020507" pitchFamily="18" charset="2"/>
              <a:buChar char=""/>
              <a:defRPr/>
            </a:pPr>
            <a:r>
              <a:rPr lang="fr-BE" sz="1000" dirty="0" err="1" smtClean="0"/>
              <a:t>Omvang</a:t>
            </a:r>
            <a:r>
              <a:rPr lang="fr-BE" sz="1000" dirty="0" smtClean="0"/>
              <a:t> van de </a:t>
            </a:r>
            <a:r>
              <a:rPr lang="fr-BE" sz="1000" dirty="0" err="1" smtClean="0"/>
              <a:t>verontreiniging</a:t>
            </a:r>
            <a:r>
              <a:rPr lang="fr-BE" sz="1000" dirty="0" smtClean="0"/>
              <a:t>: </a:t>
            </a:r>
            <a:r>
              <a:rPr lang="fr-BE" sz="1000" dirty="0" err="1" smtClean="0"/>
              <a:t>oppervlakte</a:t>
            </a:r>
            <a:r>
              <a:rPr lang="fr-BE" sz="1000" dirty="0" smtClean="0"/>
              <a:t> - </a:t>
            </a:r>
            <a:r>
              <a:rPr lang="fr-BE" sz="1000" dirty="0" err="1" smtClean="0"/>
              <a:t>hoeveelheid</a:t>
            </a:r>
            <a:endParaRPr lang="fr-BE" sz="1000" dirty="0" smtClean="0"/>
          </a:p>
          <a:p>
            <a:pPr marL="171450" indent="-171450">
              <a:buFont typeface="Symbol" panose="05050102010706020507" pitchFamily="18" charset="2"/>
              <a:buChar char=""/>
              <a:defRPr/>
            </a:pPr>
            <a:r>
              <a:rPr lang="fr-BE" sz="1000" dirty="0" smtClean="0"/>
              <a:t>Type </a:t>
            </a:r>
            <a:r>
              <a:rPr lang="fr-BE" sz="1000" dirty="0" err="1" smtClean="0"/>
              <a:t>verontreiniging</a:t>
            </a:r>
            <a:r>
              <a:rPr lang="fr-BE" sz="1000" dirty="0" smtClean="0"/>
              <a:t>: KWS – </a:t>
            </a:r>
            <a:r>
              <a:rPr lang="fr-BE" sz="1000" dirty="0" err="1" smtClean="0"/>
              <a:t>chemische</a:t>
            </a:r>
            <a:r>
              <a:rPr lang="fr-BE" sz="1000" dirty="0" smtClean="0"/>
              <a:t> </a:t>
            </a:r>
            <a:r>
              <a:rPr lang="fr-BE" sz="1000" dirty="0" err="1" smtClean="0"/>
              <a:t>produkten</a:t>
            </a:r>
            <a:endParaRPr lang="fr-BE" sz="1000" dirty="0"/>
          </a:p>
        </p:txBody>
      </p:sp>
      <p:sp>
        <p:nvSpPr>
          <p:cNvPr id="10" name="AutoShape 20"/>
          <p:cNvSpPr>
            <a:spLocks noChangeArrowheads="1"/>
          </p:cNvSpPr>
          <p:nvPr/>
        </p:nvSpPr>
        <p:spPr bwMode="auto">
          <a:xfrm>
            <a:off x="99583" y="3906234"/>
            <a:ext cx="1887569" cy="2632829"/>
          </a:xfrm>
          <a:prstGeom prst="foldedCorner">
            <a:avLst>
              <a:gd name="adj" fmla="val 12500"/>
            </a:avLst>
          </a:prstGeom>
          <a:noFill/>
          <a:ln w="9525">
            <a:solidFill>
              <a:schemeClr val="tx1"/>
            </a:solidFill>
            <a:round/>
            <a:headEnd/>
            <a:tailEnd/>
          </a:ln>
        </p:spPr>
        <p:txBody>
          <a:bodyPr wrap="square" anchor="ctr">
            <a:spAutoFit/>
          </a:bodyPr>
          <a:lstStyle/>
          <a:p>
            <a:pPr algn="ctr"/>
            <a:r>
              <a:rPr lang="fr-BE" sz="1200" b="1" u="sng" dirty="0" smtClean="0">
                <a:solidFill>
                  <a:srgbClr val="FF0000"/>
                </a:solidFill>
              </a:rPr>
              <a:t> </a:t>
            </a:r>
            <a:r>
              <a:rPr lang="fr-BE" sz="1000" b="1" u="sng" dirty="0" err="1">
                <a:solidFill>
                  <a:srgbClr val="FF0000"/>
                </a:solidFill>
              </a:rPr>
              <a:t>Verwittig</a:t>
            </a:r>
            <a:r>
              <a:rPr lang="fr-BE" sz="1000" b="1" u="sng" dirty="0">
                <a:solidFill>
                  <a:srgbClr val="FF0000"/>
                </a:solidFill>
              </a:rPr>
              <a:t> MTE </a:t>
            </a:r>
            <a:r>
              <a:rPr lang="fr-BE" sz="1000" b="1" u="sng" dirty="0" smtClean="0">
                <a:solidFill>
                  <a:srgbClr val="FF0000"/>
                </a:solidFill>
              </a:rPr>
              <a:t>EVERE</a:t>
            </a:r>
          </a:p>
          <a:p>
            <a:pPr algn="ctr"/>
            <a:r>
              <a:rPr lang="fr-BE" sz="1000" dirty="0" err="1" smtClean="0"/>
              <a:t>Mevr</a:t>
            </a:r>
            <a:r>
              <a:rPr lang="fr-BE" sz="1000" dirty="0" smtClean="0"/>
              <a:t> Alessandra Vicenzi</a:t>
            </a:r>
          </a:p>
          <a:p>
            <a:pPr algn="ctr"/>
            <a:r>
              <a:rPr lang="fr-BE" sz="1000" b="1" u="sng" dirty="0" smtClean="0">
                <a:solidFill>
                  <a:srgbClr val="FF0000"/>
                </a:solidFill>
              </a:rPr>
              <a:t>    </a:t>
            </a:r>
            <a:endParaRPr lang="fr-BE" sz="1000" b="1" u="sng" dirty="0">
              <a:solidFill>
                <a:srgbClr val="FF0000"/>
              </a:solidFill>
            </a:endParaRPr>
          </a:p>
          <a:p>
            <a:pPr algn="ctr"/>
            <a:r>
              <a:rPr lang="fr-BE" sz="1000" b="1" u="sng" dirty="0" smtClean="0">
                <a:hlinkClick r:id="rId3"/>
              </a:rPr>
              <a:t>Marino.difebbo@mil.be</a:t>
            </a:r>
            <a:endParaRPr lang="fr-BE" sz="1000" b="1" u="sng" dirty="0" smtClean="0"/>
          </a:p>
          <a:p>
            <a:pPr algn="ctr"/>
            <a:r>
              <a:rPr lang="fr-BE" sz="1000" dirty="0" smtClean="0"/>
              <a:t>o</a:t>
            </a:r>
            <a:r>
              <a:rPr lang="fr-BE" sz="1000" u="sng" dirty="0" smtClean="0"/>
              <a:t>f</a:t>
            </a:r>
          </a:p>
          <a:p>
            <a:pPr algn="ctr"/>
            <a:r>
              <a:rPr lang="fr-BE" sz="1000" b="1" u="sng" dirty="0"/>
              <a:t>+</a:t>
            </a:r>
            <a:r>
              <a:rPr lang="fr-BE" sz="1000" b="1" u="sng" dirty="0" smtClean="0"/>
              <a:t>BNHKDEFSTKKE-ENV-MTE-UTE</a:t>
            </a:r>
          </a:p>
          <a:p>
            <a:pPr algn="ctr"/>
            <a:r>
              <a:rPr lang="fr-BE" sz="1000" dirty="0"/>
              <a:t>Tf </a:t>
            </a:r>
            <a:r>
              <a:rPr lang="fr-BE" sz="1000" dirty="0" smtClean="0"/>
              <a:t>Nr</a:t>
            </a:r>
            <a:r>
              <a:rPr lang="fr-BE" sz="1000" dirty="0"/>
              <a:t>: </a:t>
            </a:r>
            <a:r>
              <a:rPr lang="fr-BE" sz="1000" dirty="0" smtClean="0"/>
              <a:t>9-6321-17925</a:t>
            </a:r>
            <a:r>
              <a:rPr lang="fr-BE" sz="1200" b="1" u="sng" dirty="0" smtClean="0"/>
              <a:t> </a:t>
            </a:r>
            <a:endParaRPr lang="fr-BE" sz="1200" b="1" u="sng" dirty="0" smtClean="0"/>
          </a:p>
          <a:p>
            <a:pPr algn="ctr"/>
            <a:endParaRPr lang="fr-BE" sz="1000" dirty="0" smtClean="0"/>
          </a:p>
          <a:p>
            <a:pPr algn="ctr"/>
            <a:r>
              <a:rPr lang="fr-BE" sz="1000" dirty="0" err="1" smtClean="0"/>
              <a:t>Zie</a:t>
            </a:r>
            <a:r>
              <a:rPr lang="fr-BE" sz="1000" dirty="0" smtClean="0"/>
              <a:t> </a:t>
            </a:r>
            <a:r>
              <a:rPr lang="fr-BE" sz="1000" dirty="0"/>
              <a:t>te </a:t>
            </a:r>
            <a:r>
              <a:rPr lang="fr-BE" sz="1000" dirty="0" err="1"/>
              <a:t>verstrekken</a:t>
            </a:r>
            <a:r>
              <a:rPr lang="fr-BE" sz="1000" dirty="0"/>
              <a:t> </a:t>
            </a:r>
            <a:r>
              <a:rPr lang="fr-BE" sz="1000" dirty="0" smtClean="0"/>
              <a:t>Info</a:t>
            </a:r>
          </a:p>
          <a:p>
            <a:pPr algn="ctr"/>
            <a:r>
              <a:rPr lang="fr-BE" sz="1000" dirty="0" smtClean="0"/>
              <a:t>+ </a:t>
            </a:r>
            <a:r>
              <a:rPr lang="fr-BE" sz="1000" dirty="0" err="1" smtClean="0"/>
              <a:t>genomen</a:t>
            </a:r>
            <a:r>
              <a:rPr lang="fr-BE" sz="1000" dirty="0" smtClean="0"/>
              <a:t> </a:t>
            </a:r>
            <a:r>
              <a:rPr lang="fr-BE" sz="1000" dirty="0" err="1" smtClean="0"/>
              <a:t>acties</a:t>
            </a:r>
            <a:endParaRPr lang="fr-BE" sz="1000" dirty="0"/>
          </a:p>
          <a:p>
            <a:pPr algn="ctr"/>
            <a:endParaRPr lang="fr-BE" sz="1200" b="1" u="sng" dirty="0"/>
          </a:p>
          <a:p>
            <a:endParaRPr lang="fr-BE" sz="1200" b="1" u="sng" dirty="0"/>
          </a:p>
          <a:p>
            <a:endParaRPr lang="fr-BE" sz="1200" dirty="0"/>
          </a:p>
        </p:txBody>
      </p:sp>
      <p:sp>
        <p:nvSpPr>
          <p:cNvPr id="11" name="Rectangle 16"/>
          <p:cNvSpPr>
            <a:spLocks noChangeArrowheads="1"/>
          </p:cNvSpPr>
          <p:nvPr/>
        </p:nvSpPr>
        <p:spPr bwMode="auto">
          <a:xfrm>
            <a:off x="179388" y="6611779"/>
            <a:ext cx="8785225" cy="246221"/>
          </a:xfrm>
          <a:prstGeom prst="rect">
            <a:avLst/>
          </a:prstGeom>
          <a:noFill/>
          <a:ln w="9525">
            <a:noFill/>
            <a:miter lim="800000"/>
            <a:headEnd/>
            <a:tailEnd/>
          </a:ln>
        </p:spPr>
        <p:txBody>
          <a:bodyPr>
            <a:spAutoFit/>
          </a:bodyPr>
          <a:lstStyle/>
          <a:p>
            <a:pPr>
              <a:spcBef>
                <a:spcPct val="50000"/>
              </a:spcBef>
            </a:pPr>
            <a:r>
              <a:rPr lang="nl-BE" sz="900" b="1" dirty="0" smtClean="0">
                <a:solidFill>
                  <a:schemeClr val="hlink"/>
                </a:solidFill>
              </a:rPr>
              <a:t>                                                                                                                                                                                                     Ref</a:t>
            </a:r>
            <a:r>
              <a:rPr lang="nl-BE" sz="900" b="1" dirty="0">
                <a:solidFill>
                  <a:schemeClr val="hlink"/>
                </a:solidFill>
              </a:rPr>
              <a:t>: </a:t>
            </a:r>
            <a:r>
              <a:rPr lang="nl-BE" sz="900" b="1" dirty="0" smtClean="0">
                <a:solidFill>
                  <a:schemeClr val="hlink"/>
                </a:solidFill>
              </a:rPr>
              <a:t>DGMR-SPS-PRMIL-ITLX-001/MRCIISE.</a:t>
            </a:r>
            <a:r>
              <a:rPr lang="nl-BE" sz="1000" b="1" dirty="0" smtClean="0">
                <a:solidFill>
                  <a:schemeClr val="hlink"/>
                </a:solidFill>
              </a:rPr>
              <a:t> </a:t>
            </a:r>
            <a:endParaRPr lang="en-US" sz="1000" b="1" dirty="0">
              <a:solidFill>
                <a:schemeClr val="hlink"/>
              </a:solidFill>
            </a:endParaRPr>
          </a:p>
        </p:txBody>
      </p:sp>
      <p:sp>
        <p:nvSpPr>
          <p:cNvPr id="12" name="AutoShape 18"/>
          <p:cNvSpPr>
            <a:spLocks noChangeArrowheads="1"/>
          </p:cNvSpPr>
          <p:nvPr/>
        </p:nvSpPr>
        <p:spPr bwMode="auto">
          <a:xfrm>
            <a:off x="2747085" y="2336716"/>
            <a:ext cx="2996450" cy="897695"/>
          </a:xfrm>
          <a:prstGeom prst="foldedCorner">
            <a:avLst>
              <a:gd name="adj" fmla="val 12500"/>
            </a:avLst>
          </a:prstGeom>
          <a:noFill/>
          <a:ln w="9525">
            <a:solidFill>
              <a:schemeClr val="tx1"/>
            </a:solidFill>
            <a:round/>
            <a:headEnd/>
            <a:tailEnd/>
          </a:ln>
        </p:spPr>
        <p:txBody>
          <a:bodyPr wrap="none" anchor="ctr"/>
          <a:lstStyle/>
          <a:p>
            <a:pPr algn="ctr">
              <a:defRPr/>
            </a:pPr>
            <a:endParaRPr lang="fr-BE" sz="1200" b="1" u="sng" dirty="0" smtClean="0">
              <a:solidFill>
                <a:srgbClr val="FF0000"/>
              </a:solidFill>
            </a:endParaRPr>
          </a:p>
          <a:p>
            <a:pPr algn="ctr">
              <a:defRPr/>
            </a:pPr>
            <a:r>
              <a:rPr lang="fr-BE" sz="1000" b="1" u="sng" dirty="0" err="1" smtClean="0">
                <a:solidFill>
                  <a:srgbClr val="FF0000"/>
                </a:solidFill>
              </a:rPr>
              <a:t>Onmiddellijke</a:t>
            </a:r>
            <a:r>
              <a:rPr lang="fr-BE" sz="1000" b="1" u="sng" dirty="0" smtClean="0">
                <a:solidFill>
                  <a:srgbClr val="FF0000"/>
                </a:solidFill>
              </a:rPr>
              <a:t> </a:t>
            </a:r>
            <a:r>
              <a:rPr lang="fr-BE" sz="1000" b="1" u="sng" dirty="0" err="1" smtClean="0">
                <a:solidFill>
                  <a:srgbClr val="FF0000"/>
                </a:solidFill>
              </a:rPr>
              <a:t>tussenkomst</a:t>
            </a:r>
            <a:r>
              <a:rPr lang="fr-BE" sz="1000" b="1" u="sng" dirty="0" smtClean="0">
                <a:solidFill>
                  <a:srgbClr val="FF0000"/>
                </a:solidFill>
              </a:rPr>
              <a:t> </a:t>
            </a:r>
            <a:r>
              <a:rPr lang="fr-BE" sz="1000" b="1" u="sng" dirty="0" err="1" smtClean="0">
                <a:solidFill>
                  <a:srgbClr val="FF0000"/>
                </a:solidFill>
              </a:rPr>
              <a:t>wachtDet</a:t>
            </a:r>
            <a:endParaRPr lang="fr-BE" sz="1000" b="1" u="sng" dirty="0" smtClean="0">
              <a:solidFill>
                <a:srgbClr val="FF0000"/>
              </a:solidFill>
            </a:endParaRPr>
          </a:p>
          <a:p>
            <a:pPr algn="ctr">
              <a:defRPr/>
            </a:pPr>
            <a:r>
              <a:rPr lang="fr-BE" sz="1000" dirty="0" err="1"/>
              <a:t>Ref</a:t>
            </a:r>
            <a:r>
              <a:rPr lang="fr-BE" sz="1000" dirty="0"/>
              <a:t>: </a:t>
            </a:r>
            <a:r>
              <a:rPr lang="fr-BE" sz="1000" dirty="0" err="1"/>
              <a:t>Actiesteekkaart</a:t>
            </a:r>
            <a:r>
              <a:rPr lang="fr-BE" sz="1000" dirty="0"/>
              <a:t> 19: Interne </a:t>
            </a:r>
            <a:r>
              <a:rPr lang="fr-BE" sz="1000" dirty="0" err="1"/>
              <a:t>interventiePlg</a:t>
            </a:r>
            <a:r>
              <a:rPr lang="fr-BE" sz="1000" dirty="0"/>
              <a:t> </a:t>
            </a:r>
            <a:r>
              <a:rPr lang="fr-BE" sz="1000" dirty="0" err="1"/>
              <a:t>Kw</a:t>
            </a:r>
            <a:endParaRPr lang="fr-BE" sz="1000" dirty="0"/>
          </a:p>
          <a:p>
            <a:pPr algn="ctr">
              <a:defRPr/>
            </a:pPr>
            <a:endParaRPr lang="fr-BE" sz="1000" dirty="0"/>
          </a:p>
          <a:p>
            <a:pPr marL="171450" indent="-171450">
              <a:buFont typeface="Symbol" panose="05050102010706020507" pitchFamily="18" charset="2"/>
              <a:buChar char=""/>
              <a:defRPr/>
            </a:pPr>
            <a:r>
              <a:rPr lang="fr-BE" sz="1000" dirty="0" smtClean="0"/>
              <a:t>KWS </a:t>
            </a:r>
            <a:r>
              <a:rPr lang="fr-BE" sz="1000" dirty="0" err="1"/>
              <a:t>v</a:t>
            </a:r>
            <a:r>
              <a:rPr lang="fr-BE" sz="1000" dirty="0" err="1" smtClean="0"/>
              <a:t>erontreiniging</a:t>
            </a:r>
            <a:r>
              <a:rPr lang="fr-BE" sz="1000" dirty="0" smtClean="0"/>
              <a:t> </a:t>
            </a:r>
            <a:r>
              <a:rPr lang="fr-BE" sz="1000" dirty="0" err="1" smtClean="0"/>
              <a:t>bestrijden</a:t>
            </a:r>
            <a:r>
              <a:rPr lang="fr-BE" sz="1000" dirty="0" smtClean="0"/>
              <a:t> met </a:t>
            </a:r>
            <a:r>
              <a:rPr lang="fr-BE" sz="1000" dirty="0" err="1" smtClean="0"/>
              <a:t>spillkit</a:t>
            </a:r>
            <a:r>
              <a:rPr lang="fr-BE" sz="1000" dirty="0" smtClean="0"/>
              <a:t> 200l</a:t>
            </a:r>
            <a:endParaRPr lang="fr-BE" sz="1000" dirty="0"/>
          </a:p>
          <a:p>
            <a:pPr algn="ctr">
              <a:defRPr/>
            </a:pPr>
            <a:r>
              <a:rPr lang="fr-BE" sz="1200" dirty="0" smtClean="0"/>
              <a:t> </a:t>
            </a:r>
            <a:endParaRPr lang="fr-BE" sz="1200" dirty="0"/>
          </a:p>
        </p:txBody>
      </p:sp>
      <p:sp>
        <p:nvSpPr>
          <p:cNvPr id="13" name="AutoShape 18"/>
          <p:cNvSpPr>
            <a:spLocks noChangeArrowheads="1"/>
          </p:cNvSpPr>
          <p:nvPr/>
        </p:nvSpPr>
        <p:spPr bwMode="auto">
          <a:xfrm>
            <a:off x="5592530" y="4590928"/>
            <a:ext cx="3461836" cy="2020851"/>
          </a:xfrm>
          <a:prstGeom prst="foldedCorner">
            <a:avLst>
              <a:gd name="adj" fmla="val 12500"/>
            </a:avLst>
          </a:prstGeom>
          <a:solidFill>
            <a:srgbClr val="FF0000">
              <a:alpha val="18000"/>
            </a:srgbClr>
          </a:solidFill>
          <a:ln w="9525">
            <a:solidFill>
              <a:schemeClr val="tx1"/>
            </a:solidFill>
            <a:round/>
            <a:headEnd/>
            <a:tailEnd/>
          </a:ln>
        </p:spPr>
        <p:txBody>
          <a:bodyPr wrap="none" anchor="ctr"/>
          <a:lstStyle/>
          <a:p>
            <a:pPr algn="ctr"/>
            <a:endParaRPr lang="nl-BE" sz="1000" b="1" u="sng" dirty="0" smtClean="0">
              <a:solidFill>
                <a:srgbClr val="FF0000"/>
              </a:solidFill>
            </a:endParaRPr>
          </a:p>
          <a:p>
            <a:pPr algn="ctr"/>
            <a:r>
              <a:rPr lang="nl-BE" sz="1000" b="1" u="sng" dirty="0" smtClean="0">
                <a:solidFill>
                  <a:srgbClr val="FF0000"/>
                </a:solidFill>
              </a:rPr>
              <a:t>Verwittig </a:t>
            </a:r>
            <a:r>
              <a:rPr lang="nl-BE" sz="1000" b="1" u="sng" dirty="0">
                <a:solidFill>
                  <a:srgbClr val="FF0000"/>
                </a:solidFill>
              </a:rPr>
              <a:t>ILE-E / 1RCI / </a:t>
            </a:r>
            <a:r>
              <a:rPr lang="nl-BE" sz="1000" b="1" u="sng" dirty="0" err="1">
                <a:solidFill>
                  <a:srgbClr val="FF0000"/>
                </a:solidFill>
              </a:rPr>
              <a:t>MRMgt</a:t>
            </a:r>
            <a:r>
              <a:rPr lang="nl-BE" sz="1000" b="1" u="sng" dirty="0">
                <a:solidFill>
                  <a:srgbClr val="FF0000"/>
                </a:solidFill>
              </a:rPr>
              <a:t>-R/</a:t>
            </a:r>
            <a:r>
              <a:rPr lang="nl-BE" sz="1000" b="1" u="sng" dirty="0" err="1">
                <a:solidFill>
                  <a:srgbClr val="FF0000"/>
                </a:solidFill>
              </a:rPr>
              <a:t>Env</a:t>
            </a:r>
            <a:r>
              <a:rPr lang="nl-BE" sz="1200" dirty="0" smtClean="0"/>
              <a:t>: </a:t>
            </a:r>
            <a:endParaRPr lang="nl-BE" sz="1200" dirty="0"/>
          </a:p>
          <a:p>
            <a:endParaRPr lang="nl-BE" sz="1200" b="1" dirty="0" smtClean="0"/>
          </a:p>
          <a:p>
            <a:pPr algn="ctr"/>
            <a:r>
              <a:rPr lang="fr-BE" sz="1000" b="1" dirty="0"/>
              <a:t>Cdt Chris De Backer – </a:t>
            </a:r>
            <a:r>
              <a:rPr lang="fr-BE" sz="1000" b="1" dirty="0" err="1"/>
              <a:t>Mevr</a:t>
            </a:r>
            <a:r>
              <a:rPr lang="fr-BE" sz="1000" b="1" dirty="0"/>
              <a:t> Virginie </a:t>
            </a:r>
            <a:r>
              <a:rPr lang="fr-BE" sz="1000" b="1" dirty="0" err="1" smtClean="0"/>
              <a:t>Klassen</a:t>
            </a:r>
            <a:endParaRPr lang="fr-BE" sz="1000" b="1" dirty="0" smtClean="0"/>
          </a:p>
          <a:p>
            <a:pPr algn="ctr"/>
            <a:r>
              <a:rPr lang="fr-BE" sz="1000" dirty="0" smtClean="0"/>
              <a:t>Fax: 9-2820-5323 of  02/264.53.23</a:t>
            </a:r>
            <a:endParaRPr lang="fr-BE" sz="1000" dirty="0"/>
          </a:p>
          <a:p>
            <a:pPr algn="ctr"/>
            <a:r>
              <a:rPr lang="fr-BE" sz="1000" dirty="0" err="1" smtClean="0"/>
              <a:t>Offr</a:t>
            </a:r>
            <a:r>
              <a:rPr lang="fr-BE" sz="1000" dirty="0" smtClean="0"/>
              <a:t> op de </a:t>
            </a:r>
            <a:r>
              <a:rPr lang="fr-BE" sz="1000" dirty="0" err="1" smtClean="0"/>
              <a:t>hoogte</a:t>
            </a:r>
            <a:r>
              <a:rPr lang="fr-BE" sz="1000" dirty="0" smtClean="0"/>
              <a:t> 1RCI: 0476/91.91.79</a:t>
            </a:r>
            <a:endParaRPr lang="fr-BE" sz="1000" dirty="0"/>
          </a:p>
          <a:p>
            <a:endParaRPr lang="nl-BE" sz="1200" u="sng" dirty="0"/>
          </a:p>
          <a:p>
            <a:pPr algn="ctr"/>
            <a:r>
              <a:rPr lang="nl-BE" sz="1000" u="sng" dirty="0" smtClean="0"/>
              <a:t>FAX (template Bijl A aan DGMR-SPS-PRMIL-ITLX-001</a:t>
            </a:r>
            <a:r>
              <a:rPr lang="nl-BE" sz="1200" b="1" u="sng" dirty="0" smtClean="0"/>
              <a:t>)</a:t>
            </a:r>
            <a:r>
              <a:rPr lang="nl-BE" sz="1200" dirty="0" smtClean="0"/>
              <a:t> </a:t>
            </a:r>
            <a:endParaRPr lang="nl-BE" sz="1200" dirty="0"/>
          </a:p>
          <a:p>
            <a:pPr algn="ctr"/>
            <a:r>
              <a:rPr lang="nl-BE" sz="1000" dirty="0" smtClean="0"/>
              <a:t>Bestemmelingen RCI </a:t>
            </a:r>
            <a:r>
              <a:rPr lang="nl-BE" sz="1000" dirty="0"/>
              <a:t>/ MR C&amp;I-I / WB IA / MR </a:t>
            </a:r>
            <a:r>
              <a:rPr lang="nl-BE" sz="1000" dirty="0" err="1" smtClean="0"/>
              <a:t>Mgt</a:t>
            </a:r>
            <a:r>
              <a:rPr lang="nl-BE" sz="1000" dirty="0" smtClean="0"/>
              <a:t>/R/</a:t>
            </a:r>
            <a:r>
              <a:rPr lang="nl-BE" sz="1000" dirty="0" err="1" smtClean="0"/>
              <a:t>Env</a:t>
            </a:r>
            <a:endParaRPr lang="nl-BE" sz="1000" dirty="0" smtClean="0"/>
          </a:p>
          <a:p>
            <a:pPr algn="ctr"/>
            <a:endParaRPr lang="fr-BE" sz="1000" dirty="0" smtClean="0"/>
          </a:p>
          <a:p>
            <a:pPr algn="ctr"/>
            <a:r>
              <a:rPr lang="fr-BE" sz="1000" dirty="0" err="1" smtClean="0"/>
              <a:t>Zie</a:t>
            </a:r>
            <a:r>
              <a:rPr lang="fr-BE" sz="1000" dirty="0" smtClean="0"/>
              <a:t> </a:t>
            </a:r>
            <a:r>
              <a:rPr lang="fr-BE" sz="1000" dirty="0"/>
              <a:t>te </a:t>
            </a:r>
            <a:r>
              <a:rPr lang="fr-BE" sz="1000" dirty="0" err="1"/>
              <a:t>verstrekken</a:t>
            </a:r>
            <a:r>
              <a:rPr lang="fr-BE" sz="1000" dirty="0"/>
              <a:t> </a:t>
            </a:r>
            <a:r>
              <a:rPr lang="fr-BE" sz="1000" dirty="0" smtClean="0"/>
              <a:t>Info</a:t>
            </a:r>
            <a:br>
              <a:rPr lang="fr-BE" sz="1000" dirty="0" smtClean="0"/>
            </a:br>
            <a:r>
              <a:rPr lang="fr-BE" sz="1000" dirty="0" smtClean="0"/>
              <a:t>+ </a:t>
            </a:r>
            <a:r>
              <a:rPr lang="fr-BE" sz="1000" dirty="0" err="1" smtClean="0"/>
              <a:t>genomen</a:t>
            </a:r>
            <a:r>
              <a:rPr lang="fr-BE" sz="1000" dirty="0" smtClean="0"/>
              <a:t> </a:t>
            </a:r>
            <a:r>
              <a:rPr lang="fr-BE" sz="1000" dirty="0" err="1" smtClean="0"/>
              <a:t>acties</a:t>
            </a:r>
            <a:endParaRPr lang="fr-BE" sz="1000" dirty="0"/>
          </a:p>
          <a:p>
            <a:pPr algn="ctr"/>
            <a:endParaRPr lang="nl-BE" sz="1000" dirty="0"/>
          </a:p>
        </p:txBody>
      </p:sp>
      <p:sp>
        <p:nvSpPr>
          <p:cNvPr id="14" name="AutoShape 22"/>
          <p:cNvSpPr>
            <a:spLocks noChangeArrowheads="1"/>
          </p:cNvSpPr>
          <p:nvPr/>
        </p:nvSpPr>
        <p:spPr bwMode="auto">
          <a:xfrm>
            <a:off x="3852068" y="847466"/>
            <a:ext cx="1008063" cy="416064"/>
          </a:xfrm>
          <a:prstGeom prst="rightArrow">
            <a:avLst>
              <a:gd name="adj1" fmla="val 50000"/>
              <a:gd name="adj2" fmla="val 69934"/>
            </a:avLst>
          </a:prstGeom>
          <a:solidFill>
            <a:schemeClr val="accent1"/>
          </a:solidFill>
          <a:ln w="9525">
            <a:solidFill>
              <a:schemeClr val="tx1"/>
            </a:solidFill>
            <a:miter lim="800000"/>
            <a:headEnd/>
            <a:tailEnd/>
          </a:ln>
        </p:spPr>
        <p:txBody>
          <a:bodyPr wrap="none" anchor="ctr"/>
          <a:lstStyle/>
          <a:p>
            <a:pPr algn="ctr"/>
            <a:r>
              <a:rPr lang="nl-BE" dirty="0" smtClean="0"/>
              <a:t>1</a:t>
            </a:r>
            <a:endParaRPr lang="en-US" dirty="0"/>
          </a:p>
        </p:txBody>
      </p:sp>
      <p:sp>
        <p:nvSpPr>
          <p:cNvPr id="15" name="AutoShape 24"/>
          <p:cNvSpPr>
            <a:spLocks noChangeArrowheads="1"/>
          </p:cNvSpPr>
          <p:nvPr/>
        </p:nvSpPr>
        <p:spPr bwMode="auto">
          <a:xfrm rot="8803796">
            <a:off x="5878738" y="2243760"/>
            <a:ext cx="557248" cy="358775"/>
          </a:xfrm>
          <a:prstGeom prst="rightArrow">
            <a:avLst>
              <a:gd name="adj1" fmla="val 50000"/>
              <a:gd name="adj2" fmla="val 50996"/>
            </a:avLst>
          </a:prstGeom>
          <a:solidFill>
            <a:srgbClr val="FFCC99"/>
          </a:solidFill>
          <a:ln w="9525">
            <a:solidFill>
              <a:schemeClr val="tx1"/>
            </a:solidFill>
            <a:miter lim="800000"/>
            <a:headEnd/>
            <a:tailEnd/>
          </a:ln>
        </p:spPr>
        <p:txBody>
          <a:bodyPr rot="10800000" vert="eaVert" wrap="none" anchor="ctr"/>
          <a:lstStyle/>
          <a:p>
            <a:r>
              <a:rPr lang="nl-BE" dirty="0"/>
              <a:t>2</a:t>
            </a:r>
            <a:endParaRPr lang="en-US" dirty="0"/>
          </a:p>
        </p:txBody>
      </p:sp>
      <p:sp>
        <p:nvSpPr>
          <p:cNvPr id="16" name="AutoShape 23"/>
          <p:cNvSpPr>
            <a:spLocks noChangeArrowheads="1"/>
          </p:cNvSpPr>
          <p:nvPr/>
        </p:nvSpPr>
        <p:spPr bwMode="auto">
          <a:xfrm>
            <a:off x="284856" y="2670432"/>
            <a:ext cx="1721644" cy="748061"/>
          </a:xfrm>
          <a:prstGeom prst="foldedCorner">
            <a:avLst>
              <a:gd name="adj" fmla="val 12500"/>
            </a:avLst>
          </a:prstGeom>
          <a:noFill/>
          <a:ln w="9525">
            <a:solidFill>
              <a:schemeClr val="tx1"/>
            </a:solidFill>
            <a:round/>
            <a:headEnd/>
            <a:tailEnd/>
          </a:ln>
        </p:spPr>
        <p:txBody>
          <a:bodyPr wrap="none" anchor="ctr"/>
          <a:lstStyle/>
          <a:p>
            <a:pPr algn="ctr">
              <a:defRPr/>
            </a:pPr>
            <a:endParaRPr lang="fr-BE" sz="1000" b="1" u="sng" dirty="0" smtClean="0">
              <a:solidFill>
                <a:srgbClr val="FF0000"/>
              </a:solidFill>
            </a:endParaRPr>
          </a:p>
          <a:p>
            <a:pPr algn="ctr">
              <a:defRPr/>
            </a:pPr>
            <a:r>
              <a:rPr lang="fr-BE" sz="1000" b="1" u="sng" dirty="0" err="1" smtClean="0">
                <a:solidFill>
                  <a:srgbClr val="FF0000"/>
                </a:solidFill>
              </a:rPr>
              <a:t>Verwittig</a:t>
            </a:r>
            <a:r>
              <a:rPr lang="fr-BE" sz="1000" b="1" u="sng" dirty="0" smtClean="0">
                <a:solidFill>
                  <a:srgbClr val="FF0000"/>
                </a:solidFill>
              </a:rPr>
              <a:t>  S2 </a:t>
            </a:r>
            <a:r>
              <a:rPr lang="fr-BE" sz="1000" b="1" u="sng" dirty="0" err="1" smtClean="0">
                <a:solidFill>
                  <a:srgbClr val="FF0000"/>
                </a:solidFill>
              </a:rPr>
              <a:t>Kw</a:t>
            </a:r>
            <a:endParaRPr lang="fr-BE" sz="1000" b="1" u="sng" dirty="0">
              <a:solidFill>
                <a:srgbClr val="FF0000"/>
              </a:solidFill>
            </a:endParaRPr>
          </a:p>
          <a:p>
            <a:pPr algn="ctr">
              <a:defRPr/>
            </a:pPr>
            <a:r>
              <a:rPr lang="fr-BE" sz="1000" dirty="0" err="1"/>
              <a:t>Ref</a:t>
            </a:r>
            <a:r>
              <a:rPr lang="fr-BE" sz="1000" dirty="0"/>
              <a:t>: </a:t>
            </a:r>
            <a:r>
              <a:rPr lang="fr-BE" sz="1000" dirty="0" err="1"/>
              <a:t>Actiesteekkaart</a:t>
            </a:r>
            <a:r>
              <a:rPr lang="fr-BE" sz="1000" dirty="0"/>
              <a:t> </a:t>
            </a:r>
            <a:r>
              <a:rPr lang="fr-BE" sz="1000" dirty="0" smtClean="0"/>
              <a:t>18B</a:t>
            </a:r>
          </a:p>
          <a:p>
            <a:pPr algn="ctr">
              <a:defRPr/>
            </a:pPr>
            <a:r>
              <a:rPr lang="fr-BE" sz="1000" dirty="0" smtClean="0"/>
              <a:t>Tf  Nr: </a:t>
            </a:r>
            <a:r>
              <a:rPr lang="fr-BE" sz="1000" dirty="0" smtClean="0"/>
              <a:t>9-6321-17826 </a:t>
            </a:r>
            <a:r>
              <a:rPr lang="fr-BE" sz="1000" dirty="0" smtClean="0"/>
              <a:t>of </a:t>
            </a:r>
            <a:br>
              <a:rPr lang="fr-BE" sz="1000" dirty="0" smtClean="0"/>
            </a:br>
            <a:r>
              <a:rPr lang="fr-BE" sz="1000" dirty="0" smtClean="0"/>
              <a:t>02/44.17826</a:t>
            </a:r>
            <a:endParaRPr lang="fr-BE" sz="1000" dirty="0"/>
          </a:p>
          <a:p>
            <a:pPr algn="ctr">
              <a:defRPr/>
            </a:pPr>
            <a:endParaRPr lang="fr-BE" sz="1000" dirty="0"/>
          </a:p>
        </p:txBody>
      </p:sp>
      <p:sp>
        <p:nvSpPr>
          <p:cNvPr id="17" name="AutoShape 30"/>
          <p:cNvSpPr>
            <a:spLocks noChangeArrowheads="1"/>
          </p:cNvSpPr>
          <p:nvPr/>
        </p:nvSpPr>
        <p:spPr bwMode="auto">
          <a:xfrm rot="9264436">
            <a:off x="2182455" y="1705312"/>
            <a:ext cx="2535399" cy="433387"/>
          </a:xfrm>
          <a:prstGeom prst="rightArrow">
            <a:avLst>
              <a:gd name="adj1" fmla="val 33722"/>
              <a:gd name="adj2" fmla="val 150705"/>
            </a:avLst>
          </a:prstGeom>
          <a:solidFill>
            <a:srgbClr val="FFCC99"/>
          </a:solidFill>
          <a:ln w="9525">
            <a:solidFill>
              <a:schemeClr val="tx1"/>
            </a:solidFill>
            <a:miter lim="800000"/>
            <a:headEnd/>
            <a:tailEnd/>
          </a:ln>
        </p:spPr>
        <p:txBody>
          <a:bodyPr rot="10800000" vert="horz" wrap="none" anchor="ctr"/>
          <a:lstStyle/>
          <a:p>
            <a:pPr algn="ctr"/>
            <a:r>
              <a:rPr lang="nl-BE" dirty="0"/>
              <a:t>4</a:t>
            </a:r>
            <a:endParaRPr lang="en-US" dirty="0"/>
          </a:p>
        </p:txBody>
      </p:sp>
      <p:sp>
        <p:nvSpPr>
          <p:cNvPr id="18" name="AutoShape 30"/>
          <p:cNvSpPr>
            <a:spLocks noChangeArrowheads="1"/>
          </p:cNvSpPr>
          <p:nvPr/>
        </p:nvSpPr>
        <p:spPr bwMode="auto">
          <a:xfrm rot="5400000">
            <a:off x="7426378" y="2314525"/>
            <a:ext cx="508689" cy="433388"/>
          </a:xfrm>
          <a:prstGeom prst="rightArrow">
            <a:avLst>
              <a:gd name="adj1" fmla="val 44120"/>
              <a:gd name="adj2" fmla="val 97512"/>
            </a:avLst>
          </a:prstGeom>
          <a:solidFill>
            <a:srgbClr val="FFCC99"/>
          </a:solidFill>
          <a:ln w="9525">
            <a:solidFill>
              <a:schemeClr val="tx1"/>
            </a:solidFill>
            <a:miter lim="800000"/>
            <a:headEnd/>
            <a:tailEnd/>
          </a:ln>
        </p:spPr>
        <p:txBody>
          <a:bodyPr rot="10800000" vert="eaVert" wrap="none" anchor="ctr"/>
          <a:lstStyle/>
          <a:p>
            <a:r>
              <a:rPr lang="nl-BE" dirty="0"/>
              <a:t>3</a:t>
            </a:r>
            <a:endParaRPr lang="en-US" dirty="0"/>
          </a:p>
        </p:txBody>
      </p:sp>
      <p:sp>
        <p:nvSpPr>
          <p:cNvPr id="19" name="AutoShape 30"/>
          <p:cNvSpPr>
            <a:spLocks noChangeArrowheads="1"/>
          </p:cNvSpPr>
          <p:nvPr/>
        </p:nvSpPr>
        <p:spPr bwMode="auto">
          <a:xfrm rot="3258667">
            <a:off x="1117553" y="3770102"/>
            <a:ext cx="1667398" cy="433388"/>
          </a:xfrm>
          <a:prstGeom prst="rightArrow">
            <a:avLst>
              <a:gd name="adj1" fmla="val 44120"/>
              <a:gd name="adj2" fmla="val 97512"/>
            </a:avLst>
          </a:prstGeom>
          <a:solidFill>
            <a:srgbClr val="0070C0"/>
          </a:solidFill>
          <a:ln w="9525">
            <a:solidFill>
              <a:schemeClr val="tx1"/>
            </a:solidFill>
            <a:miter lim="800000"/>
            <a:headEnd/>
            <a:tailEnd/>
          </a:ln>
        </p:spPr>
        <p:txBody>
          <a:bodyPr rot="10800000" vert="eaVert" wrap="none" anchor="ctr"/>
          <a:lstStyle/>
          <a:p>
            <a:pPr algn="ctr"/>
            <a:r>
              <a:rPr lang="nl-BE" dirty="0"/>
              <a:t>5</a:t>
            </a:r>
            <a:endParaRPr lang="en-US" dirty="0"/>
          </a:p>
        </p:txBody>
      </p:sp>
      <p:sp>
        <p:nvSpPr>
          <p:cNvPr id="20" name="AutoShape 30"/>
          <p:cNvSpPr>
            <a:spLocks noChangeArrowheads="1"/>
          </p:cNvSpPr>
          <p:nvPr/>
        </p:nvSpPr>
        <p:spPr bwMode="auto">
          <a:xfrm rot="5400000">
            <a:off x="750764" y="3473498"/>
            <a:ext cx="585205" cy="433388"/>
          </a:xfrm>
          <a:prstGeom prst="rightArrow">
            <a:avLst>
              <a:gd name="adj1" fmla="val 44120"/>
              <a:gd name="adj2" fmla="val 97512"/>
            </a:avLst>
          </a:prstGeom>
          <a:solidFill>
            <a:srgbClr val="0070C0"/>
          </a:solidFill>
          <a:ln w="9525">
            <a:solidFill>
              <a:schemeClr val="tx1"/>
            </a:solidFill>
            <a:miter lim="800000"/>
            <a:headEnd/>
            <a:tailEnd/>
          </a:ln>
        </p:spPr>
        <p:txBody>
          <a:bodyPr rot="10800000" vert="eaVert" wrap="none" anchor="ctr"/>
          <a:lstStyle/>
          <a:p>
            <a:pPr algn="ctr"/>
            <a:r>
              <a:rPr lang="nl-BE" dirty="0"/>
              <a:t>7</a:t>
            </a:r>
            <a:endParaRPr lang="en-US" dirty="0"/>
          </a:p>
        </p:txBody>
      </p:sp>
      <p:sp>
        <p:nvSpPr>
          <p:cNvPr id="21" name="AutoShape 30"/>
          <p:cNvSpPr>
            <a:spLocks noChangeArrowheads="1"/>
          </p:cNvSpPr>
          <p:nvPr/>
        </p:nvSpPr>
        <p:spPr bwMode="auto">
          <a:xfrm rot="16200000">
            <a:off x="739581" y="2188894"/>
            <a:ext cx="620271" cy="433388"/>
          </a:xfrm>
          <a:prstGeom prst="rightArrow">
            <a:avLst>
              <a:gd name="adj1" fmla="val 44120"/>
              <a:gd name="adj2" fmla="val 97512"/>
            </a:avLst>
          </a:prstGeom>
          <a:solidFill>
            <a:srgbClr val="0070C0"/>
          </a:solidFill>
          <a:ln w="9525">
            <a:solidFill>
              <a:schemeClr val="tx1"/>
            </a:solidFill>
            <a:miter lim="800000"/>
            <a:headEnd/>
            <a:tailEnd/>
          </a:ln>
        </p:spPr>
        <p:txBody>
          <a:bodyPr rot="10800000" vert="eaVert" wrap="none" anchor="ctr"/>
          <a:lstStyle/>
          <a:p>
            <a:pPr algn="ctr"/>
            <a:r>
              <a:rPr lang="nl-BE" dirty="0" smtClean="0"/>
              <a:t>9</a:t>
            </a:r>
            <a:endParaRPr lang="en-US" dirty="0"/>
          </a:p>
        </p:txBody>
      </p:sp>
      <p:sp>
        <p:nvSpPr>
          <p:cNvPr id="22" name="AutoShape 23"/>
          <p:cNvSpPr>
            <a:spLocks noChangeArrowheads="1"/>
          </p:cNvSpPr>
          <p:nvPr/>
        </p:nvSpPr>
        <p:spPr bwMode="auto">
          <a:xfrm>
            <a:off x="2239241" y="4662469"/>
            <a:ext cx="2421826" cy="748061"/>
          </a:xfrm>
          <a:prstGeom prst="foldedCorner">
            <a:avLst>
              <a:gd name="adj" fmla="val 12500"/>
            </a:avLst>
          </a:prstGeom>
          <a:noFill/>
          <a:ln w="9525">
            <a:solidFill>
              <a:schemeClr val="tx1"/>
            </a:solidFill>
            <a:round/>
            <a:headEnd/>
            <a:tailEnd/>
          </a:ln>
        </p:spPr>
        <p:txBody>
          <a:bodyPr wrap="none" anchor="ctr"/>
          <a:lstStyle/>
          <a:p>
            <a:pPr algn="ctr">
              <a:defRPr/>
            </a:pPr>
            <a:r>
              <a:rPr lang="fr-BE" sz="1000" b="1" u="sng" dirty="0" err="1">
                <a:solidFill>
                  <a:srgbClr val="FF0000"/>
                </a:solidFill>
              </a:rPr>
              <a:t>Verwittig</a:t>
            </a:r>
            <a:r>
              <a:rPr lang="fr-BE" sz="1000" b="1" u="sng" dirty="0">
                <a:solidFill>
                  <a:srgbClr val="FF0000"/>
                </a:solidFill>
              </a:rPr>
              <a:t>  </a:t>
            </a:r>
          </a:p>
          <a:p>
            <a:pPr algn="ctr">
              <a:defRPr/>
            </a:pPr>
            <a:r>
              <a:rPr lang="fr-BE" sz="1000" b="1" u="sng" dirty="0" err="1" smtClean="0">
                <a:solidFill>
                  <a:srgbClr val="FF0000"/>
                </a:solidFill>
              </a:rPr>
              <a:t>Hulpdiensten</a:t>
            </a:r>
            <a:r>
              <a:rPr lang="fr-BE" sz="1000" b="1" u="sng" dirty="0" smtClean="0">
                <a:solidFill>
                  <a:srgbClr val="FF0000"/>
                </a:solidFill>
              </a:rPr>
              <a:t> 112</a:t>
            </a:r>
          </a:p>
          <a:p>
            <a:pPr algn="ctr">
              <a:defRPr/>
            </a:pPr>
            <a:r>
              <a:rPr lang="fr-BE" sz="1000" dirty="0" err="1" smtClean="0"/>
              <a:t>Zie</a:t>
            </a:r>
            <a:r>
              <a:rPr lang="fr-BE" sz="1000" dirty="0" smtClean="0"/>
              <a:t> te </a:t>
            </a:r>
            <a:r>
              <a:rPr lang="fr-BE" sz="1000" dirty="0" err="1" smtClean="0"/>
              <a:t>verstrekken</a:t>
            </a:r>
            <a:r>
              <a:rPr lang="fr-BE" sz="1000" dirty="0" smtClean="0"/>
              <a:t> Info</a:t>
            </a:r>
          </a:p>
          <a:p>
            <a:pPr algn="ctr">
              <a:defRPr/>
            </a:pPr>
            <a:r>
              <a:rPr lang="fr-BE" sz="1000" dirty="0" smtClean="0"/>
              <a:t>+ </a:t>
            </a:r>
            <a:r>
              <a:rPr lang="fr-BE" sz="1000" dirty="0" err="1" smtClean="0"/>
              <a:t>genomen</a:t>
            </a:r>
            <a:r>
              <a:rPr lang="fr-BE" sz="1000" dirty="0" smtClean="0"/>
              <a:t> </a:t>
            </a:r>
            <a:r>
              <a:rPr lang="fr-BE" sz="1000" dirty="0" err="1" smtClean="0"/>
              <a:t>acties</a:t>
            </a:r>
            <a:endParaRPr lang="fr-BE" sz="1000" dirty="0"/>
          </a:p>
        </p:txBody>
      </p:sp>
      <p:sp>
        <p:nvSpPr>
          <p:cNvPr id="23" name="AutoShape 23"/>
          <p:cNvSpPr>
            <a:spLocks noChangeArrowheads="1"/>
          </p:cNvSpPr>
          <p:nvPr/>
        </p:nvSpPr>
        <p:spPr bwMode="auto">
          <a:xfrm>
            <a:off x="2634770" y="5503663"/>
            <a:ext cx="2421826" cy="501840"/>
          </a:xfrm>
          <a:prstGeom prst="foldedCorner">
            <a:avLst>
              <a:gd name="adj" fmla="val 12500"/>
            </a:avLst>
          </a:prstGeom>
          <a:noFill/>
          <a:ln w="9525">
            <a:solidFill>
              <a:schemeClr val="tx1"/>
            </a:solidFill>
            <a:round/>
            <a:headEnd/>
            <a:tailEnd/>
          </a:ln>
        </p:spPr>
        <p:txBody>
          <a:bodyPr wrap="none" anchor="ctr"/>
          <a:lstStyle/>
          <a:p>
            <a:pPr algn="ctr">
              <a:defRPr/>
            </a:pPr>
            <a:r>
              <a:rPr lang="fr-BE" sz="1000" b="1" u="sng" dirty="0" err="1" smtClean="0">
                <a:solidFill>
                  <a:srgbClr val="FF0000"/>
                </a:solidFill>
              </a:rPr>
              <a:t>Advies</a:t>
            </a:r>
            <a:r>
              <a:rPr lang="fr-BE" sz="1000" b="1" u="sng" dirty="0" smtClean="0">
                <a:solidFill>
                  <a:srgbClr val="FF0000"/>
                </a:solidFill>
              </a:rPr>
              <a:t> </a:t>
            </a:r>
            <a:r>
              <a:rPr lang="fr-BE" sz="1000" b="1" u="sng" dirty="0" err="1" smtClean="0">
                <a:solidFill>
                  <a:srgbClr val="FF0000"/>
                </a:solidFill>
              </a:rPr>
              <a:t>activatie</a:t>
            </a:r>
            <a:r>
              <a:rPr lang="fr-BE" sz="1000" b="1" u="sng" dirty="0" smtClean="0">
                <a:solidFill>
                  <a:srgbClr val="FF0000"/>
                </a:solidFill>
              </a:rPr>
              <a:t> </a:t>
            </a:r>
            <a:r>
              <a:rPr lang="fr-BE" sz="1000" b="1" u="sng" dirty="0" err="1" smtClean="0">
                <a:solidFill>
                  <a:srgbClr val="FF0000"/>
                </a:solidFill>
              </a:rPr>
              <a:t>crisiscel</a:t>
            </a:r>
            <a:endParaRPr lang="fr-BE" sz="1000" b="1" u="sng" dirty="0">
              <a:solidFill>
                <a:srgbClr val="FF0000"/>
              </a:solidFill>
            </a:endParaRPr>
          </a:p>
        </p:txBody>
      </p:sp>
      <p:sp>
        <p:nvSpPr>
          <p:cNvPr id="24" name="Rectangle 29"/>
          <p:cNvSpPr>
            <a:spLocks noChangeArrowheads="1"/>
          </p:cNvSpPr>
          <p:nvPr/>
        </p:nvSpPr>
        <p:spPr bwMode="auto">
          <a:xfrm>
            <a:off x="2439642" y="3998517"/>
            <a:ext cx="2021023" cy="635907"/>
          </a:xfrm>
          <a:prstGeom prst="rect">
            <a:avLst/>
          </a:prstGeom>
          <a:solidFill>
            <a:srgbClr val="FFCC99"/>
          </a:solidFill>
          <a:ln w="25400" algn="ctr">
            <a:solidFill>
              <a:schemeClr val="tx1"/>
            </a:solidFill>
            <a:miter lim="800000"/>
            <a:headEnd/>
            <a:tailEnd/>
          </a:ln>
        </p:spPr>
        <p:txBody>
          <a:bodyPr wrap="none" anchor="ctr"/>
          <a:lstStyle/>
          <a:p>
            <a:pPr algn="ctr"/>
            <a:endParaRPr lang="nl-BE" sz="1000" dirty="0" smtClean="0">
              <a:solidFill>
                <a:srgbClr val="0070C0"/>
              </a:solidFill>
            </a:endParaRPr>
          </a:p>
          <a:p>
            <a:pPr>
              <a:defRPr/>
            </a:pPr>
            <a:r>
              <a:rPr lang="fr-BE" sz="1000" dirty="0" smtClean="0">
                <a:solidFill>
                  <a:srgbClr val="0070C0"/>
                </a:solidFill>
              </a:rPr>
              <a:t>VOORWAARDEN:</a:t>
            </a:r>
          </a:p>
          <a:p>
            <a:pPr>
              <a:defRPr/>
            </a:pPr>
            <a:r>
              <a:rPr lang="fr-BE" sz="1000" dirty="0" err="1" smtClean="0">
                <a:solidFill>
                  <a:srgbClr val="0070C0"/>
                </a:solidFill>
              </a:rPr>
              <a:t>Verontreiniging</a:t>
            </a:r>
            <a:r>
              <a:rPr lang="fr-BE" sz="1000" dirty="0" smtClean="0">
                <a:solidFill>
                  <a:srgbClr val="0070C0"/>
                </a:solidFill>
              </a:rPr>
              <a:t> </a:t>
            </a:r>
            <a:r>
              <a:rPr lang="fr-BE" sz="1000" dirty="0" err="1" smtClean="0">
                <a:solidFill>
                  <a:srgbClr val="0070C0"/>
                </a:solidFill>
              </a:rPr>
              <a:t>buiten</a:t>
            </a:r>
            <a:r>
              <a:rPr lang="fr-BE" sz="1000" dirty="0" smtClean="0">
                <a:solidFill>
                  <a:srgbClr val="0070C0"/>
                </a:solidFill>
              </a:rPr>
              <a:t> </a:t>
            </a:r>
            <a:r>
              <a:rPr lang="fr-BE" sz="1000" dirty="0">
                <a:solidFill>
                  <a:srgbClr val="0070C0"/>
                </a:solidFill>
              </a:rPr>
              <a:t>Ml </a:t>
            </a:r>
            <a:r>
              <a:rPr lang="fr-BE" sz="1000" dirty="0" err="1" smtClean="0">
                <a:solidFill>
                  <a:srgbClr val="0070C0"/>
                </a:solidFill>
              </a:rPr>
              <a:t>domein</a:t>
            </a:r>
            <a:endParaRPr lang="fr-BE" sz="1000" dirty="0">
              <a:solidFill>
                <a:srgbClr val="0070C0"/>
              </a:solidFill>
            </a:endParaRPr>
          </a:p>
          <a:p>
            <a:pPr>
              <a:defRPr/>
            </a:pPr>
            <a:r>
              <a:rPr lang="fr-BE" sz="1000" dirty="0" err="1" smtClean="0">
                <a:solidFill>
                  <a:srgbClr val="0070C0"/>
                </a:solidFill>
              </a:rPr>
              <a:t>Ernstige</a:t>
            </a:r>
            <a:r>
              <a:rPr lang="fr-BE" sz="1000" dirty="0" smtClean="0">
                <a:solidFill>
                  <a:srgbClr val="0070C0"/>
                </a:solidFill>
              </a:rPr>
              <a:t> </a:t>
            </a:r>
            <a:r>
              <a:rPr lang="fr-BE" sz="1000" dirty="0" err="1">
                <a:solidFill>
                  <a:srgbClr val="0070C0"/>
                </a:solidFill>
              </a:rPr>
              <a:t>pollutie</a:t>
            </a:r>
            <a:r>
              <a:rPr lang="fr-BE" sz="1000" dirty="0">
                <a:solidFill>
                  <a:srgbClr val="0070C0"/>
                </a:solidFill>
              </a:rPr>
              <a:t> (&gt;200l)</a:t>
            </a:r>
          </a:p>
          <a:p>
            <a:pPr algn="ctr"/>
            <a:endParaRPr lang="nl-BE" sz="1000" dirty="0" smtClean="0">
              <a:solidFill>
                <a:srgbClr val="0070C0"/>
              </a:solidFill>
            </a:endParaRPr>
          </a:p>
          <a:p>
            <a:pPr algn="ctr"/>
            <a:endParaRPr lang="nl-BE" sz="1000" dirty="0">
              <a:solidFill>
                <a:srgbClr val="0070C0"/>
              </a:solidFill>
            </a:endParaRPr>
          </a:p>
        </p:txBody>
      </p:sp>
      <p:sp>
        <p:nvSpPr>
          <p:cNvPr id="25" name="AutoShape 30"/>
          <p:cNvSpPr>
            <a:spLocks noChangeArrowheads="1"/>
          </p:cNvSpPr>
          <p:nvPr/>
        </p:nvSpPr>
        <p:spPr bwMode="auto">
          <a:xfrm rot="1724192">
            <a:off x="1916003" y="5491160"/>
            <a:ext cx="823438" cy="433388"/>
          </a:xfrm>
          <a:prstGeom prst="rightArrow">
            <a:avLst>
              <a:gd name="adj1" fmla="val 44120"/>
              <a:gd name="adj2" fmla="val 97512"/>
            </a:avLst>
          </a:prstGeom>
          <a:solidFill>
            <a:srgbClr val="FF0000"/>
          </a:solidFill>
          <a:ln w="9525">
            <a:solidFill>
              <a:schemeClr val="tx1"/>
            </a:solidFill>
            <a:miter lim="800000"/>
            <a:headEnd/>
            <a:tailEnd/>
          </a:ln>
        </p:spPr>
        <p:txBody>
          <a:bodyPr rot="10800000" vert="eaVert" wrap="none" anchor="ctr"/>
          <a:lstStyle/>
          <a:p>
            <a:pPr algn="ctr"/>
            <a:r>
              <a:rPr lang="nl-BE" dirty="0"/>
              <a:t>9</a:t>
            </a:r>
            <a:endParaRPr lang="en-US" dirty="0"/>
          </a:p>
        </p:txBody>
      </p:sp>
      <p:sp>
        <p:nvSpPr>
          <p:cNvPr id="26" name="AutoShape 30"/>
          <p:cNvSpPr>
            <a:spLocks noChangeArrowheads="1"/>
          </p:cNvSpPr>
          <p:nvPr/>
        </p:nvSpPr>
        <p:spPr bwMode="auto">
          <a:xfrm rot="7890613">
            <a:off x="4862713" y="5286969"/>
            <a:ext cx="823438" cy="433388"/>
          </a:xfrm>
          <a:prstGeom prst="rightArrow">
            <a:avLst>
              <a:gd name="adj1" fmla="val 44120"/>
              <a:gd name="adj2" fmla="val 97512"/>
            </a:avLst>
          </a:prstGeom>
          <a:solidFill>
            <a:srgbClr val="FF0000"/>
          </a:solidFill>
          <a:ln w="9525">
            <a:solidFill>
              <a:schemeClr val="tx1"/>
            </a:solidFill>
            <a:miter lim="800000"/>
            <a:headEnd/>
            <a:tailEnd/>
          </a:ln>
        </p:spPr>
        <p:txBody>
          <a:bodyPr rot="10800000" vert="eaVert" wrap="none" anchor="ctr"/>
          <a:lstStyle/>
          <a:p>
            <a:pPr algn="ctr"/>
            <a:r>
              <a:rPr lang="nl-BE" dirty="0"/>
              <a:t>9</a:t>
            </a:r>
            <a:endParaRPr lang="en-US" dirty="0"/>
          </a:p>
        </p:txBody>
      </p:sp>
      <p:sp>
        <p:nvSpPr>
          <p:cNvPr id="27" name="AutoShape 23"/>
          <p:cNvSpPr>
            <a:spLocks noChangeArrowheads="1"/>
          </p:cNvSpPr>
          <p:nvPr/>
        </p:nvSpPr>
        <p:spPr bwMode="auto">
          <a:xfrm>
            <a:off x="303608" y="1501985"/>
            <a:ext cx="1721644" cy="748061"/>
          </a:xfrm>
          <a:prstGeom prst="foldedCorner">
            <a:avLst>
              <a:gd name="adj" fmla="val 12500"/>
            </a:avLst>
          </a:prstGeom>
          <a:noFill/>
          <a:ln w="9525">
            <a:solidFill>
              <a:schemeClr val="tx1"/>
            </a:solidFill>
            <a:round/>
            <a:headEnd/>
            <a:tailEnd/>
          </a:ln>
        </p:spPr>
        <p:txBody>
          <a:bodyPr wrap="none" anchor="ctr"/>
          <a:lstStyle/>
          <a:p>
            <a:pPr algn="ctr">
              <a:defRPr/>
            </a:pPr>
            <a:r>
              <a:rPr lang="fr-BE" sz="1000" b="1" u="sng" dirty="0" smtClean="0">
                <a:solidFill>
                  <a:srgbClr val="FF0000"/>
                </a:solidFill>
              </a:rPr>
              <a:t>CEMR/C </a:t>
            </a:r>
            <a:endParaRPr lang="fr-BE" sz="1000" b="1" u="sng" dirty="0">
              <a:solidFill>
                <a:srgbClr val="FF0000"/>
              </a:solidFill>
            </a:endParaRPr>
          </a:p>
          <a:p>
            <a:pPr algn="ctr">
              <a:defRPr/>
            </a:pPr>
            <a:r>
              <a:rPr lang="fr-BE" sz="1000" b="1" u="sng" dirty="0" smtClean="0">
                <a:solidFill>
                  <a:srgbClr val="FF0000"/>
                </a:solidFill>
              </a:rPr>
              <a:t>POC </a:t>
            </a:r>
            <a:r>
              <a:rPr lang="fr-BE" sz="1000" b="1" u="sng" dirty="0">
                <a:solidFill>
                  <a:srgbClr val="FF0000"/>
                </a:solidFill>
              </a:rPr>
              <a:t>van de </a:t>
            </a:r>
            <a:r>
              <a:rPr lang="fr-BE" sz="1000" b="1" u="sng" dirty="0" err="1" smtClean="0">
                <a:solidFill>
                  <a:srgbClr val="FF0000"/>
                </a:solidFill>
              </a:rPr>
              <a:t>Eenh</a:t>
            </a:r>
            <a:endParaRPr lang="fr-BE" sz="1000" b="1" u="sng" dirty="0" smtClean="0">
              <a:solidFill>
                <a:srgbClr val="FF0000"/>
              </a:solidFill>
            </a:endParaRPr>
          </a:p>
          <a:p>
            <a:pPr algn="ctr">
              <a:defRPr/>
            </a:pPr>
            <a:r>
              <a:rPr lang="fr-BE" sz="1000" dirty="0" err="1" smtClean="0"/>
              <a:t>Zie</a:t>
            </a:r>
            <a:r>
              <a:rPr lang="fr-BE" sz="1000" dirty="0" smtClean="0"/>
              <a:t> </a:t>
            </a:r>
            <a:r>
              <a:rPr lang="fr-BE" sz="1000" dirty="0" err="1" smtClean="0"/>
              <a:t>Bijl</a:t>
            </a:r>
            <a:r>
              <a:rPr lang="fr-BE" sz="1000" dirty="0" smtClean="0"/>
              <a:t> A </a:t>
            </a:r>
            <a:r>
              <a:rPr lang="fr-BE" sz="1000" dirty="0" err="1" smtClean="0"/>
              <a:t>aan</a:t>
            </a:r>
            <a:r>
              <a:rPr lang="fr-BE" sz="1000" dirty="0" smtClean="0"/>
              <a:t> </a:t>
            </a:r>
            <a:r>
              <a:rPr lang="fr-BE" sz="1000" dirty="0" err="1" smtClean="0"/>
              <a:t>actiemodule</a:t>
            </a:r>
            <a:endParaRPr lang="en-US" sz="1000" dirty="0"/>
          </a:p>
        </p:txBody>
      </p:sp>
      <p:sp>
        <p:nvSpPr>
          <p:cNvPr id="28" name="AutoShape 23"/>
          <p:cNvSpPr>
            <a:spLocks noChangeArrowheads="1"/>
          </p:cNvSpPr>
          <p:nvPr/>
        </p:nvSpPr>
        <p:spPr bwMode="auto">
          <a:xfrm>
            <a:off x="2641155" y="6288143"/>
            <a:ext cx="2421826" cy="501840"/>
          </a:xfrm>
          <a:prstGeom prst="foldedCorner">
            <a:avLst>
              <a:gd name="adj" fmla="val 12500"/>
            </a:avLst>
          </a:prstGeom>
          <a:noFill/>
          <a:ln w="9525">
            <a:solidFill>
              <a:schemeClr val="tx1"/>
            </a:solidFill>
            <a:round/>
            <a:headEnd/>
            <a:tailEnd/>
          </a:ln>
        </p:spPr>
        <p:txBody>
          <a:bodyPr wrap="none" anchor="ctr"/>
          <a:lstStyle/>
          <a:p>
            <a:pPr algn="ctr">
              <a:defRPr/>
            </a:pPr>
            <a:r>
              <a:rPr lang="fr-BE" sz="1000" b="1" u="sng" dirty="0" err="1" smtClean="0">
                <a:solidFill>
                  <a:srgbClr val="FF0000"/>
                </a:solidFill>
              </a:rPr>
              <a:t>Activatie</a:t>
            </a:r>
            <a:r>
              <a:rPr lang="fr-BE" sz="1000" b="1" u="sng" dirty="0" smtClean="0">
                <a:solidFill>
                  <a:srgbClr val="FF0000"/>
                </a:solidFill>
              </a:rPr>
              <a:t> </a:t>
            </a:r>
            <a:r>
              <a:rPr lang="fr-BE" sz="1000" b="1" u="sng" dirty="0" err="1" smtClean="0">
                <a:solidFill>
                  <a:srgbClr val="FF0000"/>
                </a:solidFill>
              </a:rPr>
              <a:t>crisiscel</a:t>
            </a:r>
            <a:r>
              <a:rPr lang="fr-BE" sz="1000" b="1" u="sng" dirty="0" smtClean="0">
                <a:solidFill>
                  <a:srgbClr val="FF0000"/>
                </a:solidFill>
              </a:rPr>
              <a:t> op </a:t>
            </a:r>
          </a:p>
          <a:p>
            <a:pPr algn="ctr">
              <a:defRPr/>
            </a:pPr>
            <a:r>
              <a:rPr lang="fr-BE" sz="1000" b="1" u="sng" dirty="0" err="1" smtClean="0">
                <a:solidFill>
                  <a:srgbClr val="FF0000"/>
                </a:solidFill>
              </a:rPr>
              <a:t>Beslissing</a:t>
            </a:r>
            <a:r>
              <a:rPr lang="fr-BE" sz="1000" b="1" u="sng" dirty="0" smtClean="0">
                <a:solidFill>
                  <a:srgbClr val="FF0000"/>
                </a:solidFill>
              </a:rPr>
              <a:t> / </a:t>
            </a:r>
            <a:r>
              <a:rPr lang="fr-BE" sz="1000" b="1" u="sng" dirty="0" err="1" smtClean="0">
                <a:solidFill>
                  <a:srgbClr val="FF0000"/>
                </a:solidFill>
              </a:rPr>
              <a:t>bevel</a:t>
            </a:r>
            <a:r>
              <a:rPr lang="fr-BE" sz="1000" b="1" u="sng" dirty="0" smtClean="0">
                <a:solidFill>
                  <a:srgbClr val="FF0000"/>
                </a:solidFill>
              </a:rPr>
              <a:t> </a:t>
            </a:r>
            <a:r>
              <a:rPr lang="fr-BE" sz="1000" b="1" u="sng" dirty="0" err="1" smtClean="0">
                <a:solidFill>
                  <a:srgbClr val="FF0000"/>
                </a:solidFill>
              </a:rPr>
              <a:t>KwComd</a:t>
            </a:r>
            <a:endParaRPr lang="fr-BE" sz="1000" b="1" u="sng" dirty="0">
              <a:solidFill>
                <a:srgbClr val="FF0000"/>
              </a:solidFill>
            </a:endParaRPr>
          </a:p>
        </p:txBody>
      </p:sp>
      <p:sp>
        <p:nvSpPr>
          <p:cNvPr id="29" name="AutoShape 30"/>
          <p:cNvSpPr>
            <a:spLocks noChangeArrowheads="1"/>
          </p:cNvSpPr>
          <p:nvPr/>
        </p:nvSpPr>
        <p:spPr bwMode="auto">
          <a:xfrm rot="5400000">
            <a:off x="3486442" y="5879114"/>
            <a:ext cx="585205" cy="433388"/>
          </a:xfrm>
          <a:prstGeom prst="rightArrow">
            <a:avLst>
              <a:gd name="adj1" fmla="val 44120"/>
              <a:gd name="adj2" fmla="val 97512"/>
            </a:avLst>
          </a:prstGeom>
          <a:solidFill>
            <a:srgbClr val="7030A0"/>
          </a:solidFill>
          <a:ln w="9525">
            <a:solidFill>
              <a:schemeClr val="tx1"/>
            </a:solidFill>
            <a:miter lim="800000"/>
            <a:headEnd/>
            <a:tailEnd/>
          </a:ln>
        </p:spPr>
        <p:txBody>
          <a:bodyPr rot="10800000" vert="eaVert" wrap="none" anchor="ctr"/>
          <a:lstStyle/>
          <a:p>
            <a:pPr algn="ctr"/>
            <a:r>
              <a:rPr lang="nl-BE" sz="1600" dirty="0" smtClean="0"/>
              <a:t>10</a:t>
            </a:r>
            <a:endParaRPr lang="en-US" sz="1600" dirty="0"/>
          </a:p>
        </p:txBody>
      </p:sp>
    </p:spTree>
    <p:extLst>
      <p:ext uri="{BB962C8B-B14F-4D97-AF65-F5344CB8AC3E}">
        <p14:creationId xmlns:p14="http://schemas.microsoft.com/office/powerpoint/2010/main" val="1523744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422227" y="50651"/>
            <a:ext cx="7966198" cy="5322565"/>
          </a:xfrm>
          <a:prstGeom prst="rect">
            <a:avLst/>
          </a:prstGeom>
        </p:spPr>
      </p:pic>
      <p:sp>
        <p:nvSpPr>
          <p:cNvPr id="5" name="Rectangle 4"/>
          <p:cNvSpPr/>
          <p:nvPr/>
        </p:nvSpPr>
        <p:spPr>
          <a:xfrm>
            <a:off x="539552" y="5589241"/>
            <a:ext cx="1944216" cy="344361"/>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TextBox 5"/>
          <p:cNvSpPr txBox="1"/>
          <p:nvPr/>
        </p:nvSpPr>
        <p:spPr>
          <a:xfrm>
            <a:off x="539552" y="5622921"/>
            <a:ext cx="1944216" cy="276999"/>
          </a:xfrm>
          <a:prstGeom prst="rect">
            <a:avLst/>
          </a:prstGeom>
          <a:noFill/>
        </p:spPr>
        <p:txBody>
          <a:bodyPr wrap="square" rtlCol="0">
            <a:spAutoFit/>
          </a:bodyPr>
          <a:lstStyle/>
          <a:p>
            <a:pPr algn="ctr"/>
            <a:r>
              <a:rPr lang="nl-BE" sz="1200" dirty="0" smtClean="0">
                <a:solidFill>
                  <a:schemeClr val="bg1"/>
                </a:solidFill>
                <a:latin typeface="Aharoni" panose="02010803020104030203" pitchFamily="2" charset="-79"/>
                <a:cs typeface="Aharoni" panose="02010803020104030203" pitchFamily="2" charset="-79"/>
              </a:rPr>
              <a:t>Wachtlokaal</a:t>
            </a:r>
            <a:r>
              <a:rPr lang="nl-BE" sz="1200" dirty="0" smtClean="0"/>
              <a:t>:</a:t>
            </a:r>
            <a:endParaRPr lang="en-US" sz="1200" dirty="0"/>
          </a:p>
        </p:txBody>
      </p:sp>
      <p:sp>
        <p:nvSpPr>
          <p:cNvPr id="7" name="TextBox 6"/>
          <p:cNvSpPr txBox="1"/>
          <p:nvPr/>
        </p:nvSpPr>
        <p:spPr>
          <a:xfrm>
            <a:off x="472877" y="5943426"/>
            <a:ext cx="1018914" cy="276999"/>
          </a:xfrm>
          <a:prstGeom prst="rect">
            <a:avLst/>
          </a:prstGeom>
          <a:noFill/>
        </p:spPr>
        <p:txBody>
          <a:bodyPr wrap="square" rtlCol="0">
            <a:spAutoFit/>
          </a:bodyPr>
          <a:lstStyle/>
          <a:p>
            <a:r>
              <a:rPr lang="nl-BE" sz="1200" dirty="0" smtClean="0"/>
              <a:t>Mil telefoon</a:t>
            </a:r>
            <a:endParaRPr lang="en-US" sz="1200" dirty="0"/>
          </a:p>
        </p:txBody>
      </p:sp>
      <p:sp>
        <p:nvSpPr>
          <p:cNvPr id="8" name="TextBox 7"/>
          <p:cNvSpPr txBox="1"/>
          <p:nvPr/>
        </p:nvSpPr>
        <p:spPr>
          <a:xfrm>
            <a:off x="496702" y="6155318"/>
            <a:ext cx="1018914" cy="461665"/>
          </a:xfrm>
          <a:prstGeom prst="rect">
            <a:avLst/>
          </a:prstGeom>
          <a:noFill/>
        </p:spPr>
        <p:txBody>
          <a:bodyPr wrap="square" rtlCol="0">
            <a:spAutoFit/>
          </a:bodyPr>
          <a:lstStyle/>
          <a:p>
            <a:pPr marL="285750" indent="-285750">
              <a:buFontTx/>
              <a:buChar char="-"/>
            </a:pPr>
            <a:r>
              <a:rPr lang="nl-BE" sz="1200" dirty="0" smtClean="0">
                <a:sym typeface="Wingdings"/>
              </a:rPr>
              <a:t>333</a:t>
            </a:r>
          </a:p>
          <a:p>
            <a:pPr marL="285750" indent="-285750">
              <a:buFontTx/>
              <a:buChar char="-"/>
            </a:pPr>
            <a:r>
              <a:rPr lang="nl-BE" sz="1200" dirty="0" smtClean="0">
                <a:sym typeface="Wingdings"/>
              </a:rPr>
              <a:t>17865</a:t>
            </a:r>
          </a:p>
        </p:txBody>
      </p:sp>
      <p:sp>
        <p:nvSpPr>
          <p:cNvPr id="9" name="TextBox 8"/>
          <p:cNvSpPr txBox="1"/>
          <p:nvPr/>
        </p:nvSpPr>
        <p:spPr>
          <a:xfrm>
            <a:off x="1403648" y="5943426"/>
            <a:ext cx="1445722" cy="276999"/>
          </a:xfrm>
          <a:prstGeom prst="rect">
            <a:avLst/>
          </a:prstGeom>
          <a:noFill/>
        </p:spPr>
        <p:txBody>
          <a:bodyPr wrap="square" rtlCol="0">
            <a:spAutoFit/>
          </a:bodyPr>
          <a:lstStyle/>
          <a:p>
            <a:r>
              <a:rPr lang="nl-BE" sz="1200" dirty="0" smtClean="0"/>
              <a:t>Burger telefoon</a:t>
            </a:r>
            <a:endParaRPr lang="en-US" sz="1200" dirty="0"/>
          </a:p>
        </p:txBody>
      </p:sp>
      <p:sp>
        <p:nvSpPr>
          <p:cNvPr id="10" name="TextBox 9"/>
          <p:cNvSpPr txBox="1"/>
          <p:nvPr/>
        </p:nvSpPr>
        <p:spPr>
          <a:xfrm>
            <a:off x="1439813" y="6162959"/>
            <a:ext cx="1334513" cy="276999"/>
          </a:xfrm>
          <a:prstGeom prst="rect">
            <a:avLst/>
          </a:prstGeom>
          <a:noFill/>
        </p:spPr>
        <p:txBody>
          <a:bodyPr wrap="square" rtlCol="0">
            <a:spAutoFit/>
          </a:bodyPr>
          <a:lstStyle/>
          <a:p>
            <a:pPr marL="85725" indent="-85725">
              <a:buFontTx/>
              <a:buChar char="-"/>
            </a:pPr>
            <a:r>
              <a:rPr lang="nl-BE" sz="1200" dirty="0" smtClean="0">
                <a:sym typeface="Wingdings"/>
              </a:rPr>
              <a:t>02-44-17865</a:t>
            </a:r>
          </a:p>
        </p:txBody>
      </p:sp>
      <p:sp>
        <p:nvSpPr>
          <p:cNvPr id="17" name="Rectangle 16"/>
          <p:cNvSpPr/>
          <p:nvPr/>
        </p:nvSpPr>
        <p:spPr>
          <a:xfrm>
            <a:off x="3442395" y="5610175"/>
            <a:ext cx="1944216" cy="344361"/>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TextBox 17"/>
          <p:cNvSpPr txBox="1"/>
          <p:nvPr/>
        </p:nvSpPr>
        <p:spPr>
          <a:xfrm>
            <a:off x="3442395" y="5643855"/>
            <a:ext cx="1944216" cy="276999"/>
          </a:xfrm>
          <a:prstGeom prst="rect">
            <a:avLst/>
          </a:prstGeom>
          <a:noFill/>
        </p:spPr>
        <p:txBody>
          <a:bodyPr wrap="square" rtlCol="0">
            <a:spAutoFit/>
          </a:bodyPr>
          <a:lstStyle/>
          <a:p>
            <a:pPr algn="ctr"/>
            <a:r>
              <a:rPr lang="nl-BE" sz="1200" dirty="0" smtClean="0">
                <a:solidFill>
                  <a:schemeClr val="bg1"/>
                </a:solidFill>
                <a:latin typeface="Aharoni" panose="02010803020104030203" pitchFamily="2" charset="-79"/>
                <a:cs typeface="Aharoni" panose="02010803020104030203" pitchFamily="2" charset="-79"/>
              </a:rPr>
              <a:t>Nooddiensten</a:t>
            </a:r>
            <a:r>
              <a:rPr lang="nl-BE" sz="1200" dirty="0" smtClean="0"/>
              <a:t>:</a:t>
            </a:r>
            <a:endParaRPr lang="en-US" sz="1200" dirty="0"/>
          </a:p>
        </p:txBody>
      </p:sp>
      <p:sp>
        <p:nvSpPr>
          <p:cNvPr id="19" name="TextBox 18"/>
          <p:cNvSpPr txBox="1"/>
          <p:nvPr/>
        </p:nvSpPr>
        <p:spPr>
          <a:xfrm>
            <a:off x="3375720" y="5964360"/>
            <a:ext cx="1018914" cy="276999"/>
          </a:xfrm>
          <a:prstGeom prst="rect">
            <a:avLst/>
          </a:prstGeom>
          <a:noFill/>
        </p:spPr>
        <p:txBody>
          <a:bodyPr wrap="square" rtlCol="0">
            <a:spAutoFit/>
          </a:bodyPr>
          <a:lstStyle/>
          <a:p>
            <a:r>
              <a:rPr lang="nl-BE" sz="1200" dirty="0" smtClean="0"/>
              <a:t>Mil telefoon</a:t>
            </a:r>
            <a:endParaRPr lang="en-US" sz="1200" dirty="0"/>
          </a:p>
        </p:txBody>
      </p:sp>
      <p:sp>
        <p:nvSpPr>
          <p:cNvPr id="20" name="TextBox 19"/>
          <p:cNvSpPr txBox="1"/>
          <p:nvPr/>
        </p:nvSpPr>
        <p:spPr>
          <a:xfrm>
            <a:off x="3382430" y="6150212"/>
            <a:ext cx="1018914" cy="461665"/>
          </a:xfrm>
          <a:prstGeom prst="rect">
            <a:avLst/>
          </a:prstGeom>
          <a:noFill/>
        </p:spPr>
        <p:txBody>
          <a:bodyPr wrap="square" rtlCol="0">
            <a:spAutoFit/>
          </a:bodyPr>
          <a:lstStyle/>
          <a:p>
            <a:pPr marL="85725" indent="-85725">
              <a:buFontTx/>
              <a:buChar char="-"/>
            </a:pPr>
            <a:r>
              <a:rPr lang="nl-BE" sz="1200" dirty="0" smtClean="0">
                <a:sym typeface="Wingdings"/>
              </a:rPr>
              <a:t>112</a:t>
            </a:r>
          </a:p>
          <a:p>
            <a:pPr marL="85725" indent="-85725">
              <a:buFontTx/>
              <a:buChar char="-"/>
            </a:pPr>
            <a:r>
              <a:rPr lang="nl-BE" sz="1200" dirty="0" smtClean="0">
                <a:sym typeface="Wingdings"/>
              </a:rPr>
              <a:t>0112</a:t>
            </a:r>
          </a:p>
        </p:txBody>
      </p:sp>
      <p:sp>
        <p:nvSpPr>
          <p:cNvPr id="21" name="TextBox 20"/>
          <p:cNvSpPr txBox="1"/>
          <p:nvPr/>
        </p:nvSpPr>
        <p:spPr>
          <a:xfrm>
            <a:off x="4306491" y="5964360"/>
            <a:ext cx="1445722" cy="276999"/>
          </a:xfrm>
          <a:prstGeom prst="rect">
            <a:avLst/>
          </a:prstGeom>
          <a:noFill/>
        </p:spPr>
        <p:txBody>
          <a:bodyPr wrap="square" rtlCol="0">
            <a:spAutoFit/>
          </a:bodyPr>
          <a:lstStyle/>
          <a:p>
            <a:r>
              <a:rPr lang="nl-BE" sz="1200" dirty="0" smtClean="0"/>
              <a:t>Burger telefoon</a:t>
            </a:r>
            <a:endParaRPr lang="en-US" sz="1200" dirty="0"/>
          </a:p>
        </p:txBody>
      </p:sp>
      <p:sp>
        <p:nvSpPr>
          <p:cNvPr id="22" name="TextBox 21"/>
          <p:cNvSpPr txBox="1"/>
          <p:nvPr/>
        </p:nvSpPr>
        <p:spPr>
          <a:xfrm>
            <a:off x="4342656" y="6183893"/>
            <a:ext cx="1334513" cy="276999"/>
          </a:xfrm>
          <a:prstGeom prst="rect">
            <a:avLst/>
          </a:prstGeom>
          <a:noFill/>
        </p:spPr>
        <p:txBody>
          <a:bodyPr wrap="square" rtlCol="0">
            <a:spAutoFit/>
          </a:bodyPr>
          <a:lstStyle/>
          <a:p>
            <a:pPr marL="85725" indent="-85725">
              <a:buFontTx/>
              <a:buChar char="-"/>
            </a:pPr>
            <a:r>
              <a:rPr lang="nl-BE" sz="1200" dirty="0" smtClean="0">
                <a:sym typeface="Wingdings"/>
              </a:rPr>
              <a:t>112</a:t>
            </a:r>
          </a:p>
        </p:txBody>
      </p:sp>
      <p:sp>
        <p:nvSpPr>
          <p:cNvPr id="23" name="Rectangle 22"/>
          <p:cNvSpPr/>
          <p:nvPr/>
        </p:nvSpPr>
        <p:spPr>
          <a:xfrm>
            <a:off x="6300192" y="5634332"/>
            <a:ext cx="1944216" cy="344361"/>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TextBox 24"/>
          <p:cNvSpPr txBox="1"/>
          <p:nvPr/>
        </p:nvSpPr>
        <p:spPr>
          <a:xfrm>
            <a:off x="6233517" y="5988517"/>
            <a:ext cx="1018914" cy="276999"/>
          </a:xfrm>
          <a:prstGeom prst="rect">
            <a:avLst/>
          </a:prstGeom>
          <a:noFill/>
        </p:spPr>
        <p:txBody>
          <a:bodyPr wrap="square" rtlCol="0">
            <a:spAutoFit/>
          </a:bodyPr>
          <a:lstStyle/>
          <a:p>
            <a:r>
              <a:rPr lang="nl-BE" sz="1200" dirty="0" smtClean="0"/>
              <a:t>Mil telefoon</a:t>
            </a:r>
            <a:endParaRPr lang="en-US" sz="1200" dirty="0"/>
          </a:p>
        </p:txBody>
      </p:sp>
      <p:sp>
        <p:nvSpPr>
          <p:cNvPr id="26" name="TextBox 25"/>
          <p:cNvSpPr txBox="1"/>
          <p:nvPr/>
        </p:nvSpPr>
        <p:spPr>
          <a:xfrm>
            <a:off x="6240227" y="6183894"/>
            <a:ext cx="1018914" cy="276999"/>
          </a:xfrm>
          <a:prstGeom prst="rect">
            <a:avLst/>
          </a:prstGeom>
          <a:noFill/>
        </p:spPr>
        <p:txBody>
          <a:bodyPr wrap="square" rtlCol="0">
            <a:spAutoFit/>
          </a:bodyPr>
          <a:lstStyle/>
          <a:p>
            <a:pPr marL="85725" indent="-85725">
              <a:buFontTx/>
              <a:buChar char="-"/>
            </a:pPr>
            <a:r>
              <a:rPr lang="nl-BE" sz="1200" dirty="0" smtClean="0">
                <a:sym typeface="Wingdings"/>
              </a:rPr>
              <a:t>16981</a:t>
            </a:r>
          </a:p>
        </p:txBody>
      </p:sp>
      <p:sp>
        <p:nvSpPr>
          <p:cNvPr id="27" name="TextBox 26"/>
          <p:cNvSpPr txBox="1"/>
          <p:nvPr/>
        </p:nvSpPr>
        <p:spPr>
          <a:xfrm>
            <a:off x="7164288" y="5988517"/>
            <a:ext cx="1445722" cy="276999"/>
          </a:xfrm>
          <a:prstGeom prst="rect">
            <a:avLst/>
          </a:prstGeom>
          <a:noFill/>
        </p:spPr>
        <p:txBody>
          <a:bodyPr wrap="square" rtlCol="0">
            <a:spAutoFit/>
          </a:bodyPr>
          <a:lstStyle/>
          <a:p>
            <a:r>
              <a:rPr lang="nl-BE" sz="1200" dirty="0" smtClean="0"/>
              <a:t>Burger telefoon</a:t>
            </a:r>
            <a:endParaRPr lang="en-US" sz="1200" dirty="0"/>
          </a:p>
        </p:txBody>
      </p:sp>
      <p:sp>
        <p:nvSpPr>
          <p:cNvPr id="28" name="TextBox 27"/>
          <p:cNvSpPr txBox="1"/>
          <p:nvPr/>
        </p:nvSpPr>
        <p:spPr>
          <a:xfrm>
            <a:off x="7200453" y="6208050"/>
            <a:ext cx="1334513" cy="276999"/>
          </a:xfrm>
          <a:prstGeom prst="rect">
            <a:avLst/>
          </a:prstGeom>
          <a:noFill/>
        </p:spPr>
        <p:txBody>
          <a:bodyPr wrap="square" rtlCol="0">
            <a:spAutoFit/>
          </a:bodyPr>
          <a:lstStyle/>
          <a:p>
            <a:pPr marL="85725" indent="-85725">
              <a:buFontTx/>
              <a:buChar char="-"/>
            </a:pPr>
            <a:r>
              <a:rPr lang="nl-BE" sz="1200" dirty="0" smtClean="0">
                <a:sym typeface="Wingdings"/>
              </a:rPr>
              <a:t>02-44-16981</a:t>
            </a:r>
          </a:p>
        </p:txBody>
      </p:sp>
      <p:sp>
        <p:nvSpPr>
          <p:cNvPr id="12" name="TextBox 11"/>
          <p:cNvSpPr txBox="1"/>
          <p:nvPr/>
        </p:nvSpPr>
        <p:spPr>
          <a:xfrm>
            <a:off x="5791047" y="5616738"/>
            <a:ext cx="3024336" cy="369332"/>
          </a:xfrm>
          <a:prstGeom prst="rect">
            <a:avLst/>
          </a:prstGeom>
          <a:noFill/>
        </p:spPr>
        <p:txBody>
          <a:bodyPr wrap="square" rtlCol="0">
            <a:spAutoFit/>
          </a:bodyPr>
          <a:lstStyle/>
          <a:p>
            <a:pPr algn="ctr"/>
            <a:r>
              <a:rPr lang="nl-BE" sz="1200" dirty="0" smtClean="0">
                <a:solidFill>
                  <a:schemeClr val="bg1"/>
                </a:solidFill>
                <a:latin typeface="Aharoni" panose="02010803020104030203" pitchFamily="2" charset="-79"/>
                <a:cs typeface="Aharoni" panose="02010803020104030203" pitchFamily="2" charset="-79"/>
              </a:rPr>
              <a:t>LDPBW </a:t>
            </a:r>
            <a:r>
              <a:rPr lang="nl-BE" dirty="0" smtClean="0">
                <a:solidFill>
                  <a:schemeClr val="bg1"/>
                </a:solidFill>
                <a:latin typeface="Aharoni" panose="02010803020104030203" pitchFamily="2" charset="-79"/>
                <a:cs typeface="Aharoni" panose="02010803020104030203" pitchFamily="2" charset="-79"/>
              </a:rPr>
              <a:t>08</a:t>
            </a:r>
            <a:r>
              <a:rPr lang="nl-BE" sz="1200" dirty="0" smtClean="0"/>
              <a:t>:</a:t>
            </a:r>
            <a:endParaRPr lang="en-US" sz="1200" dirty="0"/>
          </a:p>
        </p:txBody>
      </p:sp>
    </p:spTree>
    <p:extLst>
      <p:ext uri="{BB962C8B-B14F-4D97-AF65-F5344CB8AC3E}">
        <p14:creationId xmlns:p14="http://schemas.microsoft.com/office/powerpoint/2010/main" val="1681673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p:nvPr/>
        </p:nvPicPr>
        <p:blipFill rotWithShape="1">
          <a:blip r:embed="rId3" cstate="print"/>
          <a:srcRect l="54572" t="12579" b="5660"/>
          <a:stretch/>
        </p:blipFill>
        <p:spPr bwMode="auto">
          <a:xfrm>
            <a:off x="144291" y="620688"/>
            <a:ext cx="8856984" cy="5472608"/>
          </a:xfrm>
          <a:prstGeom prst="rect">
            <a:avLst/>
          </a:prstGeom>
          <a:ln>
            <a:noFill/>
          </a:ln>
          <a:extLst>
            <a:ext uri="{53640926-AAD7-44D8-BBD7-CCE9431645EC}">
              <a14:shadowObscured xmlns:a14="http://schemas.microsoft.com/office/drawing/2010/main"/>
            </a:ext>
          </a:extLst>
        </p:spPr>
      </p:pic>
      <p:cxnSp>
        <p:nvCxnSpPr>
          <p:cNvPr id="21" name="Straight Connector 20"/>
          <p:cNvCxnSpPr/>
          <p:nvPr/>
        </p:nvCxnSpPr>
        <p:spPr>
          <a:xfrm flipV="1">
            <a:off x="2498026" y="2276872"/>
            <a:ext cx="2017007" cy="2160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4442242" y="1556792"/>
            <a:ext cx="72791" cy="7200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442242" y="1340768"/>
            <a:ext cx="130541" cy="2160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4572783" y="1268760"/>
            <a:ext cx="791305" cy="7200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364088" y="1052736"/>
            <a:ext cx="0" cy="2160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364088" y="1052736"/>
            <a:ext cx="57606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49" name="Straight Connector 2048"/>
          <p:cNvCxnSpPr/>
          <p:nvPr/>
        </p:nvCxnSpPr>
        <p:spPr>
          <a:xfrm>
            <a:off x="5940152" y="1052736"/>
            <a:ext cx="0" cy="2160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52" name="Straight Connector 2051"/>
          <p:cNvCxnSpPr/>
          <p:nvPr/>
        </p:nvCxnSpPr>
        <p:spPr>
          <a:xfrm flipH="1">
            <a:off x="5508104" y="1268760"/>
            <a:ext cx="432048" cy="3600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54" name="Straight Connector 2053"/>
          <p:cNvCxnSpPr/>
          <p:nvPr/>
        </p:nvCxnSpPr>
        <p:spPr>
          <a:xfrm>
            <a:off x="5508104" y="1304764"/>
            <a:ext cx="0" cy="39604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56" name="Straight Connector 2055"/>
          <p:cNvCxnSpPr/>
          <p:nvPr/>
        </p:nvCxnSpPr>
        <p:spPr>
          <a:xfrm>
            <a:off x="5508104" y="1700808"/>
            <a:ext cx="14401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58" name="Straight Connector 2057"/>
          <p:cNvCxnSpPr/>
          <p:nvPr/>
        </p:nvCxnSpPr>
        <p:spPr>
          <a:xfrm>
            <a:off x="5652120" y="1700808"/>
            <a:ext cx="72008" cy="68407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60" name="Straight Connector 2059"/>
          <p:cNvCxnSpPr/>
          <p:nvPr/>
        </p:nvCxnSpPr>
        <p:spPr>
          <a:xfrm flipV="1">
            <a:off x="5724128" y="2132856"/>
            <a:ext cx="2952328" cy="25202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62" name="Straight Connector 2061"/>
          <p:cNvCxnSpPr/>
          <p:nvPr/>
        </p:nvCxnSpPr>
        <p:spPr>
          <a:xfrm>
            <a:off x="8676456" y="2132856"/>
            <a:ext cx="144016" cy="122413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64" name="Straight Connector 2063"/>
          <p:cNvCxnSpPr/>
          <p:nvPr/>
        </p:nvCxnSpPr>
        <p:spPr>
          <a:xfrm flipH="1">
            <a:off x="8100392" y="3356992"/>
            <a:ext cx="720080" cy="14401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66" name="Straight Connector 2065"/>
          <p:cNvCxnSpPr/>
          <p:nvPr/>
        </p:nvCxnSpPr>
        <p:spPr>
          <a:xfrm flipH="1">
            <a:off x="7956376" y="3501008"/>
            <a:ext cx="144016" cy="64807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68" name="Straight Connector 2067"/>
          <p:cNvCxnSpPr/>
          <p:nvPr/>
        </p:nvCxnSpPr>
        <p:spPr>
          <a:xfrm flipH="1">
            <a:off x="7308304" y="4149080"/>
            <a:ext cx="648072" cy="108012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70" name="Straight Connector 2069"/>
          <p:cNvCxnSpPr/>
          <p:nvPr/>
        </p:nvCxnSpPr>
        <p:spPr>
          <a:xfrm flipH="1" flipV="1">
            <a:off x="4430901" y="4077072"/>
            <a:ext cx="2877403" cy="115212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72" name="Straight Connector 2071"/>
          <p:cNvCxnSpPr/>
          <p:nvPr/>
        </p:nvCxnSpPr>
        <p:spPr>
          <a:xfrm flipH="1" flipV="1">
            <a:off x="1835696" y="3933056"/>
            <a:ext cx="2595205" cy="14401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74" name="Straight Connector 2073"/>
          <p:cNvCxnSpPr/>
          <p:nvPr/>
        </p:nvCxnSpPr>
        <p:spPr>
          <a:xfrm flipH="1">
            <a:off x="1619672" y="3933056"/>
            <a:ext cx="216024" cy="7200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76" name="Straight Connector 2075"/>
          <p:cNvCxnSpPr/>
          <p:nvPr/>
        </p:nvCxnSpPr>
        <p:spPr>
          <a:xfrm flipH="1" flipV="1">
            <a:off x="1115616" y="3429000"/>
            <a:ext cx="504056" cy="57606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78" name="Straight Connector 2077"/>
          <p:cNvCxnSpPr/>
          <p:nvPr/>
        </p:nvCxnSpPr>
        <p:spPr>
          <a:xfrm flipV="1">
            <a:off x="1115616" y="2042846"/>
            <a:ext cx="936104" cy="138615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80" name="Straight Connector 2079"/>
          <p:cNvCxnSpPr/>
          <p:nvPr/>
        </p:nvCxnSpPr>
        <p:spPr>
          <a:xfrm>
            <a:off x="2051720" y="2042846"/>
            <a:ext cx="446306" cy="45005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6" name="TextBox 44"/>
          <p:cNvSpPr txBox="1"/>
          <p:nvPr/>
        </p:nvSpPr>
        <p:spPr>
          <a:xfrm rot="21444438">
            <a:off x="2200868" y="3808198"/>
            <a:ext cx="852648" cy="246221"/>
          </a:xfrm>
          <a:prstGeom prst="rect">
            <a:avLst/>
          </a:prstGeom>
          <a:noFill/>
        </p:spPr>
        <p:txBody>
          <a:bodyPr wrap="square" rtlCol="0">
            <a:spAutoFit/>
          </a:bodyPr>
          <a:lstStyle/>
          <a:p>
            <a:r>
              <a:rPr lang="nl-BE" sz="1000" dirty="0" smtClean="0">
                <a:solidFill>
                  <a:srgbClr val="FF0000"/>
                </a:solidFill>
                <a:latin typeface="Berlin Sans FB Demi" panose="020E0802020502020306" pitchFamily="34" charset="0"/>
              </a:rPr>
              <a:t>Gate </a:t>
            </a:r>
            <a:r>
              <a:rPr lang="nl-BE" sz="1000" dirty="0" err="1" smtClean="0">
                <a:solidFill>
                  <a:srgbClr val="FF0000"/>
                </a:solidFill>
                <a:latin typeface="Berlin Sans FB Demi" panose="020E0802020502020306" pitchFamily="34" charset="0"/>
              </a:rPr>
              <a:t>Alpha</a:t>
            </a:r>
            <a:endParaRPr lang="en-US" sz="1000" dirty="0">
              <a:solidFill>
                <a:srgbClr val="FF0000"/>
              </a:solidFill>
              <a:latin typeface="Berlin Sans FB Demi" panose="020E0802020502020306" pitchFamily="34" charset="0"/>
            </a:endParaRPr>
          </a:p>
        </p:txBody>
      </p:sp>
      <p:sp>
        <p:nvSpPr>
          <p:cNvPr id="28" name="TextBox 45"/>
          <p:cNvSpPr txBox="1"/>
          <p:nvPr/>
        </p:nvSpPr>
        <p:spPr>
          <a:xfrm rot="21444438">
            <a:off x="6809312" y="4747376"/>
            <a:ext cx="988559" cy="246221"/>
          </a:xfrm>
          <a:prstGeom prst="rect">
            <a:avLst/>
          </a:prstGeom>
          <a:noFill/>
        </p:spPr>
        <p:txBody>
          <a:bodyPr wrap="square" rtlCol="0">
            <a:spAutoFit/>
          </a:bodyPr>
          <a:lstStyle/>
          <a:p>
            <a:r>
              <a:rPr lang="nl-BE" sz="1000" dirty="0" smtClean="0">
                <a:solidFill>
                  <a:srgbClr val="66FF33"/>
                </a:solidFill>
                <a:latin typeface="Berlin Sans FB Demi" panose="020E0802020502020306" pitchFamily="34" charset="0"/>
              </a:rPr>
              <a:t>Gate </a:t>
            </a:r>
            <a:r>
              <a:rPr lang="nl-BE" sz="1000" dirty="0" err="1" smtClean="0">
                <a:solidFill>
                  <a:srgbClr val="66FF33"/>
                </a:solidFill>
                <a:latin typeface="Berlin Sans FB Demi" panose="020E0802020502020306" pitchFamily="34" charset="0"/>
              </a:rPr>
              <a:t>Charlie</a:t>
            </a:r>
            <a:endParaRPr lang="en-US" sz="1000" dirty="0">
              <a:solidFill>
                <a:srgbClr val="66FF33"/>
              </a:solidFill>
              <a:latin typeface="Berlin Sans FB Demi" panose="020E0802020502020306" pitchFamily="34" charset="0"/>
            </a:endParaRPr>
          </a:p>
        </p:txBody>
      </p:sp>
      <p:sp>
        <p:nvSpPr>
          <p:cNvPr id="30" name="TextBox 44"/>
          <p:cNvSpPr txBox="1"/>
          <p:nvPr/>
        </p:nvSpPr>
        <p:spPr>
          <a:xfrm rot="21444438">
            <a:off x="3857052" y="3952215"/>
            <a:ext cx="852648" cy="246221"/>
          </a:xfrm>
          <a:prstGeom prst="rect">
            <a:avLst/>
          </a:prstGeom>
          <a:noFill/>
        </p:spPr>
        <p:txBody>
          <a:bodyPr wrap="square" rtlCol="0">
            <a:spAutoFit/>
          </a:bodyPr>
          <a:lstStyle/>
          <a:p>
            <a:r>
              <a:rPr lang="nl-BE" sz="1000" dirty="0" err="1" smtClean="0">
                <a:solidFill>
                  <a:srgbClr val="FF0000"/>
                </a:solidFill>
                <a:latin typeface="Berlin Sans FB Demi" panose="020E0802020502020306" pitchFamily="34" charset="0"/>
              </a:rPr>
              <a:t>Gate</a:t>
            </a:r>
            <a:r>
              <a:rPr lang="nl-BE" sz="1000" dirty="0" smtClean="0">
                <a:solidFill>
                  <a:srgbClr val="FF0000"/>
                </a:solidFill>
                <a:latin typeface="Berlin Sans FB Demi" panose="020E0802020502020306" pitchFamily="34" charset="0"/>
              </a:rPr>
              <a:t> Bravo</a:t>
            </a:r>
            <a:endParaRPr lang="en-US" sz="1000" dirty="0">
              <a:solidFill>
                <a:srgbClr val="FF0000"/>
              </a:solidFill>
              <a:latin typeface="Berlin Sans FB Demi" panose="020E0802020502020306" pitchFamily="34" charset="0"/>
            </a:endParaRPr>
          </a:p>
        </p:txBody>
      </p:sp>
      <p:sp>
        <p:nvSpPr>
          <p:cNvPr id="32" name="Tekstvak 31"/>
          <p:cNvSpPr txBox="1"/>
          <p:nvPr/>
        </p:nvSpPr>
        <p:spPr>
          <a:xfrm>
            <a:off x="323528" y="6165304"/>
            <a:ext cx="8496944" cy="307777"/>
          </a:xfrm>
          <a:prstGeom prst="rect">
            <a:avLst/>
          </a:prstGeom>
          <a:noFill/>
        </p:spPr>
        <p:txBody>
          <a:bodyPr wrap="square" rtlCol="0">
            <a:spAutoFit/>
          </a:bodyPr>
          <a:lstStyle/>
          <a:p>
            <a:r>
              <a:rPr lang="nl-BE" sz="1400" dirty="0" smtClean="0"/>
              <a:t>Snelheden in het kwartier:               op de hoofd weg en             op de andere wegen</a:t>
            </a:r>
            <a:endParaRPr lang="nl-BE" sz="1400" dirty="0"/>
          </a:p>
        </p:txBody>
      </p:sp>
      <p:pic>
        <p:nvPicPr>
          <p:cNvPr id="6146" name="Picture 2" descr="Maximum snelheid 50km per uu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55776" y="6021288"/>
            <a:ext cx="576064" cy="574050"/>
          </a:xfrm>
          <a:prstGeom prst="rect">
            <a:avLst/>
          </a:prstGeom>
          <a:noFill/>
        </p:spPr>
      </p:pic>
      <p:pic>
        <p:nvPicPr>
          <p:cNvPr id="6148" name="Picture 4" descr="Maximum snelheid 30km per uu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788024" y="6021288"/>
            <a:ext cx="576064" cy="574050"/>
          </a:xfrm>
          <a:prstGeom prst="rect">
            <a:avLst/>
          </a:prstGeom>
          <a:noFill/>
        </p:spPr>
      </p:pic>
      <p:pic>
        <p:nvPicPr>
          <p:cNvPr id="1028" name="Picture 4" descr="http://www.clipartbest.com/cliparts/nTB/xzE/nTBxzEnT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V="1">
            <a:off x="2351627" y="3523010"/>
            <a:ext cx="408298" cy="40829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http://www.clipartbest.com/cliparts/nTB/xzE/nTBxzEnTA.pn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V="1">
            <a:off x="4044840" y="3620895"/>
            <a:ext cx="408298" cy="408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705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p:nvPr/>
        </p:nvPicPr>
        <p:blipFill rotWithShape="1">
          <a:blip r:embed="rId3" cstate="print"/>
          <a:srcRect l="53411" t="13545" r="726" b="5177"/>
          <a:stretch/>
        </p:blipFill>
        <p:spPr bwMode="auto">
          <a:xfrm>
            <a:off x="179512" y="836712"/>
            <a:ext cx="8856984" cy="4786033"/>
          </a:xfrm>
          <a:prstGeom prst="rect">
            <a:avLst/>
          </a:prstGeom>
          <a:ln>
            <a:noFill/>
          </a:ln>
          <a:extLst>
            <a:ext uri="{53640926-AAD7-44D8-BBD7-CCE9431645EC}">
              <a14:shadowObscured xmlns:a14="http://schemas.microsoft.com/office/drawing/2010/main"/>
            </a:ext>
          </a:extLst>
        </p:spPr>
      </p:pic>
      <p:cxnSp>
        <p:nvCxnSpPr>
          <p:cNvPr id="20" name="Straight Arrow Connector 19"/>
          <p:cNvCxnSpPr/>
          <p:nvPr/>
        </p:nvCxnSpPr>
        <p:spPr>
          <a:xfrm>
            <a:off x="2987824" y="1772816"/>
            <a:ext cx="648072" cy="432048"/>
          </a:xfrm>
          <a:prstGeom prst="straightConnector1">
            <a:avLst/>
          </a:prstGeom>
          <a:ln w="34925">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descr="http://www.seton.be/media/catalog/product/cache/7/image/85e4522595efc69f496374d01ef2bf13/1459401966/d/m/dmeu_sapic3_pe377_1_std.lang.all.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776" y="1448780"/>
            <a:ext cx="504056" cy="504056"/>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p:cNvCxnSpPr/>
          <p:nvPr/>
        </p:nvCxnSpPr>
        <p:spPr>
          <a:xfrm flipH="1">
            <a:off x="5292080" y="1448780"/>
            <a:ext cx="68306" cy="540060"/>
          </a:xfrm>
          <a:prstGeom prst="straightConnector1">
            <a:avLst/>
          </a:prstGeom>
          <a:ln w="349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382090" y="1448780"/>
            <a:ext cx="648072" cy="432048"/>
          </a:xfrm>
          <a:prstGeom prst="straightConnector1">
            <a:avLst/>
          </a:prstGeom>
          <a:ln w="3492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389262" y="1445720"/>
            <a:ext cx="1342978" cy="216024"/>
          </a:xfrm>
          <a:prstGeom prst="straightConnector1">
            <a:avLst/>
          </a:prstGeom>
          <a:ln w="3492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5292080" y="1393671"/>
            <a:ext cx="144016" cy="110218"/>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856468" y="869387"/>
            <a:ext cx="473743" cy="517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5"/>
          <p:cNvPicPr>
            <a:picLocks noChangeAspect="1" noChangeArrowheads="1"/>
          </p:cNvPicPr>
          <p:nvPr/>
        </p:nvPicPr>
        <p:blipFill>
          <a:blip r:embed="rId6" cstate="print">
            <a:clrChange>
              <a:clrFrom>
                <a:srgbClr val="EBFFFF"/>
              </a:clrFrom>
              <a:clrTo>
                <a:srgbClr val="EBFFFF">
                  <a:alpha val="0"/>
                </a:srgbClr>
              </a:clrTo>
            </a:clrChange>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4765850" y="839180"/>
            <a:ext cx="60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4" name="Straight Arrow Connector 33"/>
          <p:cNvCxnSpPr/>
          <p:nvPr/>
        </p:nvCxnSpPr>
        <p:spPr>
          <a:xfrm>
            <a:off x="1331640" y="2108797"/>
            <a:ext cx="1152128" cy="1120931"/>
          </a:xfrm>
          <a:prstGeom prst="straightConnector1">
            <a:avLst/>
          </a:prstGeom>
          <a:ln w="34925">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031" name="Picture 7" descr="http://www.cardioservice.eu/wp-content/uploads/2011/02/AED_logo.jp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99592" y="1671566"/>
            <a:ext cx="503929" cy="50392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p:cNvSpPr/>
          <p:nvPr/>
        </p:nvSpPr>
        <p:spPr>
          <a:xfrm rot="21148832">
            <a:off x="4170041" y="2565567"/>
            <a:ext cx="569400" cy="717570"/>
          </a:xfrm>
          <a:prstGeom prst="rect">
            <a:avLst/>
          </a:prstGeom>
          <a:noFill/>
          <a:ln w="349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79512" y="5766761"/>
            <a:ext cx="288032" cy="398543"/>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467544" y="5766761"/>
            <a:ext cx="1440160" cy="369332"/>
          </a:xfrm>
          <a:prstGeom prst="rect">
            <a:avLst/>
          </a:prstGeom>
          <a:noFill/>
        </p:spPr>
        <p:txBody>
          <a:bodyPr wrap="square" rtlCol="0">
            <a:spAutoFit/>
          </a:bodyPr>
          <a:lstStyle/>
          <a:p>
            <a:r>
              <a:rPr lang="nl-BE" dirty="0" smtClean="0">
                <a:solidFill>
                  <a:srgbClr val="FF0000"/>
                </a:solidFill>
              </a:rPr>
              <a:t>: </a:t>
            </a:r>
            <a:r>
              <a:rPr lang="nl-BE" dirty="0" err="1" smtClean="0">
                <a:solidFill>
                  <a:srgbClr val="FF0000"/>
                </a:solidFill>
              </a:rPr>
              <a:t>Werfzone</a:t>
            </a:r>
            <a:endParaRPr lang="en-US" dirty="0">
              <a:solidFill>
                <a:srgbClr val="FF0000"/>
              </a:solidFill>
            </a:endParaRPr>
          </a:p>
        </p:txBody>
      </p:sp>
      <p:sp>
        <p:nvSpPr>
          <p:cNvPr id="37" name="TextBox 36"/>
          <p:cNvSpPr txBox="1"/>
          <p:nvPr/>
        </p:nvSpPr>
        <p:spPr>
          <a:xfrm rot="21216636">
            <a:off x="4140347" y="3464421"/>
            <a:ext cx="852648"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BLOK 4a</a:t>
            </a:r>
            <a:endParaRPr lang="en-US" sz="1000" dirty="0">
              <a:solidFill>
                <a:schemeClr val="bg1"/>
              </a:solidFill>
              <a:latin typeface="Berlin Sans FB Demi" panose="020E0802020502020306" pitchFamily="34" charset="0"/>
            </a:endParaRPr>
          </a:p>
        </p:txBody>
      </p:sp>
      <p:sp>
        <p:nvSpPr>
          <p:cNvPr id="42" name="TextBox 41"/>
          <p:cNvSpPr txBox="1"/>
          <p:nvPr/>
        </p:nvSpPr>
        <p:spPr>
          <a:xfrm rot="21216636">
            <a:off x="5008449" y="3383123"/>
            <a:ext cx="852648"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BLOK 4b</a:t>
            </a:r>
            <a:endParaRPr lang="en-US" sz="1000" dirty="0">
              <a:solidFill>
                <a:schemeClr val="bg1"/>
              </a:solidFill>
              <a:latin typeface="Berlin Sans FB Demi" panose="020E0802020502020306" pitchFamily="34" charset="0"/>
            </a:endParaRPr>
          </a:p>
        </p:txBody>
      </p:sp>
      <p:sp>
        <p:nvSpPr>
          <p:cNvPr id="43" name="TextBox 42"/>
          <p:cNvSpPr txBox="1"/>
          <p:nvPr/>
        </p:nvSpPr>
        <p:spPr>
          <a:xfrm rot="21216636">
            <a:off x="5896253" y="3293018"/>
            <a:ext cx="852648"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BLOK 4c</a:t>
            </a:r>
            <a:endParaRPr lang="en-US" sz="1000" dirty="0">
              <a:solidFill>
                <a:schemeClr val="bg1"/>
              </a:solidFill>
              <a:latin typeface="Berlin Sans FB Demi" panose="020E0802020502020306" pitchFamily="34" charset="0"/>
            </a:endParaRPr>
          </a:p>
        </p:txBody>
      </p:sp>
      <p:sp>
        <p:nvSpPr>
          <p:cNvPr id="44" name="TextBox 43"/>
          <p:cNvSpPr txBox="1"/>
          <p:nvPr/>
        </p:nvSpPr>
        <p:spPr>
          <a:xfrm rot="21216636">
            <a:off x="6764255" y="3217780"/>
            <a:ext cx="852648"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BLOK 4d</a:t>
            </a:r>
            <a:endParaRPr lang="en-US" sz="1000" dirty="0">
              <a:solidFill>
                <a:schemeClr val="bg1"/>
              </a:solidFill>
              <a:latin typeface="Berlin Sans FB Demi" panose="020E0802020502020306" pitchFamily="34" charset="0"/>
            </a:endParaRPr>
          </a:p>
        </p:txBody>
      </p:sp>
      <p:sp>
        <p:nvSpPr>
          <p:cNvPr id="45" name="TextBox 44"/>
          <p:cNvSpPr txBox="1"/>
          <p:nvPr/>
        </p:nvSpPr>
        <p:spPr>
          <a:xfrm rot="21444438">
            <a:off x="3070884" y="4483791"/>
            <a:ext cx="852648"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Gate </a:t>
            </a:r>
            <a:r>
              <a:rPr lang="nl-BE" sz="1000" dirty="0" err="1" smtClean="0">
                <a:solidFill>
                  <a:schemeClr val="bg1"/>
                </a:solidFill>
                <a:latin typeface="Berlin Sans FB Demi" panose="020E0802020502020306" pitchFamily="34" charset="0"/>
              </a:rPr>
              <a:t>Alpha</a:t>
            </a:r>
            <a:endParaRPr lang="en-US" sz="1000" dirty="0">
              <a:solidFill>
                <a:schemeClr val="bg1"/>
              </a:solidFill>
              <a:latin typeface="Berlin Sans FB Demi" panose="020E0802020502020306" pitchFamily="34" charset="0"/>
            </a:endParaRPr>
          </a:p>
        </p:txBody>
      </p:sp>
      <p:sp>
        <p:nvSpPr>
          <p:cNvPr id="46" name="TextBox 45"/>
          <p:cNvSpPr txBox="1"/>
          <p:nvPr/>
        </p:nvSpPr>
        <p:spPr>
          <a:xfrm rot="21444438">
            <a:off x="7230602" y="4626060"/>
            <a:ext cx="988559" cy="246221"/>
          </a:xfrm>
          <a:prstGeom prst="rect">
            <a:avLst/>
          </a:prstGeom>
          <a:noFill/>
        </p:spPr>
        <p:txBody>
          <a:bodyPr wrap="square" rtlCol="0">
            <a:spAutoFit/>
          </a:bodyPr>
          <a:lstStyle/>
          <a:p>
            <a:r>
              <a:rPr lang="nl-BE" sz="1000" dirty="0" smtClean="0">
                <a:solidFill>
                  <a:schemeClr val="bg1"/>
                </a:solidFill>
                <a:latin typeface="Berlin Sans FB Demi" panose="020E0802020502020306" pitchFamily="34" charset="0"/>
              </a:rPr>
              <a:t>Gate </a:t>
            </a:r>
            <a:r>
              <a:rPr lang="nl-BE" sz="1000" dirty="0" err="1" smtClean="0">
                <a:solidFill>
                  <a:schemeClr val="bg1"/>
                </a:solidFill>
                <a:latin typeface="Berlin Sans FB Demi" panose="020E0802020502020306" pitchFamily="34" charset="0"/>
              </a:rPr>
              <a:t>Charlie</a:t>
            </a:r>
            <a:endParaRPr lang="en-US" sz="1000" dirty="0">
              <a:solidFill>
                <a:schemeClr val="bg1"/>
              </a:solidFill>
              <a:latin typeface="Berlin Sans FB Demi" panose="020E0802020502020306" pitchFamily="34" charset="0"/>
            </a:endParaRPr>
          </a:p>
        </p:txBody>
      </p:sp>
      <p:sp>
        <p:nvSpPr>
          <p:cNvPr id="38" name="Rectangle 37"/>
          <p:cNvSpPr/>
          <p:nvPr/>
        </p:nvSpPr>
        <p:spPr>
          <a:xfrm rot="21272914">
            <a:off x="4242578" y="1855261"/>
            <a:ext cx="236690" cy="253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5"/>
          <p:cNvPicPr>
            <a:picLocks noChangeAspect="1" noChangeArrowheads="1"/>
          </p:cNvPicPr>
          <p:nvPr/>
        </p:nvPicPr>
        <p:blipFill>
          <a:blip r:embed="rId10" cstate="print">
            <a:clrChange>
              <a:clrFrom>
                <a:srgbClr val="EBFFFF"/>
              </a:clrFrom>
              <a:clrTo>
                <a:srgbClr val="EBFFFF">
                  <a:alpha val="0"/>
                </a:srgbClr>
              </a:clrTo>
            </a:clrChange>
            <a:extLst>
              <a:ext uri="{BEBA8EAE-BF5A-486C-A8C5-ECC9F3942E4B}">
                <a14:imgProps xmlns:a14="http://schemas.microsoft.com/office/drawing/2010/main">
                  <a14:imgLayer r:embed="rId11">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rot="21357574">
            <a:off x="4211255" y="183644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1" name="Straight Connector 40"/>
          <p:cNvCxnSpPr/>
          <p:nvPr/>
        </p:nvCxnSpPr>
        <p:spPr>
          <a:xfrm>
            <a:off x="4129294" y="1772816"/>
            <a:ext cx="437377" cy="40267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184827" y="1772816"/>
            <a:ext cx="381844" cy="4247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04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0485" name="AutoShape 15" descr="9k="/>
          <p:cNvSpPr>
            <a:spLocks noChangeAspect="1" noChangeArrowheads="1"/>
          </p:cNvSpPr>
          <p:nvPr/>
        </p:nvSpPr>
        <p:spPr bwMode="auto">
          <a:xfrm>
            <a:off x="80963" y="-26988"/>
            <a:ext cx="1352550" cy="981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nl-NL" altLang="nl-BE" sz="1800"/>
          </a:p>
        </p:txBody>
      </p:sp>
      <p:pic>
        <p:nvPicPr>
          <p:cNvPr id="14"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9857" y="1844674"/>
            <a:ext cx="4933556" cy="3240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ep 8"/>
          <p:cNvGrpSpPr/>
          <p:nvPr/>
        </p:nvGrpSpPr>
        <p:grpSpPr>
          <a:xfrm>
            <a:off x="250825" y="177651"/>
            <a:ext cx="8766324" cy="6348563"/>
            <a:chOff x="250825" y="177651"/>
            <a:chExt cx="8766324" cy="6348563"/>
          </a:xfrm>
        </p:grpSpPr>
        <p:sp>
          <p:nvSpPr>
            <p:cNvPr id="10"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11" name="Groep 10"/>
            <p:cNvGrpSpPr/>
            <p:nvPr/>
          </p:nvGrpSpPr>
          <p:grpSpPr>
            <a:xfrm>
              <a:off x="250825" y="177651"/>
              <a:ext cx="8766324" cy="6348563"/>
              <a:chOff x="250825" y="177651"/>
              <a:chExt cx="8766324" cy="6348563"/>
            </a:xfrm>
          </p:grpSpPr>
          <p:pic>
            <p:nvPicPr>
              <p:cNvPr id="12"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Afbeelding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
        <p:nvSpPr>
          <p:cNvPr id="16" name="Rectangle 15"/>
          <p:cNvSpPr/>
          <p:nvPr/>
        </p:nvSpPr>
        <p:spPr>
          <a:xfrm>
            <a:off x="7998472" y="5761038"/>
            <a:ext cx="822000" cy="765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http://units.mil.intra/sites/CCInfra/PublishingImages/logo-CCi-DEF%20klei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98472" y="5761038"/>
            <a:ext cx="1028700" cy="85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049692"/>
      </p:ext>
    </p:extLst>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3750" name="Rectangle 6"/>
          <p:cNvSpPr>
            <a:spLocks noChangeArrowheads="1"/>
          </p:cNvSpPr>
          <p:nvPr/>
        </p:nvSpPr>
        <p:spPr bwMode="auto">
          <a:xfrm>
            <a:off x="1476375" y="998538"/>
            <a:ext cx="6019800" cy="569912"/>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mn-cs"/>
            </a:endParaRPr>
          </a:p>
        </p:txBody>
      </p:sp>
      <p:sp>
        <p:nvSpPr>
          <p:cNvPr id="1092669" name="Text Box 61"/>
          <p:cNvSpPr txBox="1">
            <a:spLocks noChangeArrowheads="1"/>
          </p:cNvSpPr>
          <p:nvPr/>
        </p:nvSpPr>
        <p:spPr bwMode="auto">
          <a:xfrm>
            <a:off x="2123728" y="1916832"/>
            <a:ext cx="4464496" cy="3470181"/>
          </a:xfrm>
          <a:prstGeom prst="rect">
            <a:avLst/>
          </a:prstGeom>
          <a:noFill/>
          <a:ln w="9525">
            <a:noFill/>
            <a:miter lim="800000"/>
            <a:headEnd/>
            <a:tailEnd/>
          </a:ln>
          <a:effectLst/>
        </p:spPr>
        <p:txBody>
          <a:bodyPr wrap="square" anchor="ctr">
            <a:spAutoFit/>
          </a:bodyPr>
          <a:lstStyle>
            <a:lvl1pPr marL="536575" indent="-536575"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50000"/>
              </a:lnSpc>
              <a:spcBef>
                <a:spcPts val="600"/>
              </a:spcBef>
              <a:buClr>
                <a:srgbClr val="3366FF"/>
              </a:buClr>
              <a:buSzPct val="90000"/>
              <a:buFont typeface="Wingdings" panose="05000000000000000000" pitchFamily="2" charset="2"/>
              <a:buChar char="F"/>
              <a:defRPr/>
            </a:pPr>
            <a:r>
              <a:rPr lang="nl-NL" altLang="nl-BE" sz="2100" b="1" dirty="0" smtClean="0">
                <a:effectLst>
                  <a:outerShdw blurRad="38100" dist="38100" dir="2700000" algn="tl">
                    <a:srgbClr val="C0C0C0"/>
                  </a:outerShdw>
                </a:effectLst>
                <a:latin typeface="Comic Sans MS" panose="030F0702030302020204" pitchFamily="66" charset="0"/>
              </a:rPr>
              <a:t>Doel  van de toolbox</a:t>
            </a:r>
            <a:endParaRPr lang="nl-NL" altLang="nl-BE" sz="2100" b="1" dirty="0" smtClean="0">
              <a:solidFill>
                <a:srgbClr val="3366FF"/>
              </a:solidFill>
              <a:effectLst>
                <a:outerShdw blurRad="38100" dist="38100" dir="2700000" algn="tl">
                  <a:srgbClr val="C0C0C0"/>
                </a:outerShdw>
              </a:effectLst>
              <a:latin typeface="Comic Sans MS" panose="030F0702030302020204" pitchFamily="66" charset="0"/>
            </a:endParaRPr>
          </a:p>
          <a:p>
            <a:pPr>
              <a:lnSpc>
                <a:spcPct val="150000"/>
              </a:lnSpc>
              <a:spcBef>
                <a:spcPct val="50000"/>
              </a:spcBef>
              <a:buClr>
                <a:srgbClr val="3366FF"/>
              </a:buClr>
              <a:buSzPct val="90000"/>
              <a:buFont typeface="Wingdings" panose="05000000000000000000" pitchFamily="2" charset="2"/>
              <a:buChar char="F"/>
            </a:pPr>
            <a:r>
              <a:rPr lang="nl-NL" altLang="nl-BE" sz="2100" b="1" dirty="0" err="1" smtClean="0">
                <a:effectLst>
                  <a:outerShdw blurRad="38100" dist="38100" dir="2700000" algn="tl">
                    <a:srgbClr val="C0C0C0"/>
                  </a:outerShdw>
                </a:effectLst>
                <a:latin typeface="Comic Sans MS" panose="030F0702030302020204" pitchFamily="66" charset="0"/>
              </a:rPr>
              <a:t>Bidirectionele</a:t>
            </a:r>
            <a:r>
              <a:rPr lang="nl-NL" altLang="nl-BE" sz="2100" b="1" dirty="0" smtClean="0">
                <a:effectLst>
                  <a:outerShdw blurRad="38100" dist="38100" dir="2700000" algn="tl">
                    <a:srgbClr val="C0C0C0"/>
                  </a:outerShdw>
                </a:effectLst>
                <a:latin typeface="Comic Sans MS" panose="030F0702030302020204" pitchFamily="66" charset="0"/>
              </a:rPr>
              <a:t> </a:t>
            </a:r>
            <a:r>
              <a:rPr lang="nl-NL" altLang="nl-BE" sz="2100" b="1" dirty="0" err="1" smtClean="0">
                <a:effectLst>
                  <a:outerShdw blurRad="38100" dist="38100" dir="2700000" algn="tl">
                    <a:srgbClr val="C0C0C0"/>
                  </a:outerShdw>
                </a:effectLst>
                <a:latin typeface="Comic Sans MS" panose="030F0702030302020204" pitchFamily="66" charset="0"/>
              </a:rPr>
              <a:t>Coord</a:t>
            </a:r>
            <a:endParaRPr lang="nl-NL" altLang="nl-BE" sz="2100" b="1" dirty="0">
              <a:effectLst>
                <a:outerShdw blurRad="38100" dist="38100" dir="2700000" algn="tl">
                  <a:srgbClr val="C0C0C0"/>
                </a:outerShdw>
              </a:effectLst>
              <a:latin typeface="Comic Sans MS" panose="030F0702030302020204" pitchFamily="66" charset="0"/>
            </a:endParaRPr>
          </a:p>
          <a:p>
            <a:pPr>
              <a:lnSpc>
                <a:spcPct val="150000"/>
              </a:lnSpc>
              <a:spcBef>
                <a:spcPts val="600"/>
              </a:spcBef>
              <a:buClr>
                <a:srgbClr val="3366FF"/>
              </a:buClr>
              <a:buSzPct val="90000"/>
              <a:buFont typeface="Wingdings" panose="05000000000000000000" pitchFamily="2" charset="2"/>
              <a:buChar char="F"/>
              <a:defRPr/>
            </a:pPr>
            <a:r>
              <a:rPr lang="nl-NL" altLang="nl-BE" sz="2100" b="1" dirty="0" smtClean="0">
                <a:effectLst>
                  <a:outerShdw blurRad="38100" dist="38100" dir="2700000" algn="tl">
                    <a:srgbClr val="C0C0C0"/>
                  </a:outerShdw>
                </a:effectLst>
                <a:latin typeface="Comic Sans MS" panose="030F0702030302020204" pitchFamily="66" charset="0"/>
              </a:rPr>
              <a:t>“</a:t>
            </a:r>
            <a:r>
              <a:rPr lang="nl-NL" altLang="nl-BE" sz="2100" b="1" dirty="0" err="1" smtClean="0">
                <a:effectLst>
                  <a:outerShdw blurRad="38100" dist="38100" dir="2700000" algn="tl">
                    <a:srgbClr val="C0C0C0"/>
                  </a:outerShdw>
                </a:effectLst>
                <a:latin typeface="Comic Sans MS" panose="030F0702030302020204" pitchFamily="66" charset="0"/>
              </a:rPr>
              <a:t>Behaviour</a:t>
            </a:r>
            <a:r>
              <a:rPr lang="nl-NL" altLang="nl-BE" sz="2100" b="1" dirty="0" smtClean="0">
                <a:effectLst>
                  <a:outerShdw blurRad="38100" dist="38100" dir="2700000" algn="tl">
                    <a:srgbClr val="C0C0C0"/>
                  </a:outerShdw>
                </a:effectLst>
                <a:latin typeface="Comic Sans MS" panose="030F0702030302020204" pitchFamily="66" charset="0"/>
              </a:rPr>
              <a:t> </a:t>
            </a:r>
            <a:r>
              <a:rPr lang="nl-NL" altLang="nl-BE" sz="2100" b="1" dirty="0" err="1" smtClean="0">
                <a:effectLst>
                  <a:outerShdw blurRad="38100" dist="38100" dir="2700000" algn="tl">
                    <a:srgbClr val="C0C0C0"/>
                  </a:outerShdw>
                </a:effectLst>
                <a:latin typeface="Comic Sans MS" panose="030F0702030302020204" pitchFamily="66" charset="0"/>
              </a:rPr>
              <a:t>Based</a:t>
            </a:r>
            <a:r>
              <a:rPr lang="nl-NL" altLang="nl-BE" sz="2100" b="1" dirty="0" smtClean="0">
                <a:effectLst>
                  <a:outerShdw blurRad="38100" dist="38100" dir="2700000" algn="tl">
                    <a:srgbClr val="C0C0C0"/>
                  </a:outerShdw>
                </a:effectLst>
                <a:latin typeface="Comic Sans MS" panose="030F0702030302020204" pitchFamily="66" charset="0"/>
              </a:rPr>
              <a:t> </a:t>
            </a:r>
            <a:r>
              <a:rPr lang="nl-NL" altLang="nl-BE" sz="2100" b="1" dirty="0" err="1" smtClean="0">
                <a:effectLst>
                  <a:outerShdw blurRad="38100" dist="38100" dir="2700000" algn="tl">
                    <a:srgbClr val="C0C0C0"/>
                  </a:outerShdw>
                </a:effectLst>
                <a:latin typeface="Comic Sans MS" panose="030F0702030302020204" pitchFamily="66" charset="0"/>
              </a:rPr>
              <a:t>Safety</a:t>
            </a:r>
            <a:r>
              <a:rPr lang="nl-NL" altLang="nl-BE" sz="2100" b="1" dirty="0" smtClean="0">
                <a:effectLst>
                  <a:outerShdw blurRad="38100" dist="38100" dir="2700000" algn="tl">
                    <a:srgbClr val="C0C0C0"/>
                  </a:outerShdw>
                </a:effectLst>
                <a:latin typeface="Comic Sans MS" panose="030F0702030302020204" pitchFamily="66" charset="0"/>
              </a:rPr>
              <a:t>”</a:t>
            </a:r>
            <a:endParaRPr lang="nl-NL" altLang="nl-BE" sz="2100" b="1" dirty="0">
              <a:solidFill>
                <a:srgbClr val="0066FF"/>
              </a:solidFill>
              <a:effectLst>
                <a:outerShdw blurRad="38100" dist="38100" dir="2700000" algn="tl">
                  <a:srgbClr val="C0C0C0"/>
                </a:outerShdw>
              </a:effectLst>
              <a:latin typeface="Comic Sans MS" panose="030F0702030302020204" pitchFamily="66" charset="0"/>
            </a:endParaRPr>
          </a:p>
          <a:p>
            <a:pPr>
              <a:lnSpc>
                <a:spcPct val="150000"/>
              </a:lnSpc>
              <a:spcBef>
                <a:spcPts val="600"/>
              </a:spcBef>
              <a:buClr>
                <a:srgbClr val="3366FF"/>
              </a:buClr>
              <a:buSzPct val="90000"/>
              <a:buFont typeface="Wingdings" panose="05000000000000000000" pitchFamily="2" charset="2"/>
              <a:buChar char="F"/>
              <a:defRPr/>
            </a:pPr>
            <a:r>
              <a:rPr lang="nl-NL" altLang="nl-BE" sz="2100" b="1" dirty="0" smtClean="0">
                <a:effectLst>
                  <a:outerShdw blurRad="38100" dist="38100" dir="2700000" algn="tl">
                    <a:srgbClr val="C0C0C0"/>
                  </a:outerShdw>
                </a:effectLst>
                <a:latin typeface="Comic Sans MS" panose="030F0702030302020204" pitchFamily="66" charset="0"/>
              </a:rPr>
              <a:t>Specifieke </a:t>
            </a:r>
            <a:r>
              <a:rPr lang="nl-NL" altLang="nl-BE" sz="2100" b="1" dirty="0">
                <a:effectLst>
                  <a:outerShdw blurRad="38100" dist="38100" dir="2700000" algn="tl">
                    <a:srgbClr val="C0C0C0"/>
                  </a:outerShdw>
                </a:effectLst>
                <a:latin typeface="Comic Sans MS" panose="030F0702030302020204" pitchFamily="66" charset="0"/>
              </a:rPr>
              <a:t>punten (RA</a:t>
            </a:r>
            <a:r>
              <a:rPr lang="nl-NL" altLang="nl-BE" sz="2100" b="1" dirty="0" smtClean="0">
                <a:effectLst>
                  <a:outerShdw blurRad="38100" dist="38100" dir="2700000" algn="tl">
                    <a:srgbClr val="C0C0C0"/>
                  </a:outerShdw>
                </a:effectLst>
                <a:latin typeface="Comic Sans MS" panose="030F0702030302020204" pitchFamily="66" charset="0"/>
              </a:rPr>
              <a:t>)</a:t>
            </a:r>
            <a:endParaRPr lang="nl-NL" altLang="nl-BE" sz="2100" b="1" dirty="0" smtClean="0">
              <a:solidFill>
                <a:srgbClr val="3366FF"/>
              </a:solidFill>
              <a:effectLst>
                <a:outerShdw blurRad="38100" dist="38100" dir="2700000" algn="tl">
                  <a:srgbClr val="C0C0C0"/>
                </a:outerShdw>
              </a:effectLst>
              <a:latin typeface="Comic Sans MS" panose="030F0702030302020204" pitchFamily="66" charset="0"/>
            </a:endParaRPr>
          </a:p>
          <a:p>
            <a:pPr>
              <a:lnSpc>
                <a:spcPct val="150000"/>
              </a:lnSpc>
              <a:spcBef>
                <a:spcPts val="600"/>
              </a:spcBef>
              <a:buClr>
                <a:srgbClr val="3366FF"/>
              </a:buClr>
              <a:buSzPct val="90000"/>
              <a:buFont typeface="Wingdings" panose="05000000000000000000" pitchFamily="2" charset="2"/>
              <a:buChar char="F"/>
              <a:defRPr/>
            </a:pPr>
            <a:r>
              <a:rPr lang="nl-NL" altLang="nl-BE" sz="2100" b="1" dirty="0" smtClean="0">
                <a:effectLst>
                  <a:outerShdw blurRad="38100" dist="38100" dir="2700000" algn="tl">
                    <a:srgbClr val="C0C0C0"/>
                  </a:outerShdw>
                </a:effectLst>
                <a:latin typeface="Comic Sans MS" panose="030F0702030302020204" pitchFamily="66" charset="0"/>
              </a:rPr>
              <a:t>Intern </a:t>
            </a:r>
            <a:r>
              <a:rPr lang="nl-NL" altLang="nl-BE" sz="2100" b="1" dirty="0" err="1" smtClean="0">
                <a:effectLst>
                  <a:outerShdw blurRad="38100" dist="38100" dir="2700000" algn="tl">
                    <a:srgbClr val="C0C0C0"/>
                  </a:outerShdw>
                </a:effectLst>
                <a:latin typeface="Comic Sans MS" panose="030F0702030302020204" pitchFamily="66" charset="0"/>
              </a:rPr>
              <a:t>NoodPlan</a:t>
            </a:r>
            <a:r>
              <a:rPr lang="nl-NL" altLang="nl-BE" sz="2100" b="1" dirty="0" smtClean="0">
                <a:solidFill>
                  <a:srgbClr val="3366FF"/>
                </a:solidFill>
                <a:effectLst>
                  <a:outerShdw blurRad="38100" dist="38100" dir="2700000" algn="tl">
                    <a:srgbClr val="C0C0C0"/>
                  </a:outerShdw>
                </a:effectLst>
                <a:latin typeface="Comic Sans MS" panose="030F0702030302020204" pitchFamily="66" charset="0"/>
                <a:hlinkClick r:id="rId3" action="ppaction://hlinksldjump"/>
              </a:rPr>
              <a:t> </a:t>
            </a:r>
            <a:endParaRPr lang="nl-NL" altLang="nl-BE" sz="2100" b="1" dirty="0" smtClean="0">
              <a:effectLst>
                <a:outerShdw blurRad="38100" dist="38100" dir="2700000" algn="tl">
                  <a:srgbClr val="C0C0C0"/>
                </a:outerShdw>
              </a:effectLst>
              <a:latin typeface="Comic Sans MS" panose="030F0702030302020204" pitchFamily="66" charset="0"/>
            </a:endParaRPr>
          </a:p>
          <a:p>
            <a:pPr>
              <a:lnSpc>
                <a:spcPct val="150000"/>
              </a:lnSpc>
              <a:spcBef>
                <a:spcPts val="600"/>
              </a:spcBef>
              <a:buClr>
                <a:srgbClr val="3366FF"/>
              </a:buClr>
              <a:buSzPct val="90000"/>
              <a:buFont typeface="Wingdings" panose="05000000000000000000" pitchFamily="2" charset="2"/>
              <a:buChar char="F"/>
              <a:defRPr/>
            </a:pPr>
            <a:r>
              <a:rPr lang="nl-NL" altLang="nl-BE" sz="2100" b="1" dirty="0" smtClean="0">
                <a:effectLst>
                  <a:outerShdw blurRad="38100" dist="38100" dir="2700000" algn="tl">
                    <a:srgbClr val="C0C0C0"/>
                  </a:outerShdw>
                </a:effectLst>
                <a:latin typeface="Comic Sans MS" panose="030F0702030302020204" pitchFamily="66" charset="0"/>
              </a:rPr>
              <a:t>Vragen</a:t>
            </a:r>
          </a:p>
        </p:txBody>
      </p:sp>
      <p:sp>
        <p:nvSpPr>
          <p:cNvPr id="15" name="Text Box 7"/>
          <p:cNvSpPr txBox="1">
            <a:spLocks noChangeArrowheads="1"/>
          </p:cNvSpPr>
          <p:nvPr/>
        </p:nvSpPr>
        <p:spPr bwMode="auto">
          <a:xfrm>
            <a:off x="1928813" y="1054100"/>
            <a:ext cx="5113337" cy="519113"/>
          </a:xfrm>
          <a:prstGeom prst="rect">
            <a:avLst/>
          </a:prstGeom>
          <a:noFill/>
          <a:ln w="9525">
            <a:noFill/>
            <a:miter lim="800000"/>
            <a:headEnd/>
            <a:tailEnd/>
          </a:ln>
        </p:spPr>
        <p:txBody>
          <a:bodyPr>
            <a:spAutoFit/>
          </a:bodyPr>
          <a:lstStyle/>
          <a:p>
            <a:pPr algn="ctr">
              <a:spcBef>
                <a:spcPct val="50000"/>
              </a:spcBef>
              <a:defRPr/>
            </a:pPr>
            <a:r>
              <a:rPr lang="en-US" sz="2800" b="1" dirty="0" smtClean="0">
                <a:solidFill>
                  <a:srgbClr val="3366FF"/>
                </a:solidFill>
                <a:effectLst>
                  <a:outerShdw blurRad="38100" dist="38100" dir="2700000" algn="tl">
                    <a:srgbClr val="C0C0C0"/>
                  </a:outerShdw>
                </a:effectLst>
                <a:latin typeface="Arial" charset="0"/>
                <a:cs typeface="+mn-cs"/>
              </a:rPr>
              <a:t>Agenda</a:t>
            </a:r>
            <a:r>
              <a:rPr lang="en-US" sz="2800" u="sng" dirty="0" smtClean="0">
                <a:latin typeface="Comic Sans MS" pitchFamily="66" charset="0"/>
                <a:cs typeface="+mn-cs"/>
              </a:rPr>
              <a:t> </a:t>
            </a:r>
            <a:endParaRPr lang="en-US" sz="2800" b="1" u="sng" dirty="0">
              <a:latin typeface="Comic Sans MS" pitchFamily="66" charset="0"/>
              <a:cs typeface="+mn-cs"/>
            </a:endParaRPr>
          </a:p>
        </p:txBody>
      </p:sp>
      <p:grpSp>
        <p:nvGrpSpPr>
          <p:cNvPr id="20" name="Groep 19"/>
          <p:cNvGrpSpPr/>
          <p:nvPr/>
        </p:nvGrpSpPr>
        <p:grpSpPr>
          <a:xfrm>
            <a:off x="250825" y="177651"/>
            <a:ext cx="8766324" cy="6348563"/>
            <a:chOff x="250825" y="177651"/>
            <a:chExt cx="8766324" cy="6348563"/>
          </a:xfrm>
        </p:grpSpPr>
        <p:sp>
          <p:nvSpPr>
            <p:cNvPr id="21"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2" name="Groep 21"/>
            <p:cNvGrpSpPr/>
            <p:nvPr/>
          </p:nvGrpSpPr>
          <p:grpSpPr>
            <a:xfrm>
              <a:off x="250825" y="177651"/>
              <a:ext cx="8766324" cy="6348563"/>
              <a:chOff x="250825" y="177651"/>
              <a:chExt cx="8766324" cy="6348563"/>
            </a:xfrm>
          </p:grpSpPr>
          <p:pic>
            <p:nvPicPr>
              <p:cNvPr id="23"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Afbeelding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3750" name="Rectangle 6"/>
          <p:cNvSpPr>
            <a:spLocks noChangeArrowheads="1"/>
          </p:cNvSpPr>
          <p:nvPr/>
        </p:nvSpPr>
        <p:spPr bwMode="auto">
          <a:xfrm>
            <a:off x="1476375" y="998538"/>
            <a:ext cx="6019800" cy="569912"/>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mn-cs"/>
            </a:endParaRPr>
          </a:p>
        </p:txBody>
      </p:sp>
      <p:sp>
        <p:nvSpPr>
          <p:cNvPr id="17413" name="Text Box 7"/>
          <p:cNvSpPr txBox="1">
            <a:spLocks noChangeArrowheads="1"/>
          </p:cNvSpPr>
          <p:nvPr/>
        </p:nvSpPr>
        <p:spPr bwMode="auto">
          <a:xfrm>
            <a:off x="1476375" y="1054100"/>
            <a:ext cx="6019800" cy="523220"/>
          </a:xfrm>
          <a:prstGeom prst="rect">
            <a:avLst/>
          </a:prstGeom>
          <a:noFill/>
          <a:ln w="9525">
            <a:noFill/>
            <a:miter lim="800000"/>
            <a:headEnd/>
            <a:tailEnd/>
          </a:ln>
        </p:spPr>
        <p:txBody>
          <a:bodyPr wrap="square">
            <a:spAutoFit/>
          </a:bodyPr>
          <a:lstStyle/>
          <a:p>
            <a:pPr algn="ctr">
              <a:spcBef>
                <a:spcPct val="50000"/>
              </a:spcBef>
              <a:defRPr/>
            </a:pPr>
            <a:r>
              <a:rPr lang="en-US" sz="2800" b="1" dirty="0" err="1" smtClean="0">
                <a:solidFill>
                  <a:srgbClr val="3366FF"/>
                </a:solidFill>
                <a:effectLst>
                  <a:outerShdw blurRad="38100" dist="38100" dir="2700000" algn="tl">
                    <a:srgbClr val="C0C0C0"/>
                  </a:outerShdw>
                </a:effectLst>
                <a:latin typeface="Arial" charset="0"/>
                <a:cs typeface="+mn-cs"/>
              </a:rPr>
              <a:t>Doel</a:t>
            </a:r>
            <a:r>
              <a:rPr lang="en-US" sz="2800" b="1" dirty="0" smtClean="0">
                <a:solidFill>
                  <a:srgbClr val="3366FF"/>
                </a:solidFill>
                <a:effectLst>
                  <a:outerShdw blurRad="38100" dist="38100" dir="2700000" algn="tl">
                    <a:srgbClr val="C0C0C0"/>
                  </a:outerShdw>
                </a:effectLst>
                <a:latin typeface="Arial" charset="0"/>
                <a:cs typeface="+mn-cs"/>
              </a:rPr>
              <a:t> </a:t>
            </a:r>
            <a:r>
              <a:rPr lang="en-US" sz="2800" u="sng" dirty="0" smtClean="0">
                <a:latin typeface="Comic Sans MS" pitchFamily="66" charset="0"/>
                <a:cs typeface="+mn-cs"/>
              </a:rPr>
              <a:t> </a:t>
            </a:r>
            <a:endParaRPr lang="en-US" sz="2800" b="1" u="sng" dirty="0">
              <a:latin typeface="Comic Sans MS" pitchFamily="66" charset="0"/>
              <a:cs typeface="+mn-cs"/>
            </a:endParaRPr>
          </a:p>
        </p:txBody>
      </p:sp>
      <p:grpSp>
        <p:nvGrpSpPr>
          <p:cNvPr id="15" name="Group 16"/>
          <p:cNvGrpSpPr>
            <a:grpSpLocks/>
          </p:cNvGrpSpPr>
          <p:nvPr/>
        </p:nvGrpSpPr>
        <p:grpSpPr bwMode="auto">
          <a:xfrm>
            <a:off x="884788" y="1725613"/>
            <a:ext cx="7504267" cy="3363913"/>
            <a:chOff x="703" y="940"/>
            <a:chExt cx="4933" cy="2119"/>
          </a:xfrm>
        </p:grpSpPr>
        <p:sp>
          <p:nvSpPr>
            <p:cNvPr id="16" name="Text Box 23">
              <a:hlinkClick r:id="rId3" action="ppaction://hlinksldjump"/>
            </p:cNvPr>
            <p:cNvSpPr txBox="1">
              <a:spLocks noChangeArrowheads="1"/>
            </p:cNvSpPr>
            <p:nvPr/>
          </p:nvSpPr>
          <p:spPr bwMode="auto">
            <a:xfrm>
              <a:off x="703" y="940"/>
              <a:ext cx="4853" cy="795"/>
            </a:xfrm>
            <a:prstGeom prst="rect">
              <a:avLst/>
            </a:prstGeom>
            <a:noFill/>
            <a:ln w="9525">
              <a:noFill/>
              <a:miter lim="800000"/>
              <a:headEnd/>
              <a:tailEnd/>
            </a:ln>
            <a:effectLst/>
          </p:spPr>
          <p:txBody>
            <a:bodyPr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smtClean="0">
                  <a:solidFill>
                    <a:srgbClr val="0066CC"/>
                  </a:solidFill>
                  <a:latin typeface="Comic Sans MS" pitchFamily="66" charset="0"/>
                </a:rPr>
                <a:t>Ref</a:t>
              </a:r>
              <a:r>
                <a:rPr lang="en-US" b="1" dirty="0">
                  <a:solidFill>
                    <a:srgbClr val="0066CC"/>
                  </a:solidFill>
                  <a:latin typeface="Comic Sans MS" pitchFamily="66" charset="0"/>
                </a:rPr>
                <a:t>: </a:t>
              </a:r>
              <a:r>
                <a:rPr lang="fr-BE" sz="1600" dirty="0"/>
                <a:t>DGMR-SPS-PRPER-PMRW-006: </a:t>
              </a:r>
              <a:r>
                <a:rPr lang="fr-BE" sz="1600" dirty="0" smtClean="0"/>
                <a:t>“ </a:t>
              </a:r>
              <a:r>
                <a:rPr lang="fr-BE" sz="1600" dirty="0" err="1" smtClean="0"/>
                <a:t>Safety</a:t>
              </a:r>
              <a:r>
                <a:rPr lang="fr-BE" sz="1600" dirty="0" smtClean="0"/>
                <a:t> </a:t>
              </a:r>
              <a:r>
                <a:rPr lang="fr-BE" sz="1600" dirty="0"/>
                <a:t>Consulting (SACO</a:t>
              </a:r>
              <a:r>
                <a:rPr lang="fr-BE" sz="1600" dirty="0" smtClean="0"/>
                <a:t>) </a:t>
              </a:r>
              <a:r>
                <a:rPr lang="fr-BE" sz="1600" dirty="0" err="1" smtClean="0"/>
                <a:t>Kw</a:t>
              </a:r>
              <a:r>
                <a:rPr lang="fr-BE" sz="1600" dirty="0"/>
                <a:t> </a:t>
              </a:r>
              <a:r>
                <a:rPr lang="fr-BE" sz="1600" dirty="0" smtClean="0"/>
                <a:t>“</a:t>
              </a:r>
              <a:r>
                <a:rPr lang="fr-BE" dirty="0" smtClean="0"/>
                <a:t> </a:t>
              </a:r>
              <a:r>
                <a:rPr lang="en-US" b="1" dirty="0" smtClean="0">
                  <a:solidFill>
                    <a:srgbClr val="0066CC"/>
                  </a:solidFill>
                  <a:latin typeface="Comic Sans MS" pitchFamily="66" charset="0"/>
                </a:rPr>
                <a:t> </a:t>
              </a:r>
              <a:endParaRPr lang="en-US" b="1" dirty="0">
                <a:solidFill>
                  <a:srgbClr val="000000"/>
                </a:solidFill>
                <a:latin typeface="Comic Sans MS" pitchFamily="66" charset="0"/>
              </a:endParaRPr>
            </a:p>
            <a:p>
              <a:pPr>
                <a:spcBef>
                  <a:spcPct val="50000"/>
                </a:spcBef>
                <a:buClr>
                  <a:srgbClr val="000000"/>
                </a:buClr>
                <a:defRPr/>
              </a:pPr>
              <a:r>
                <a:rPr lang="fr-BE" sz="1600" dirty="0" smtClean="0"/>
                <a:t>                  DGMR-SPS-DSINFR-IXXV-001</a:t>
              </a:r>
              <a:r>
                <a:rPr lang="fr-BE" sz="1600" dirty="0"/>
                <a:t>: </a:t>
              </a:r>
              <a:r>
                <a:rPr lang="fr-BE" sz="1600" dirty="0" smtClean="0"/>
                <a:t>“ SACO travaux Infra</a:t>
              </a:r>
              <a:r>
                <a:rPr lang="fr-BE" sz="1600" dirty="0"/>
                <a:t> </a:t>
              </a:r>
              <a:r>
                <a:rPr lang="fr-BE" sz="1600" dirty="0" smtClean="0"/>
                <a:t>“</a:t>
              </a:r>
            </a:p>
            <a:p>
              <a:pPr>
                <a:spcBef>
                  <a:spcPct val="50000"/>
                </a:spcBef>
                <a:buClr>
                  <a:srgbClr val="000000"/>
                </a:buClr>
                <a:defRPr/>
              </a:pPr>
              <a:r>
                <a:rPr lang="fr-BE" sz="1600" dirty="0"/>
                <a:t> </a:t>
              </a:r>
              <a:r>
                <a:rPr lang="fr-BE" sz="1600" dirty="0" smtClean="0"/>
                <a:t>                 WELZIJNSWET </a:t>
              </a:r>
              <a:r>
                <a:rPr lang="fr-BE" sz="1600" dirty="0" err="1" smtClean="0"/>
                <a:t>Hfdst</a:t>
              </a:r>
              <a:r>
                <a:rPr lang="fr-BE" sz="1600" dirty="0" smtClean="0"/>
                <a:t> V – LOI DU BIEN-ETRE </a:t>
              </a:r>
              <a:r>
                <a:rPr lang="fr-BE" sz="1600" dirty="0" err="1" smtClean="0"/>
                <a:t>Chap</a:t>
              </a:r>
              <a:r>
                <a:rPr lang="fr-BE" sz="1600" dirty="0" smtClean="0"/>
                <a:t> V</a:t>
              </a:r>
              <a:endParaRPr lang="fr-BE" sz="1600" dirty="0"/>
            </a:p>
          </p:txBody>
        </p:sp>
        <p:sp>
          <p:nvSpPr>
            <p:cNvPr id="18" name="Text Box 23">
              <a:hlinkClick r:id="rId3" action="ppaction://hlinksldjump"/>
            </p:cNvPr>
            <p:cNvSpPr txBox="1">
              <a:spLocks noChangeArrowheads="1"/>
            </p:cNvSpPr>
            <p:nvPr/>
          </p:nvSpPr>
          <p:spPr bwMode="auto">
            <a:xfrm>
              <a:off x="722" y="1682"/>
              <a:ext cx="4914" cy="1377"/>
            </a:xfrm>
            <a:prstGeom prst="rect">
              <a:avLst/>
            </a:prstGeom>
            <a:noFill/>
            <a:ln w="9525">
              <a:noFill/>
              <a:miter lim="800000"/>
              <a:headEnd/>
              <a:tailEnd/>
            </a:ln>
            <a:effectLst/>
          </p:spPr>
          <p:txBody>
            <a:bodyPr wrap="square" anchor="ctr">
              <a:spAutoFit/>
            </a:bodyPr>
            <a:lstStyle>
              <a:lvl1pPr eaLnBrk="0" hangingPunct="0">
                <a:tabLst>
                  <a:tab pos="355600"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355600"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355600"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355600"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3556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556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556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556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55600" algn="l"/>
                </a:tabLst>
                <a:defRPr>
                  <a:solidFill>
                    <a:schemeClr val="tx1"/>
                  </a:solidFill>
                  <a:latin typeface="Arial" panose="020B0604020202020204" pitchFamily="34" charset="0"/>
                  <a:cs typeface="Arial" panose="020B0604020202020204" pitchFamily="34" charset="0"/>
                </a:defRPr>
              </a:lvl9pPr>
            </a:lstStyle>
            <a:p>
              <a:pPr>
                <a:spcBef>
                  <a:spcPct val="50000"/>
                </a:spcBef>
                <a:buClr>
                  <a:srgbClr val="000000"/>
                </a:buClr>
                <a:buSzPct val="65000"/>
                <a:buFont typeface="Wingdings" panose="05000000000000000000" pitchFamily="2" charset="2"/>
                <a:buChar char="F"/>
              </a:pPr>
              <a:r>
                <a:rPr lang="en-US" altLang="nl-BE" sz="2800" dirty="0">
                  <a:solidFill>
                    <a:srgbClr val="000000"/>
                  </a:solidFill>
                  <a:effectLst>
                    <a:outerShdw blurRad="38100" dist="38100" dir="2700000" algn="tl">
                      <a:srgbClr val="C0C0C0"/>
                    </a:outerShdw>
                  </a:effectLst>
                  <a:latin typeface="Comic Sans MS" panose="030F0702030302020204" pitchFamily="66" charset="0"/>
                </a:rPr>
                <a:t>  </a:t>
              </a:r>
              <a:r>
                <a:rPr lang="en-US" altLang="nl-BE" b="1" dirty="0" err="1" smtClean="0">
                  <a:solidFill>
                    <a:srgbClr val="000000"/>
                  </a:solidFill>
                  <a:latin typeface="Comic Sans MS" panose="030F0702030302020204" pitchFamily="66" charset="0"/>
                </a:rPr>
                <a:t>Coord</a:t>
              </a:r>
              <a:r>
                <a:rPr lang="en-US" altLang="nl-BE" b="1" dirty="0" smtClean="0">
                  <a:solidFill>
                    <a:srgbClr val="000000"/>
                  </a:solidFill>
                  <a:latin typeface="Comic Sans MS" panose="030F0702030302020204" pitchFamily="66" charset="0"/>
                </a:rPr>
                <a:t> Kw </a:t>
              </a:r>
              <a:r>
                <a:rPr lang="en-US" altLang="nl-BE" b="1" dirty="0">
                  <a:solidFill>
                    <a:srgbClr val="000000"/>
                  </a:solidFill>
                  <a:latin typeface="Comic Sans MS" panose="030F0702030302020204" pitchFamily="66" charset="0"/>
                </a:rPr>
                <a:t>– </a:t>
              </a:r>
              <a:r>
                <a:rPr lang="en-US" altLang="nl-BE" b="1" dirty="0" smtClean="0">
                  <a:solidFill>
                    <a:srgbClr val="000000"/>
                  </a:solidFill>
                  <a:latin typeface="Comic Sans MS" panose="030F0702030302020204" pitchFamily="66" charset="0"/>
                </a:rPr>
                <a:t>RAMAST &amp; </a:t>
              </a:r>
              <a:r>
                <a:rPr lang="en-US" altLang="nl-BE" b="1" dirty="0" err="1" smtClean="0">
                  <a:solidFill>
                    <a:srgbClr val="000000"/>
                  </a:solidFill>
                  <a:latin typeface="Comic Sans MS" panose="030F0702030302020204" pitchFamily="66" charset="0"/>
                </a:rPr>
                <a:t>onderaannemers</a:t>
              </a:r>
              <a:endParaRPr lang="fr-BE" altLang="nl-BE" b="1" dirty="0">
                <a:solidFill>
                  <a:srgbClr val="000000"/>
                </a:solidFill>
                <a:latin typeface="Comic Sans MS" panose="030F0702030302020204" pitchFamily="66" charset="0"/>
              </a:endParaRPr>
            </a:p>
            <a:p>
              <a:pPr>
                <a:spcBef>
                  <a:spcPct val="50000"/>
                </a:spcBef>
                <a:buClr>
                  <a:srgbClr val="000000"/>
                </a:buClr>
                <a:buFont typeface="Wingdings" panose="05000000000000000000" pitchFamily="2" charset="2"/>
                <a:buChar char="F"/>
              </a:pPr>
              <a:r>
                <a:rPr lang="fr-BE" altLang="nl-BE" b="1" dirty="0">
                  <a:solidFill>
                    <a:srgbClr val="000000"/>
                  </a:solidFill>
                  <a:latin typeface="Comic Sans MS" panose="030F0702030302020204" pitchFamily="66" charset="0"/>
                </a:rPr>
                <a:t>  </a:t>
              </a:r>
              <a:r>
                <a:rPr lang="fr-BE" altLang="nl-BE" b="1" dirty="0" err="1" smtClean="0">
                  <a:solidFill>
                    <a:srgbClr val="000000"/>
                  </a:solidFill>
                  <a:latin typeface="Comic Sans MS" panose="030F0702030302020204" pitchFamily="66" charset="0"/>
                </a:rPr>
                <a:t>Nadruk</a:t>
              </a:r>
              <a:r>
                <a:rPr lang="fr-BE" altLang="nl-BE" b="1" dirty="0" smtClean="0">
                  <a:solidFill>
                    <a:srgbClr val="000000"/>
                  </a:solidFill>
                  <a:latin typeface="Comic Sans MS" panose="030F0702030302020204" pitchFamily="66" charset="0"/>
                </a:rPr>
                <a:t> </a:t>
              </a:r>
              <a:r>
                <a:rPr lang="fr-BE" altLang="nl-BE" b="1" dirty="0">
                  <a:solidFill>
                    <a:srgbClr val="000000"/>
                  </a:solidFill>
                  <a:latin typeface="Comic Sans MS" panose="030F0702030302020204" pitchFamily="66" charset="0"/>
                </a:rPr>
                <a:t>op </a:t>
              </a:r>
              <a:r>
                <a:rPr lang="fr-BE" altLang="nl-BE" b="1" dirty="0" smtClean="0">
                  <a:solidFill>
                    <a:srgbClr val="000000"/>
                  </a:solidFill>
                  <a:latin typeface="Comic Sans MS" panose="030F0702030302020204" pitchFamily="66" charset="0"/>
                </a:rPr>
                <a:t>«</a:t>
              </a:r>
              <a:r>
                <a:rPr lang="fr-BE" altLang="nl-BE" b="1" dirty="0" err="1" smtClean="0">
                  <a:solidFill>
                    <a:srgbClr val="000000"/>
                  </a:solidFill>
                  <a:latin typeface="Comic Sans MS" panose="030F0702030302020204" pitchFamily="66" charset="0"/>
                </a:rPr>
                <a:t>Safety</a:t>
              </a:r>
              <a:r>
                <a:rPr lang="fr-BE" altLang="nl-BE" b="1" dirty="0" smtClean="0">
                  <a:solidFill>
                    <a:srgbClr val="000000"/>
                  </a:solidFill>
                  <a:latin typeface="Comic Sans MS" panose="030F0702030302020204" pitchFamily="66" charset="0"/>
                </a:rPr>
                <a:t>»</a:t>
              </a:r>
            </a:p>
            <a:p>
              <a:pPr>
                <a:spcBef>
                  <a:spcPct val="50000"/>
                </a:spcBef>
                <a:buClr>
                  <a:srgbClr val="000000"/>
                </a:buClr>
                <a:buFont typeface="Wingdings" panose="05000000000000000000" pitchFamily="2" charset="2"/>
                <a:buChar char="F"/>
              </a:pPr>
              <a:r>
                <a:rPr lang="fr-BE" altLang="nl-BE" b="1" dirty="0">
                  <a:solidFill>
                    <a:srgbClr val="000000"/>
                  </a:solidFill>
                  <a:latin typeface="Comic Sans MS" panose="030F0702030302020204" pitchFamily="66" charset="0"/>
                </a:rPr>
                <a:t> </a:t>
              </a:r>
              <a:r>
                <a:rPr lang="fr-BE" altLang="nl-BE" b="1" dirty="0" smtClean="0">
                  <a:solidFill>
                    <a:srgbClr val="000000"/>
                  </a:solidFill>
                  <a:latin typeface="Comic Sans MS" panose="030F0702030302020204" pitchFamily="66" charset="0"/>
                </a:rPr>
                <a:t> Info </a:t>
              </a:r>
              <a:r>
                <a:rPr lang="fr-BE" altLang="nl-BE" b="1" dirty="0" err="1" smtClean="0">
                  <a:solidFill>
                    <a:srgbClr val="000000"/>
                  </a:solidFill>
                  <a:latin typeface="Comic Sans MS" panose="030F0702030302020204" pitchFamily="66" charset="0"/>
                </a:rPr>
                <a:t>uitwisseling</a:t>
              </a:r>
              <a:endParaRPr lang="fr-BE" altLang="nl-BE" b="1" dirty="0" smtClean="0">
                <a:solidFill>
                  <a:srgbClr val="0066CC"/>
                </a:solidFill>
                <a:latin typeface="Comic Sans MS" panose="030F0702030302020204" pitchFamily="66" charset="0"/>
              </a:endParaRPr>
            </a:p>
            <a:p>
              <a:pPr>
                <a:spcBef>
                  <a:spcPct val="50000"/>
                </a:spcBef>
                <a:buClr>
                  <a:srgbClr val="000000"/>
                </a:buClr>
                <a:buFont typeface="Wingdings" panose="05000000000000000000" pitchFamily="2" charset="2"/>
                <a:buChar char="F"/>
              </a:pPr>
              <a:r>
                <a:rPr lang="fr-BE" altLang="nl-BE" b="1" dirty="0">
                  <a:solidFill>
                    <a:srgbClr val="0066CC"/>
                  </a:solidFill>
                  <a:latin typeface="Comic Sans MS" panose="030F0702030302020204" pitchFamily="66" charset="0"/>
                </a:rPr>
                <a:t> </a:t>
              </a:r>
              <a:r>
                <a:rPr lang="fr-BE" altLang="nl-BE" b="1" dirty="0" smtClean="0">
                  <a:solidFill>
                    <a:srgbClr val="0066CC"/>
                  </a:solidFill>
                  <a:latin typeface="Comic Sans MS" panose="030F0702030302020204" pitchFamily="66" charset="0"/>
                </a:rPr>
                <a:t> </a:t>
              </a:r>
              <a:r>
                <a:rPr lang="fr-BE" altLang="nl-BE" b="1" dirty="0" err="1" smtClean="0">
                  <a:solidFill>
                    <a:srgbClr val="000000"/>
                  </a:solidFill>
                  <a:latin typeface="Comic Sans MS" panose="030F0702030302020204" pitchFamily="66" charset="0"/>
                </a:rPr>
                <a:t>Vragen</a:t>
              </a:r>
              <a:endParaRPr lang="fr-BE" altLang="nl-BE" b="1" dirty="0">
                <a:solidFill>
                  <a:srgbClr val="000000"/>
                </a:solidFill>
                <a:latin typeface="Comic Sans MS" panose="030F0702030302020204" pitchFamily="66" charset="0"/>
              </a:endParaRPr>
            </a:p>
            <a:p>
              <a:pPr>
                <a:spcBef>
                  <a:spcPct val="50000"/>
                </a:spcBef>
                <a:buClr>
                  <a:srgbClr val="000000"/>
                </a:buClr>
                <a:buFont typeface="Wingdings" panose="05000000000000000000" pitchFamily="2" charset="2"/>
                <a:buChar char="F"/>
              </a:pPr>
              <a:endParaRPr lang="fr-BE" altLang="nl-BE" b="1" dirty="0">
                <a:solidFill>
                  <a:srgbClr val="0066CC"/>
                </a:solidFill>
                <a:latin typeface="Comic Sans MS" panose="030F0702030302020204" pitchFamily="66" charset="0"/>
              </a:endParaRPr>
            </a:p>
          </p:txBody>
        </p:sp>
      </p:grpSp>
      <p:grpSp>
        <p:nvGrpSpPr>
          <p:cNvPr id="17" name="Groep 16"/>
          <p:cNvGrpSpPr/>
          <p:nvPr/>
        </p:nvGrpSpPr>
        <p:grpSpPr>
          <a:xfrm>
            <a:off x="250825" y="177651"/>
            <a:ext cx="8766324" cy="6348563"/>
            <a:chOff x="250825" y="177651"/>
            <a:chExt cx="8766324" cy="6348563"/>
          </a:xfrm>
        </p:grpSpPr>
        <p:sp>
          <p:nvSpPr>
            <p:cNvPr id="19"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0" name="Groep 19"/>
            <p:cNvGrpSpPr/>
            <p:nvPr/>
          </p:nvGrpSpPr>
          <p:grpSpPr>
            <a:xfrm>
              <a:off x="250825" y="177651"/>
              <a:ext cx="8766324" cy="6348563"/>
              <a:chOff x="250825" y="177651"/>
              <a:chExt cx="8766324" cy="6348563"/>
            </a:xfrm>
          </p:grpSpPr>
          <p:pic>
            <p:nvPicPr>
              <p:cNvPr id="21"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Afbeelding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Tree>
    <p:extLst>
      <p:ext uri="{BB962C8B-B14F-4D97-AF65-F5344CB8AC3E}">
        <p14:creationId xmlns:p14="http://schemas.microsoft.com/office/powerpoint/2010/main" val="803562277"/>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3750" name="Rectangle 6"/>
          <p:cNvSpPr>
            <a:spLocks noChangeArrowheads="1"/>
          </p:cNvSpPr>
          <p:nvPr/>
        </p:nvSpPr>
        <p:spPr bwMode="auto">
          <a:xfrm>
            <a:off x="1476375" y="998538"/>
            <a:ext cx="6019800" cy="569912"/>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mn-cs"/>
            </a:endParaRPr>
          </a:p>
        </p:txBody>
      </p:sp>
      <p:sp>
        <p:nvSpPr>
          <p:cNvPr id="17413" name="Text Box 7"/>
          <p:cNvSpPr txBox="1">
            <a:spLocks noChangeArrowheads="1"/>
          </p:cNvSpPr>
          <p:nvPr/>
        </p:nvSpPr>
        <p:spPr bwMode="auto">
          <a:xfrm>
            <a:off x="1476375" y="1054100"/>
            <a:ext cx="6019800" cy="523220"/>
          </a:xfrm>
          <a:prstGeom prst="rect">
            <a:avLst/>
          </a:prstGeom>
          <a:noFill/>
          <a:ln w="9525">
            <a:noFill/>
            <a:miter lim="800000"/>
            <a:headEnd/>
            <a:tailEnd/>
          </a:ln>
        </p:spPr>
        <p:txBody>
          <a:bodyPr wrap="square">
            <a:spAutoFit/>
          </a:bodyPr>
          <a:lstStyle/>
          <a:p>
            <a:pPr algn="ctr">
              <a:spcBef>
                <a:spcPct val="50000"/>
              </a:spcBef>
              <a:defRPr/>
            </a:pPr>
            <a:r>
              <a:rPr lang="en-US" sz="2800" b="1" dirty="0" err="1" smtClean="0">
                <a:solidFill>
                  <a:srgbClr val="3366FF"/>
                </a:solidFill>
                <a:effectLst>
                  <a:outerShdw blurRad="38100" dist="38100" dir="2700000" algn="tl">
                    <a:srgbClr val="C0C0C0"/>
                  </a:outerShdw>
                </a:effectLst>
                <a:latin typeface="Arial" charset="0"/>
                <a:cs typeface="+mn-cs"/>
              </a:rPr>
              <a:t>Coord</a:t>
            </a:r>
            <a:r>
              <a:rPr lang="en-US" sz="2800" b="1" dirty="0" smtClean="0">
                <a:solidFill>
                  <a:srgbClr val="3366FF"/>
                </a:solidFill>
                <a:effectLst>
                  <a:outerShdw blurRad="38100" dist="38100" dir="2700000" algn="tl">
                    <a:srgbClr val="C0C0C0"/>
                  </a:outerShdw>
                </a:effectLst>
                <a:latin typeface="Arial" charset="0"/>
                <a:cs typeface="+mn-cs"/>
              </a:rPr>
              <a:t> Kw        RAMAST </a:t>
            </a:r>
            <a:r>
              <a:rPr lang="en-US" sz="2800" u="sng" dirty="0" smtClean="0">
                <a:latin typeface="Comic Sans MS" pitchFamily="66" charset="0"/>
                <a:cs typeface="+mn-cs"/>
              </a:rPr>
              <a:t> </a:t>
            </a:r>
            <a:endParaRPr lang="en-US" sz="2800" b="1" u="sng" dirty="0">
              <a:latin typeface="Comic Sans MS" pitchFamily="66" charset="0"/>
              <a:cs typeface="+mn-cs"/>
            </a:endParaRPr>
          </a:p>
        </p:txBody>
      </p:sp>
      <p:sp>
        <p:nvSpPr>
          <p:cNvPr id="16" name="Text Box 23">
            <a:hlinkClick r:id="rId3" action="ppaction://hlinksldjump"/>
          </p:cNvPr>
          <p:cNvSpPr txBox="1">
            <a:spLocks noChangeArrowheads="1"/>
          </p:cNvSpPr>
          <p:nvPr/>
        </p:nvSpPr>
        <p:spPr bwMode="auto">
          <a:xfrm>
            <a:off x="751229" y="1588234"/>
            <a:ext cx="7980778" cy="1015663"/>
          </a:xfrm>
          <a:prstGeom prst="rect">
            <a:avLst/>
          </a:prstGeom>
          <a:noFill/>
          <a:ln w="9525">
            <a:noFill/>
            <a:miter lim="800000"/>
            <a:headEnd/>
            <a:tailEnd/>
          </a:ln>
          <a:effectLst/>
        </p:spPr>
        <p:txBody>
          <a:bodyPr wrap="square"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a:solidFill>
                  <a:srgbClr val="0066CC"/>
                </a:solidFill>
                <a:latin typeface="Comic Sans MS" pitchFamily="66" charset="0"/>
              </a:rPr>
              <a:t>Kw </a:t>
            </a:r>
            <a:r>
              <a:rPr lang="en-US" b="1" dirty="0" err="1" smtClean="0">
                <a:solidFill>
                  <a:srgbClr val="0066CC"/>
                </a:solidFill>
                <a:latin typeface="Comic Sans MS" pitchFamily="66" charset="0"/>
              </a:rPr>
              <a:t>Comd</a:t>
            </a:r>
            <a:r>
              <a:rPr lang="en-US" b="1" dirty="0" smtClean="0">
                <a:solidFill>
                  <a:srgbClr val="0066CC"/>
                </a:solidFill>
                <a:latin typeface="Comic Sans MS" pitchFamily="66" charset="0"/>
              </a:rPr>
              <a:t> </a:t>
            </a:r>
            <a:r>
              <a:rPr lang="en-US" sz="1600" b="1" dirty="0" smtClean="0">
                <a:solidFill>
                  <a:srgbClr val="0066CC"/>
                </a:solidFill>
                <a:latin typeface="Comic Sans MS" pitchFamily="66" charset="0"/>
              </a:rPr>
              <a:t>(</a:t>
            </a:r>
            <a:r>
              <a:rPr lang="en-US" sz="1600" b="1" dirty="0" err="1" smtClean="0">
                <a:solidFill>
                  <a:srgbClr val="0066CC"/>
                </a:solidFill>
                <a:latin typeface="Comic Sans MS" pitchFamily="66" charset="0"/>
              </a:rPr>
              <a:t>LtKol</a:t>
            </a:r>
            <a:r>
              <a:rPr lang="en-US" sz="1600" b="1" dirty="0" smtClean="0">
                <a:solidFill>
                  <a:srgbClr val="0066CC"/>
                </a:solidFill>
                <a:latin typeface="Comic Sans MS" pitchFamily="66" charset="0"/>
              </a:rPr>
              <a:t> D. LAFORCE - Tf:</a:t>
            </a:r>
            <a:r>
              <a:rPr lang="en-US" sz="1600" b="1" dirty="0" smtClean="0">
                <a:solidFill>
                  <a:srgbClr val="FF33CC"/>
                </a:solidFill>
                <a:latin typeface="Comic Sans MS" pitchFamily="66" charset="0"/>
              </a:rPr>
              <a:t>02.44.</a:t>
            </a:r>
            <a:r>
              <a:rPr lang="en-US" sz="1600" b="1" dirty="0" smtClean="0">
                <a:solidFill>
                  <a:srgbClr val="0066CC"/>
                </a:solidFill>
                <a:latin typeface="Comic Sans MS" pitchFamily="66" charset="0"/>
              </a:rPr>
              <a:t>17958 – </a:t>
            </a:r>
            <a:r>
              <a:rPr lang="en-US" sz="1600" b="1" dirty="0" err="1" smtClean="0">
                <a:solidFill>
                  <a:srgbClr val="0066CC"/>
                </a:solidFill>
                <a:latin typeface="Comic Sans MS" pitchFamily="66" charset="0"/>
              </a:rPr>
              <a:t>blok</a:t>
            </a:r>
            <a:r>
              <a:rPr lang="en-US" sz="1600" b="1" dirty="0" smtClean="0">
                <a:solidFill>
                  <a:srgbClr val="0066CC"/>
                </a:solidFill>
                <a:latin typeface="Comic Sans MS" pitchFamily="66" charset="0"/>
              </a:rPr>
              <a:t> 11 / 2 /22): </a:t>
            </a:r>
            <a:br>
              <a:rPr lang="en-US" sz="1600" b="1" dirty="0" smtClean="0">
                <a:solidFill>
                  <a:srgbClr val="0066CC"/>
                </a:solidFill>
                <a:latin typeface="Comic Sans MS" pitchFamily="66" charset="0"/>
              </a:rPr>
            </a:br>
            <a:r>
              <a:rPr lang="en-US" sz="1600" b="1" dirty="0" smtClean="0">
                <a:solidFill>
                  <a:srgbClr val="0066CC"/>
                </a:solidFill>
                <a:latin typeface="Comic Sans MS" pitchFamily="66" charset="0"/>
              </a:rPr>
              <a:t>     </a:t>
            </a:r>
            <a:r>
              <a:rPr lang="fr-BE" sz="1400" dirty="0" err="1" smtClean="0"/>
              <a:t>aangestelde</a:t>
            </a:r>
            <a:r>
              <a:rPr lang="fr-BE" sz="1400" dirty="0" smtClean="0"/>
              <a:t> van de WG (CHOD) in </a:t>
            </a:r>
            <a:r>
              <a:rPr lang="fr-BE" sz="1400" dirty="0" err="1" smtClean="0"/>
              <a:t>het</a:t>
            </a:r>
            <a:r>
              <a:rPr lang="fr-BE" sz="1400" dirty="0" smtClean="0"/>
              <a:t> KKE</a:t>
            </a:r>
            <a:r>
              <a:rPr lang="fr-BE" sz="1400" dirty="0"/>
              <a:t/>
            </a:r>
            <a:br>
              <a:rPr lang="fr-BE" sz="1400" dirty="0"/>
            </a:br>
            <a:r>
              <a:rPr lang="fr-BE" sz="1600" dirty="0" smtClean="0"/>
              <a:t>       </a:t>
            </a:r>
            <a:endParaRPr lang="en-US" sz="1400" b="1" dirty="0">
              <a:solidFill>
                <a:srgbClr val="000000"/>
              </a:solidFill>
              <a:latin typeface="Comic Sans MS" pitchFamily="66" charset="0"/>
            </a:endParaRPr>
          </a:p>
        </p:txBody>
      </p:sp>
      <p:sp>
        <p:nvSpPr>
          <p:cNvPr id="2" name="PIJL-LINKS en -RECHTS 1"/>
          <p:cNvSpPr/>
          <p:nvPr/>
        </p:nvSpPr>
        <p:spPr>
          <a:xfrm>
            <a:off x="4321149" y="1203514"/>
            <a:ext cx="504056" cy="23326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Text Box 23">
            <a:hlinkClick r:id="rId3" action="ppaction://hlinksldjump"/>
          </p:cNvPr>
          <p:cNvSpPr txBox="1">
            <a:spLocks noChangeArrowheads="1"/>
          </p:cNvSpPr>
          <p:nvPr/>
        </p:nvSpPr>
        <p:spPr bwMode="auto">
          <a:xfrm>
            <a:off x="780634" y="2219176"/>
            <a:ext cx="7980778" cy="769441"/>
          </a:xfrm>
          <a:prstGeom prst="rect">
            <a:avLst/>
          </a:prstGeom>
          <a:noFill/>
          <a:ln w="9525">
            <a:noFill/>
            <a:miter lim="800000"/>
            <a:headEnd/>
            <a:tailEnd/>
          </a:ln>
          <a:effectLst/>
        </p:spPr>
        <p:txBody>
          <a:bodyPr wrap="square"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err="1" smtClean="0">
                <a:solidFill>
                  <a:srgbClr val="0066CC"/>
                </a:solidFill>
                <a:latin typeface="Comic Sans MS" pitchFamily="66" charset="0"/>
              </a:rPr>
              <a:t>Fac</a:t>
            </a:r>
            <a:r>
              <a:rPr lang="en-US" b="1" dirty="0" smtClean="0">
                <a:solidFill>
                  <a:srgbClr val="0066CC"/>
                </a:solidFill>
                <a:latin typeface="Comic Sans MS" pitchFamily="66" charset="0"/>
              </a:rPr>
              <a:t> </a:t>
            </a:r>
            <a:r>
              <a:rPr lang="en-US" b="1" dirty="0" err="1" smtClean="0">
                <a:solidFill>
                  <a:srgbClr val="0066CC"/>
                </a:solidFill>
                <a:latin typeface="Comic Sans MS" pitchFamily="66" charset="0"/>
              </a:rPr>
              <a:t>Mgt</a:t>
            </a:r>
            <a:r>
              <a:rPr lang="en-US" sz="1600" b="1" dirty="0" smtClean="0">
                <a:solidFill>
                  <a:srgbClr val="0066CC"/>
                </a:solidFill>
                <a:latin typeface="Comic Sans MS" pitchFamily="66" charset="0"/>
              </a:rPr>
              <a:t> (</a:t>
            </a:r>
            <a:r>
              <a:rPr lang="en-US" sz="1600" b="1" dirty="0" err="1" smtClean="0">
                <a:solidFill>
                  <a:srgbClr val="0066CC"/>
                </a:solidFill>
                <a:latin typeface="Comic Sans MS" pitchFamily="66" charset="0"/>
              </a:rPr>
              <a:t>Cdt</a:t>
            </a:r>
            <a:r>
              <a:rPr lang="en-US" sz="1600" b="1" dirty="0" smtClean="0">
                <a:solidFill>
                  <a:srgbClr val="0066CC"/>
                </a:solidFill>
                <a:latin typeface="Comic Sans MS" pitchFamily="66" charset="0"/>
              </a:rPr>
              <a:t> L. DERYCKE – Tf:</a:t>
            </a:r>
            <a:r>
              <a:rPr lang="en-US" sz="1600" b="1" dirty="0">
                <a:solidFill>
                  <a:srgbClr val="FF33CC"/>
                </a:solidFill>
                <a:latin typeface="Comic Sans MS" pitchFamily="66" charset="0"/>
              </a:rPr>
              <a:t>02.44.</a:t>
            </a:r>
            <a:r>
              <a:rPr lang="en-US" sz="1600" b="1" dirty="0" smtClean="0">
                <a:solidFill>
                  <a:srgbClr val="0066CC"/>
                </a:solidFill>
                <a:latin typeface="Comic Sans MS" pitchFamily="66" charset="0"/>
              </a:rPr>
              <a:t>17836 - </a:t>
            </a:r>
            <a:r>
              <a:rPr lang="en-US" sz="1600" b="1" dirty="0" err="1" smtClean="0">
                <a:solidFill>
                  <a:srgbClr val="0066CC"/>
                </a:solidFill>
                <a:latin typeface="Comic Sans MS" pitchFamily="66" charset="0"/>
              </a:rPr>
              <a:t>blok</a:t>
            </a:r>
            <a:r>
              <a:rPr lang="en-US" sz="1600" b="1" dirty="0" smtClean="0">
                <a:solidFill>
                  <a:srgbClr val="0066CC"/>
                </a:solidFill>
                <a:latin typeface="Comic Sans MS" pitchFamily="66" charset="0"/>
              </a:rPr>
              <a:t> 11 / 3 / 22): </a:t>
            </a:r>
            <a:br>
              <a:rPr lang="en-US" sz="1600" b="1" dirty="0" smtClean="0">
                <a:solidFill>
                  <a:srgbClr val="0066CC"/>
                </a:solidFill>
                <a:latin typeface="Comic Sans MS" pitchFamily="66" charset="0"/>
              </a:rPr>
            </a:br>
            <a:r>
              <a:rPr lang="en-US" sz="1600" b="1" dirty="0" smtClean="0">
                <a:solidFill>
                  <a:srgbClr val="0066CC"/>
                </a:solidFill>
                <a:latin typeface="Comic Sans MS" pitchFamily="66" charset="0"/>
              </a:rPr>
              <a:t>     </a:t>
            </a:r>
            <a:r>
              <a:rPr lang="fr-BE" sz="1400" dirty="0" smtClean="0"/>
              <a:t>POCSA </a:t>
            </a:r>
            <a:r>
              <a:rPr lang="fr-BE" sz="1400" dirty="0" err="1" smtClean="0"/>
              <a:t>Qu</a:t>
            </a:r>
            <a:r>
              <a:rPr lang="fr-BE" sz="1600" dirty="0" smtClean="0"/>
              <a:t> </a:t>
            </a:r>
            <a:r>
              <a:rPr lang="fr-BE" sz="1400" dirty="0"/>
              <a:t>– POCSA </a:t>
            </a:r>
            <a:r>
              <a:rPr lang="fr-BE" sz="1400" dirty="0" err="1"/>
              <a:t>Kw</a:t>
            </a:r>
            <a:endParaRPr lang="en-US" sz="1400" dirty="0"/>
          </a:p>
        </p:txBody>
      </p:sp>
      <p:sp>
        <p:nvSpPr>
          <p:cNvPr id="19" name="Text Box 14">
            <a:hlinkClick r:id="rId3" action="ppaction://hlinksldjump"/>
          </p:cNvPr>
          <p:cNvSpPr txBox="1">
            <a:spLocks noChangeArrowheads="1"/>
          </p:cNvSpPr>
          <p:nvPr/>
        </p:nvSpPr>
        <p:spPr bwMode="auto">
          <a:xfrm>
            <a:off x="1189036" y="2924944"/>
            <a:ext cx="7272338" cy="338554"/>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100000"/>
              <a:buFont typeface="Wingdings" pitchFamily="2" charset="2"/>
              <a:buChar char="["/>
              <a:defRPr/>
            </a:pPr>
            <a:r>
              <a:rPr lang="fr-BE" sz="1600" dirty="0" smtClean="0">
                <a:solidFill>
                  <a:srgbClr val="808000"/>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Sp</a:t>
            </a:r>
            <a:r>
              <a:rPr lang="fr-BE" sz="1600" dirty="0" smtClean="0">
                <a:solidFill>
                  <a:srgbClr val="808000"/>
                </a:solidFill>
                <a:effectLst>
                  <a:outerShdw blurRad="38100" dist="38100" dir="2700000" algn="tl">
                    <a:srgbClr val="C0C0C0"/>
                  </a:outerShdw>
                </a:effectLst>
              </a:rPr>
              <a:t>    « </a:t>
            </a:r>
            <a:r>
              <a:rPr lang="fr-BE" sz="1600" dirty="0" err="1" smtClean="0">
                <a:solidFill>
                  <a:srgbClr val="808000"/>
                </a:solidFill>
                <a:effectLst>
                  <a:outerShdw blurRad="38100" dist="38100" dir="2700000" algn="tl">
                    <a:srgbClr val="C0C0C0"/>
                  </a:outerShdw>
                </a:effectLst>
              </a:rPr>
              <a:t>winterse</a:t>
            </a:r>
            <a:r>
              <a:rPr lang="fr-BE" sz="1600" dirty="0" smtClean="0">
                <a:solidFill>
                  <a:srgbClr val="808000"/>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toestanden</a:t>
            </a:r>
            <a:r>
              <a:rPr lang="fr-BE" sz="1600" dirty="0" smtClean="0">
                <a:solidFill>
                  <a:srgbClr val="808000"/>
                </a:solidFill>
                <a:effectLst>
                  <a:outerShdw blurRad="38100" dist="38100" dir="2700000" algn="tl">
                    <a:srgbClr val="C0C0C0"/>
                  </a:outerShdw>
                </a:effectLst>
              </a:rPr>
              <a:t> » 1Ech Infra</a:t>
            </a:r>
            <a:endParaRPr lang="fr-BE" sz="1600" dirty="0">
              <a:solidFill>
                <a:srgbClr val="808000"/>
              </a:solidFill>
              <a:effectLst>
                <a:outerShdw blurRad="38100" dist="38100" dir="2700000" algn="tl">
                  <a:srgbClr val="C0C0C0"/>
                </a:outerShdw>
              </a:effectLst>
            </a:endParaRPr>
          </a:p>
        </p:txBody>
      </p:sp>
      <p:sp>
        <p:nvSpPr>
          <p:cNvPr id="20" name="Text Box 23">
            <a:hlinkClick r:id="rId3" action="ppaction://hlinksldjump"/>
          </p:cNvPr>
          <p:cNvSpPr txBox="1">
            <a:spLocks noChangeArrowheads="1"/>
          </p:cNvSpPr>
          <p:nvPr/>
        </p:nvSpPr>
        <p:spPr bwMode="auto">
          <a:xfrm>
            <a:off x="766272" y="3212976"/>
            <a:ext cx="7980778" cy="523220"/>
          </a:xfrm>
          <a:prstGeom prst="rect">
            <a:avLst/>
          </a:prstGeom>
          <a:noFill/>
          <a:ln w="9525">
            <a:noFill/>
            <a:miter lim="800000"/>
            <a:headEnd/>
            <a:tailEnd/>
          </a:ln>
          <a:effectLst/>
        </p:spPr>
        <p:txBody>
          <a:bodyPr wrap="square"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smtClean="0">
                <a:solidFill>
                  <a:srgbClr val="0066CC"/>
                </a:solidFill>
                <a:latin typeface="Comic Sans MS" pitchFamily="66" charset="0"/>
              </a:rPr>
              <a:t>CC Infra</a:t>
            </a:r>
            <a:r>
              <a:rPr lang="en-US" sz="1600" b="1" dirty="0">
                <a:solidFill>
                  <a:srgbClr val="0066CC"/>
                </a:solidFill>
                <a:latin typeface="Comic Sans MS" pitchFamily="66" charset="0"/>
              </a:rPr>
              <a:t> </a:t>
            </a:r>
            <a:r>
              <a:rPr lang="en-US" sz="1600" b="1" dirty="0" smtClean="0">
                <a:solidFill>
                  <a:srgbClr val="0066CC"/>
                </a:solidFill>
                <a:latin typeface="Comic Sans MS" pitchFamily="66" charset="0"/>
              </a:rPr>
              <a:t>(</a:t>
            </a:r>
            <a:r>
              <a:rPr lang="en-US" sz="1600" b="1" dirty="0">
                <a:solidFill>
                  <a:srgbClr val="0066CC"/>
                </a:solidFill>
                <a:latin typeface="Comic Sans MS" pitchFamily="66" charset="0"/>
              </a:rPr>
              <a:t>C</a:t>
            </a:r>
            <a:r>
              <a:rPr lang="en-US" sz="1600" b="1" dirty="0" smtClean="0">
                <a:solidFill>
                  <a:srgbClr val="0066CC"/>
                </a:solidFill>
                <a:latin typeface="Comic Sans MS" pitchFamily="66" charset="0"/>
              </a:rPr>
              <a:t>ol D. VANDERREYT – </a:t>
            </a:r>
            <a:r>
              <a:rPr lang="en-US" sz="1600" b="1" dirty="0" err="1" smtClean="0">
                <a:solidFill>
                  <a:srgbClr val="0066CC"/>
                </a:solidFill>
                <a:latin typeface="Comic Sans MS" pitchFamily="66" charset="0"/>
              </a:rPr>
              <a:t>Tf</a:t>
            </a:r>
            <a:r>
              <a:rPr lang="en-US" sz="1600" b="1" dirty="0" smtClean="0">
                <a:solidFill>
                  <a:srgbClr val="0066CC"/>
                </a:solidFill>
                <a:latin typeface="Comic Sans MS" pitchFamily="66" charset="0"/>
              </a:rPr>
              <a:t> </a:t>
            </a:r>
            <a:r>
              <a:rPr lang="en-US" sz="1600" b="1" dirty="0" smtClean="0">
                <a:solidFill>
                  <a:srgbClr val="FF33CC"/>
                </a:solidFill>
                <a:latin typeface="Comic Sans MS" pitchFamily="66" charset="0"/>
              </a:rPr>
              <a:t>02.44.</a:t>
            </a:r>
            <a:r>
              <a:rPr lang="en-US" sz="1600" b="1" dirty="0" smtClean="0">
                <a:solidFill>
                  <a:srgbClr val="0066CC"/>
                </a:solidFill>
                <a:latin typeface="Comic Sans MS" pitchFamily="66" charset="0"/>
              </a:rPr>
              <a:t>16573 – </a:t>
            </a:r>
            <a:r>
              <a:rPr lang="nl-BE" sz="1600" b="1" dirty="0" smtClean="0">
                <a:solidFill>
                  <a:srgbClr val="0066CC"/>
                </a:solidFill>
                <a:latin typeface="Comic Sans MS" pitchFamily="66" charset="0"/>
              </a:rPr>
              <a:t>blok </a:t>
            </a:r>
            <a:r>
              <a:rPr lang="nl-BE" sz="1600" b="1" dirty="0">
                <a:solidFill>
                  <a:srgbClr val="0066CC"/>
                </a:solidFill>
                <a:latin typeface="Comic Sans MS" pitchFamily="66" charset="0"/>
              </a:rPr>
              <a:t>5A / 0 / </a:t>
            </a:r>
            <a:r>
              <a:rPr lang="nl-BE" sz="1600" b="1" dirty="0" smtClean="0">
                <a:solidFill>
                  <a:srgbClr val="0066CC"/>
                </a:solidFill>
                <a:latin typeface="Comic Sans MS" pitchFamily="66" charset="0"/>
              </a:rPr>
              <a:t>002):</a:t>
            </a:r>
            <a:r>
              <a:rPr lang="en-US" sz="1600" b="1" dirty="0" smtClean="0">
                <a:solidFill>
                  <a:srgbClr val="0066CC"/>
                </a:solidFill>
                <a:latin typeface="Comic Sans MS" pitchFamily="66" charset="0"/>
              </a:rPr>
              <a:t> </a:t>
            </a:r>
            <a:endParaRPr lang="en-US" sz="1600" b="1" dirty="0">
              <a:solidFill>
                <a:srgbClr val="0066CC"/>
              </a:solidFill>
              <a:latin typeface="Comic Sans MS" pitchFamily="66" charset="0"/>
            </a:endParaRPr>
          </a:p>
        </p:txBody>
      </p:sp>
      <p:sp>
        <p:nvSpPr>
          <p:cNvPr id="21" name="Text Box 14">
            <a:hlinkClick r:id="rId3" action="ppaction://hlinksldjump"/>
          </p:cNvPr>
          <p:cNvSpPr txBox="1">
            <a:spLocks noChangeArrowheads="1"/>
          </p:cNvSpPr>
          <p:nvPr/>
        </p:nvSpPr>
        <p:spPr bwMode="auto">
          <a:xfrm>
            <a:off x="1232065" y="3578795"/>
            <a:ext cx="7272338" cy="1107996"/>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85000"/>
              <a:buFont typeface="Wingdings" pitchFamily="2" charset="2"/>
              <a:buChar char="["/>
              <a:defRPr/>
            </a:pPr>
            <a:r>
              <a:rPr lang="fr-BE" dirty="0">
                <a:solidFill>
                  <a:srgbClr val="0066CC"/>
                </a:solidFill>
                <a:effectLst>
                  <a:outerShdw blurRad="38100" dist="38100" dir="2700000" algn="tl">
                    <a:srgbClr val="C0C0C0"/>
                  </a:outerShdw>
                </a:effectLst>
              </a:rPr>
              <a:t> </a:t>
            </a:r>
            <a:r>
              <a:rPr lang="fr-BE" sz="1600" dirty="0" err="1">
                <a:solidFill>
                  <a:srgbClr val="808000"/>
                </a:solidFill>
                <a:effectLst>
                  <a:outerShdw blurRad="38100" dist="38100" dir="2700000" algn="tl">
                    <a:srgbClr val="C0C0C0"/>
                  </a:outerShdw>
                </a:effectLst>
              </a:rPr>
              <a:t>Afgevaardigde</a:t>
            </a:r>
            <a:r>
              <a:rPr lang="fr-BE" sz="1600" dirty="0">
                <a:solidFill>
                  <a:srgbClr val="808000"/>
                </a:solidFill>
                <a:effectLst>
                  <a:outerShdw blurRad="38100" dist="38100" dir="2700000" algn="tl">
                    <a:srgbClr val="C0C0C0"/>
                  </a:outerShdw>
                </a:effectLst>
              </a:rPr>
              <a:t> </a:t>
            </a:r>
            <a:r>
              <a:rPr lang="fr-BE" sz="1600" dirty="0" err="1">
                <a:solidFill>
                  <a:srgbClr val="808000"/>
                </a:solidFill>
                <a:effectLst>
                  <a:outerShdw blurRad="38100" dist="38100" dir="2700000" algn="tl">
                    <a:srgbClr val="C0C0C0"/>
                  </a:outerShdw>
                </a:effectLst>
              </a:rPr>
              <a:t>opdrachtgever</a:t>
            </a:r>
            <a:r>
              <a:rPr lang="fr-BE" sz="1600" dirty="0">
                <a:solidFill>
                  <a:srgbClr val="808000"/>
                </a:solidFill>
                <a:effectLst>
                  <a:outerShdw blurRad="38100" dist="38100" dir="2700000" algn="tl">
                    <a:srgbClr val="C0C0C0"/>
                  </a:outerShdw>
                </a:effectLst>
              </a:rPr>
              <a:t> – délégué </a:t>
            </a:r>
            <a:r>
              <a:rPr lang="fr-BE" sz="1600" dirty="0" smtClean="0">
                <a:solidFill>
                  <a:srgbClr val="808000"/>
                </a:solidFill>
                <a:effectLst>
                  <a:outerShdw blurRad="38100" dist="38100" dir="2700000" algn="tl">
                    <a:srgbClr val="C0C0C0"/>
                  </a:outerShdw>
                </a:effectLst>
              </a:rPr>
              <a:t>du maître d’ouvrage</a:t>
            </a:r>
            <a:endParaRPr lang="fr-BE" sz="1600" dirty="0">
              <a:solidFill>
                <a:srgbClr val="808000"/>
              </a:solidFill>
              <a:effectLst>
                <a:outerShdw blurRad="38100" dist="38100" dir="2700000" algn="tl">
                  <a:srgbClr val="C0C0C0"/>
                </a:outerShdw>
              </a:effectLst>
            </a:endParaRPr>
          </a:p>
          <a:p>
            <a:pPr>
              <a:spcBef>
                <a:spcPct val="50000"/>
              </a:spcBef>
              <a:buClr>
                <a:srgbClr val="808000"/>
              </a:buClr>
              <a:buSzPct val="100000"/>
              <a:buFont typeface="Wingdings" pitchFamily="2" charset="2"/>
              <a:buChar char="["/>
              <a:defRPr/>
            </a:pPr>
            <a:r>
              <a:rPr lang="fr-BE" sz="1600" dirty="0" smtClean="0">
                <a:solidFill>
                  <a:srgbClr val="333399"/>
                </a:solidFill>
                <a:effectLst>
                  <a:outerShdw blurRad="38100" dist="38100" dir="2700000" algn="tl">
                    <a:srgbClr val="C0C0C0"/>
                  </a:outerShdw>
                </a:effectLst>
              </a:rPr>
              <a:t> </a:t>
            </a:r>
            <a:r>
              <a:rPr lang="fr-BE" sz="1600" dirty="0" smtClean="0">
                <a:solidFill>
                  <a:srgbClr val="808000"/>
                </a:solidFill>
                <a:effectLst>
                  <a:outerShdw blurRad="38100" dist="38100" dir="2700000" algn="tl">
                    <a:srgbClr val="C0C0C0"/>
                  </a:outerShdw>
                </a:effectLst>
              </a:rPr>
              <a:t>LA : Adjt </a:t>
            </a:r>
            <a:r>
              <a:rPr lang="nl-BE" sz="1600" dirty="0">
                <a:solidFill>
                  <a:srgbClr val="808000"/>
                </a:solidFill>
                <a:effectLst>
                  <a:outerShdw blurRad="38100" dist="38100" dir="2700000" algn="tl">
                    <a:srgbClr val="C0C0C0"/>
                  </a:outerShdw>
                </a:effectLst>
              </a:rPr>
              <a:t>Melissa </a:t>
            </a:r>
            <a:r>
              <a:rPr lang="nl-BE" sz="1600" dirty="0" err="1" smtClean="0">
                <a:solidFill>
                  <a:srgbClr val="808000"/>
                </a:solidFill>
                <a:effectLst>
                  <a:outerShdw blurRad="38100" dist="38100" dir="2700000" algn="tl">
                    <a:srgbClr val="C0C0C0"/>
                  </a:outerShdw>
                </a:effectLst>
              </a:rPr>
              <a:t>ElOuariachi-Tani</a:t>
            </a:r>
            <a:r>
              <a:rPr lang="nl-BE" sz="1600" dirty="0" smtClean="0">
                <a:solidFill>
                  <a:srgbClr val="808000"/>
                </a:solidFill>
                <a:effectLst>
                  <a:outerShdw blurRad="38100" dist="38100" dir="2700000" algn="tl">
                    <a:srgbClr val="C0C0C0"/>
                  </a:outerShdw>
                </a:effectLst>
              </a:rPr>
              <a:t> – </a:t>
            </a:r>
            <a:r>
              <a:rPr lang="nl-BE" sz="1600" dirty="0" err="1" smtClean="0">
                <a:solidFill>
                  <a:srgbClr val="808000"/>
                </a:solidFill>
                <a:effectLst>
                  <a:outerShdw blurRad="38100" dist="38100" dir="2700000" algn="tl">
                    <a:srgbClr val="C0C0C0"/>
                  </a:outerShdw>
                </a:effectLst>
              </a:rPr>
              <a:t>Tf</a:t>
            </a:r>
            <a:endParaRPr lang="nl-BE" sz="1600" dirty="0" smtClean="0">
              <a:solidFill>
                <a:srgbClr val="808000"/>
              </a:solidFill>
              <a:effectLst>
                <a:outerShdw blurRad="38100" dist="38100" dir="2700000" algn="tl">
                  <a:srgbClr val="C0C0C0"/>
                </a:outerShdw>
              </a:effectLst>
            </a:endParaRPr>
          </a:p>
          <a:p>
            <a:pPr>
              <a:spcBef>
                <a:spcPct val="50000"/>
              </a:spcBef>
              <a:buClr>
                <a:srgbClr val="808000"/>
              </a:buClr>
              <a:buSzPct val="100000"/>
              <a:buFont typeface="Wingdings" pitchFamily="2" charset="2"/>
              <a:buChar char="["/>
              <a:defRPr/>
            </a:pPr>
            <a:r>
              <a:rPr lang="nl-BE" sz="1600" dirty="0" smtClean="0">
                <a:solidFill>
                  <a:srgbClr val="808000"/>
                </a:solidFill>
                <a:effectLst>
                  <a:outerShdw blurRad="38100" dist="38100" dir="2700000" algn="tl">
                    <a:srgbClr val="C0C0C0"/>
                  </a:outerShdw>
                </a:effectLst>
              </a:rPr>
              <a:t>Veiligheidscoördinator: </a:t>
            </a:r>
            <a:r>
              <a:rPr lang="nl-BE" sz="1600" dirty="0" err="1" smtClean="0">
                <a:solidFill>
                  <a:srgbClr val="808000"/>
                </a:solidFill>
                <a:effectLst>
                  <a:outerShdw blurRad="38100" dist="38100" dir="2700000" algn="tl">
                    <a:srgbClr val="C0C0C0"/>
                  </a:outerShdw>
                </a:effectLst>
              </a:rPr>
              <a:t>D’Hondt</a:t>
            </a:r>
            <a:r>
              <a:rPr lang="nl-BE" sz="1600" dirty="0" smtClean="0">
                <a:solidFill>
                  <a:srgbClr val="808000"/>
                </a:solidFill>
                <a:effectLst>
                  <a:outerShdw blurRad="38100" dist="38100" dir="2700000" algn="tl">
                    <a:srgbClr val="C0C0C0"/>
                  </a:outerShdw>
                </a:effectLst>
              </a:rPr>
              <a:t> </a:t>
            </a:r>
            <a:r>
              <a:rPr lang="nl-BE" sz="1600" dirty="0" err="1" smtClean="0">
                <a:solidFill>
                  <a:srgbClr val="808000"/>
                </a:solidFill>
                <a:effectLst>
                  <a:outerShdw blurRad="38100" dist="38100" dir="2700000" algn="tl">
                    <a:srgbClr val="C0C0C0"/>
                  </a:outerShdw>
                </a:effectLst>
              </a:rPr>
              <a:t>Christophe</a:t>
            </a:r>
            <a:r>
              <a:rPr lang="nl-BE" sz="1600" dirty="0" smtClean="0">
                <a:solidFill>
                  <a:srgbClr val="808000"/>
                </a:solidFill>
                <a:effectLst>
                  <a:outerShdw blurRad="38100" dist="38100" dir="2700000" algn="tl">
                    <a:srgbClr val="C0C0C0"/>
                  </a:outerShdw>
                </a:effectLst>
              </a:rPr>
              <a:t> - </a:t>
            </a:r>
            <a:r>
              <a:rPr lang="nl-BE" sz="1600" dirty="0" err="1" smtClean="0">
                <a:solidFill>
                  <a:srgbClr val="808000"/>
                </a:solidFill>
                <a:effectLst>
                  <a:outerShdw blurRad="38100" dist="38100" dir="2700000" algn="tl">
                    <a:srgbClr val="C0C0C0"/>
                  </a:outerShdw>
                </a:effectLst>
              </a:rPr>
              <a:t>Tf</a:t>
            </a:r>
            <a:endParaRPr lang="fr-BE" sz="1600" dirty="0">
              <a:solidFill>
                <a:srgbClr val="808000"/>
              </a:solidFill>
              <a:effectLst>
                <a:outerShdw blurRad="38100" dist="38100" dir="2700000" algn="tl">
                  <a:srgbClr val="C0C0C0"/>
                </a:outerShdw>
              </a:effectLst>
            </a:endParaRPr>
          </a:p>
        </p:txBody>
      </p:sp>
      <p:grpSp>
        <p:nvGrpSpPr>
          <p:cNvPr id="15" name="Groep 14"/>
          <p:cNvGrpSpPr/>
          <p:nvPr/>
        </p:nvGrpSpPr>
        <p:grpSpPr>
          <a:xfrm>
            <a:off x="250825" y="177651"/>
            <a:ext cx="8766324" cy="6348563"/>
            <a:chOff x="250825" y="177651"/>
            <a:chExt cx="8766324" cy="6348563"/>
          </a:xfrm>
        </p:grpSpPr>
        <p:sp>
          <p:nvSpPr>
            <p:cNvPr id="18"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2" name="Groep 21"/>
            <p:cNvGrpSpPr/>
            <p:nvPr/>
          </p:nvGrpSpPr>
          <p:grpSpPr>
            <a:xfrm>
              <a:off x="250825" y="177651"/>
              <a:ext cx="8766324" cy="6348563"/>
              <a:chOff x="250825" y="177651"/>
              <a:chExt cx="8766324" cy="6348563"/>
            </a:xfrm>
          </p:grpSpPr>
          <p:pic>
            <p:nvPicPr>
              <p:cNvPr id="23"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Afbeelding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
        <p:nvSpPr>
          <p:cNvPr id="26" name="Text Box 23">
            <a:hlinkClick r:id="rId3" action="ppaction://hlinksldjump"/>
          </p:cNvPr>
          <p:cNvSpPr txBox="1">
            <a:spLocks noChangeArrowheads="1"/>
          </p:cNvSpPr>
          <p:nvPr/>
        </p:nvSpPr>
        <p:spPr bwMode="auto">
          <a:xfrm>
            <a:off x="755576" y="5373216"/>
            <a:ext cx="7980778" cy="523220"/>
          </a:xfrm>
          <a:prstGeom prst="rect">
            <a:avLst/>
          </a:prstGeom>
          <a:noFill/>
          <a:ln w="9525">
            <a:noFill/>
            <a:miter lim="800000"/>
            <a:headEnd/>
            <a:tailEnd/>
          </a:ln>
          <a:effectLst/>
        </p:spPr>
        <p:txBody>
          <a:bodyPr wrap="square"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smtClean="0">
                <a:solidFill>
                  <a:srgbClr val="0066CC"/>
                </a:solidFill>
                <a:latin typeface="Comic Sans MS" pitchFamily="66" charset="0"/>
              </a:rPr>
              <a:t>LDPBW08</a:t>
            </a:r>
            <a:r>
              <a:rPr lang="nl-BE" sz="1600" b="1" dirty="0" smtClean="0">
                <a:solidFill>
                  <a:srgbClr val="0066CC"/>
                </a:solidFill>
                <a:latin typeface="Comic Sans MS" pitchFamily="66" charset="0"/>
              </a:rPr>
              <a:t> (</a:t>
            </a:r>
            <a:r>
              <a:rPr lang="nl-BE" sz="1600" b="1" dirty="0">
                <a:solidFill>
                  <a:srgbClr val="0066CC"/>
                </a:solidFill>
                <a:latin typeface="Comic Sans MS" pitchFamily="66" charset="0"/>
              </a:rPr>
              <a:t>K</a:t>
            </a:r>
            <a:r>
              <a:rPr lang="nl-BE" sz="1600" b="1" dirty="0" smtClean="0">
                <a:solidFill>
                  <a:srgbClr val="0066CC"/>
                </a:solidFill>
                <a:latin typeface="Comic Sans MS" pitchFamily="66" charset="0"/>
              </a:rPr>
              <a:t>apt S. CORNU – </a:t>
            </a:r>
            <a:r>
              <a:rPr lang="nl-BE" sz="1600" b="1" dirty="0" err="1" smtClean="0">
                <a:solidFill>
                  <a:srgbClr val="0066CC"/>
                </a:solidFill>
                <a:latin typeface="Comic Sans MS" pitchFamily="66" charset="0"/>
              </a:rPr>
              <a:t>Tf</a:t>
            </a:r>
            <a:r>
              <a:rPr lang="nl-BE" sz="1600" b="1" dirty="0" smtClean="0">
                <a:solidFill>
                  <a:srgbClr val="0066CC"/>
                </a:solidFill>
                <a:latin typeface="Comic Sans MS" pitchFamily="66" charset="0"/>
              </a:rPr>
              <a:t> </a:t>
            </a:r>
            <a:r>
              <a:rPr lang="en-US" sz="1600" b="1" dirty="0">
                <a:solidFill>
                  <a:srgbClr val="FF33CC"/>
                </a:solidFill>
                <a:latin typeface="Comic Sans MS" pitchFamily="66" charset="0"/>
              </a:rPr>
              <a:t>02.44.</a:t>
            </a:r>
            <a:r>
              <a:rPr lang="nl-BE" sz="1600" b="1" dirty="0" smtClean="0">
                <a:solidFill>
                  <a:srgbClr val="0066CC"/>
                </a:solidFill>
                <a:latin typeface="Comic Sans MS" pitchFamily="66" charset="0"/>
              </a:rPr>
              <a:t>16981</a:t>
            </a:r>
            <a:r>
              <a:rPr lang="en-US" sz="1600" b="1" dirty="0" smtClean="0">
                <a:solidFill>
                  <a:srgbClr val="0066CC"/>
                </a:solidFill>
                <a:latin typeface="Comic Sans MS" pitchFamily="66" charset="0"/>
              </a:rPr>
              <a:t> – </a:t>
            </a:r>
            <a:r>
              <a:rPr lang="en-US" sz="1600" b="1" dirty="0" err="1" smtClean="0">
                <a:solidFill>
                  <a:srgbClr val="0066CC"/>
                </a:solidFill>
                <a:latin typeface="Comic Sans MS" pitchFamily="66" charset="0"/>
              </a:rPr>
              <a:t>blok</a:t>
            </a:r>
            <a:r>
              <a:rPr lang="en-US" sz="1600" b="1" dirty="0" smtClean="0">
                <a:solidFill>
                  <a:srgbClr val="0066CC"/>
                </a:solidFill>
                <a:latin typeface="Comic Sans MS" pitchFamily="66" charset="0"/>
              </a:rPr>
              <a:t> 21 / 0 / 003)</a:t>
            </a:r>
            <a:endParaRPr lang="en-US" sz="1600" b="1" dirty="0">
              <a:solidFill>
                <a:srgbClr val="0066CC"/>
              </a:solidFill>
              <a:latin typeface="Comic Sans MS" pitchFamily="66" charset="0"/>
            </a:endParaRPr>
          </a:p>
        </p:txBody>
      </p:sp>
      <p:sp>
        <p:nvSpPr>
          <p:cNvPr id="27" name="Text Box 14">
            <a:hlinkClick r:id="rId3" action="ppaction://hlinksldjump"/>
          </p:cNvPr>
          <p:cNvSpPr txBox="1">
            <a:spLocks noChangeArrowheads="1"/>
          </p:cNvSpPr>
          <p:nvPr/>
        </p:nvSpPr>
        <p:spPr bwMode="auto">
          <a:xfrm>
            <a:off x="1259632" y="5877272"/>
            <a:ext cx="7272338" cy="369332"/>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85000"/>
              <a:buFont typeface="Wingdings" pitchFamily="2" charset="2"/>
              <a:buChar char="["/>
              <a:defRPr/>
            </a:pPr>
            <a:r>
              <a:rPr lang="fr-BE" dirty="0">
                <a:solidFill>
                  <a:srgbClr val="0066CC"/>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Arbeidsongevallen</a:t>
            </a:r>
            <a:endParaRPr lang="fr-BE" sz="1600" dirty="0">
              <a:solidFill>
                <a:srgbClr val="808000"/>
              </a:solidFill>
              <a:effectLst>
                <a:outerShdw blurRad="38100" dist="38100" dir="2700000" algn="tl">
                  <a:srgbClr val="C0C0C0"/>
                </a:outerShdw>
              </a:effectLst>
            </a:endParaRPr>
          </a:p>
        </p:txBody>
      </p:sp>
      <p:sp>
        <p:nvSpPr>
          <p:cNvPr id="28" name="Text Box 23">
            <a:hlinkClick r:id="rId3" action="ppaction://hlinksldjump"/>
          </p:cNvPr>
          <p:cNvSpPr txBox="1">
            <a:spLocks noChangeArrowheads="1"/>
          </p:cNvSpPr>
          <p:nvPr/>
        </p:nvSpPr>
        <p:spPr bwMode="auto">
          <a:xfrm>
            <a:off x="751229" y="4581128"/>
            <a:ext cx="7980778" cy="523220"/>
          </a:xfrm>
          <a:prstGeom prst="rect">
            <a:avLst/>
          </a:prstGeom>
          <a:noFill/>
          <a:ln w="9525">
            <a:noFill/>
            <a:miter lim="800000"/>
            <a:headEnd/>
            <a:tailEnd/>
          </a:ln>
          <a:effectLst/>
        </p:spPr>
        <p:txBody>
          <a:bodyPr wrap="square"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err="1" smtClean="0">
                <a:solidFill>
                  <a:srgbClr val="0066CC"/>
                </a:solidFill>
                <a:latin typeface="Comic Sans MS" pitchFamily="66" charset="0"/>
              </a:rPr>
              <a:t>Offr</a:t>
            </a:r>
            <a:r>
              <a:rPr lang="en-US" b="1" dirty="0" smtClean="0">
                <a:solidFill>
                  <a:srgbClr val="0066CC"/>
                </a:solidFill>
                <a:latin typeface="Comic Sans MS" pitchFamily="66" charset="0"/>
              </a:rPr>
              <a:t> </a:t>
            </a:r>
            <a:r>
              <a:rPr lang="en-US" b="1" dirty="0" err="1" smtClean="0">
                <a:solidFill>
                  <a:srgbClr val="0066CC"/>
                </a:solidFill>
                <a:latin typeface="Comic Sans MS" pitchFamily="66" charset="0"/>
              </a:rPr>
              <a:t>Veiligheid</a:t>
            </a:r>
            <a:r>
              <a:rPr lang="nl-BE" sz="1600" b="1" dirty="0" smtClean="0">
                <a:solidFill>
                  <a:srgbClr val="0066CC"/>
                </a:solidFill>
                <a:latin typeface="Comic Sans MS" pitchFamily="66" charset="0"/>
              </a:rPr>
              <a:t> (</a:t>
            </a:r>
            <a:r>
              <a:rPr lang="nl-BE" sz="1600" b="1" dirty="0" err="1" smtClean="0">
                <a:solidFill>
                  <a:srgbClr val="0066CC"/>
                </a:solidFill>
                <a:latin typeface="Comic Sans MS" pitchFamily="66" charset="0"/>
              </a:rPr>
              <a:t>Adjt</a:t>
            </a:r>
            <a:r>
              <a:rPr lang="nl-BE" sz="1600" b="1" dirty="0" smtClean="0">
                <a:solidFill>
                  <a:srgbClr val="0066CC"/>
                </a:solidFill>
                <a:latin typeface="Comic Sans MS" pitchFamily="66" charset="0"/>
              </a:rPr>
              <a:t> F. KINDT – </a:t>
            </a:r>
            <a:r>
              <a:rPr lang="nl-BE" sz="1600" b="1" dirty="0" err="1" smtClean="0">
                <a:solidFill>
                  <a:srgbClr val="0066CC"/>
                </a:solidFill>
                <a:latin typeface="Comic Sans MS" pitchFamily="66" charset="0"/>
              </a:rPr>
              <a:t>Tf</a:t>
            </a:r>
            <a:r>
              <a:rPr lang="nl-BE" sz="1600" b="1" dirty="0" smtClean="0">
                <a:solidFill>
                  <a:srgbClr val="0066CC"/>
                </a:solidFill>
                <a:latin typeface="Comic Sans MS" pitchFamily="66" charset="0"/>
              </a:rPr>
              <a:t> </a:t>
            </a:r>
            <a:r>
              <a:rPr lang="en-US" sz="1600" b="1" dirty="0" smtClean="0">
                <a:solidFill>
                  <a:srgbClr val="FF33CC"/>
                </a:solidFill>
                <a:latin typeface="Comic Sans MS" pitchFamily="66" charset="0"/>
              </a:rPr>
              <a:t>02.44.</a:t>
            </a:r>
            <a:r>
              <a:rPr lang="en-US" sz="1600" b="1" dirty="0" smtClean="0">
                <a:solidFill>
                  <a:srgbClr val="0066CC"/>
                </a:solidFill>
                <a:latin typeface="Comic Sans MS" pitchFamily="66" charset="0"/>
              </a:rPr>
              <a:t>17826- </a:t>
            </a:r>
            <a:r>
              <a:rPr lang="en-US" sz="1600" b="1" dirty="0" err="1">
                <a:solidFill>
                  <a:srgbClr val="0066CC"/>
                </a:solidFill>
                <a:latin typeface="Comic Sans MS" pitchFamily="66" charset="0"/>
              </a:rPr>
              <a:t>blok</a:t>
            </a:r>
            <a:r>
              <a:rPr lang="en-US" sz="1600" b="1" dirty="0">
                <a:solidFill>
                  <a:srgbClr val="0066CC"/>
                </a:solidFill>
                <a:latin typeface="Comic Sans MS" pitchFamily="66" charset="0"/>
              </a:rPr>
              <a:t> 11 / 2 / 43)</a:t>
            </a:r>
          </a:p>
        </p:txBody>
      </p:sp>
      <p:sp>
        <p:nvSpPr>
          <p:cNvPr id="29" name="Text Box 14">
            <a:hlinkClick r:id="rId3" action="ppaction://hlinksldjump"/>
          </p:cNvPr>
          <p:cNvSpPr txBox="1">
            <a:spLocks noChangeArrowheads="1"/>
          </p:cNvSpPr>
          <p:nvPr/>
        </p:nvSpPr>
        <p:spPr bwMode="auto">
          <a:xfrm>
            <a:off x="1187624" y="5090094"/>
            <a:ext cx="7272338" cy="369332"/>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85000"/>
              <a:buFont typeface="Wingdings" pitchFamily="2" charset="2"/>
              <a:buChar char="["/>
              <a:defRPr/>
            </a:pPr>
            <a:r>
              <a:rPr lang="fr-BE" dirty="0">
                <a:solidFill>
                  <a:srgbClr val="0066CC"/>
                </a:solidFill>
                <a:effectLst>
                  <a:outerShdw blurRad="38100" dist="38100" dir="2700000" algn="tl">
                    <a:srgbClr val="C0C0C0"/>
                  </a:outerShdw>
                </a:effectLst>
              </a:rPr>
              <a:t> </a:t>
            </a:r>
            <a:r>
              <a:rPr lang="fr-BE" sz="1600" dirty="0" smtClean="0">
                <a:solidFill>
                  <a:srgbClr val="808000"/>
                </a:solidFill>
                <a:effectLst>
                  <a:outerShdw blurRad="38100" dist="38100" dir="2700000" algn="tl">
                    <a:srgbClr val="C0C0C0"/>
                  </a:outerShdw>
                </a:effectLst>
              </a:rPr>
              <a:t>Security – Access Control - </a:t>
            </a:r>
            <a:r>
              <a:rPr lang="fr-BE" sz="1600" dirty="0" err="1" smtClean="0">
                <a:solidFill>
                  <a:srgbClr val="808000"/>
                </a:solidFill>
                <a:effectLst>
                  <a:outerShdw blurRad="38100" dist="38100" dir="2700000" algn="tl">
                    <a:srgbClr val="C0C0C0"/>
                  </a:outerShdw>
                </a:effectLst>
              </a:rPr>
              <a:t>afbakening</a:t>
            </a:r>
            <a:r>
              <a:rPr lang="fr-BE" sz="1600" dirty="0" smtClean="0">
                <a:solidFill>
                  <a:srgbClr val="808000"/>
                </a:solidFill>
                <a:effectLst>
                  <a:outerShdw blurRad="38100" dist="38100" dir="2700000" algn="tl">
                    <a:srgbClr val="C0C0C0"/>
                  </a:outerShdw>
                </a:effectLst>
              </a:rPr>
              <a:t> / </a:t>
            </a:r>
            <a:r>
              <a:rPr lang="fr-BE" sz="1600" dirty="0" err="1" smtClean="0">
                <a:solidFill>
                  <a:srgbClr val="808000"/>
                </a:solidFill>
                <a:effectLst>
                  <a:outerShdw blurRad="38100" dist="38100" dir="2700000" algn="tl">
                    <a:srgbClr val="C0C0C0"/>
                  </a:outerShdw>
                </a:effectLst>
              </a:rPr>
              <a:t>doorgangsverbod</a:t>
            </a:r>
            <a:r>
              <a:rPr lang="fr-BE" sz="1600" dirty="0" smtClean="0">
                <a:solidFill>
                  <a:srgbClr val="808000"/>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Vtg</a:t>
            </a:r>
            <a:endParaRPr lang="fr-BE" sz="1600" dirty="0" smtClean="0">
              <a:solidFill>
                <a:srgbClr val="808000"/>
              </a:solidFill>
              <a:effectLst>
                <a:outerShdw blurRad="38100" dist="38100" dir="2700000" algn="tl">
                  <a:srgbClr val="C0C0C0"/>
                </a:outerShdw>
              </a:effectLst>
            </a:endParaRPr>
          </a:p>
        </p:txBody>
      </p:sp>
    </p:spTree>
    <p:extLst>
      <p:ext uri="{BB962C8B-B14F-4D97-AF65-F5344CB8AC3E}">
        <p14:creationId xmlns:p14="http://schemas.microsoft.com/office/powerpoint/2010/main" val="2028906891"/>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grpSp>
        <p:nvGrpSpPr>
          <p:cNvPr id="4098" name="Group 8"/>
          <p:cNvGrpSpPr>
            <a:grpSpLocks/>
          </p:cNvGrpSpPr>
          <p:nvPr/>
        </p:nvGrpSpPr>
        <p:grpSpPr bwMode="auto">
          <a:xfrm>
            <a:off x="1476375" y="998538"/>
            <a:ext cx="6019800" cy="569912"/>
            <a:chOff x="930" y="629"/>
            <a:chExt cx="3792" cy="359"/>
          </a:xfrm>
        </p:grpSpPr>
        <p:sp>
          <p:nvSpPr>
            <p:cNvPr id="1183750" name="Rectangle 6"/>
            <p:cNvSpPr>
              <a:spLocks noChangeArrowheads="1"/>
            </p:cNvSpPr>
            <p:nvPr/>
          </p:nvSpPr>
          <p:spPr bwMode="auto">
            <a:xfrm>
              <a:off x="930" y="629"/>
              <a:ext cx="3792" cy="359"/>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solidFill>
                  <a:srgbClr val="000000"/>
                </a:solidFill>
                <a:effectLst>
                  <a:outerShdw blurRad="38100" dist="38100" dir="2700000" algn="tl">
                    <a:srgbClr val="FFFFFF"/>
                  </a:outerShdw>
                </a:effectLst>
                <a:latin typeface="Comic Sans MS" pitchFamily="66" charset="0"/>
              </a:endParaRPr>
            </a:p>
          </p:txBody>
        </p:sp>
        <p:sp>
          <p:nvSpPr>
            <p:cNvPr id="1183751" name="Text Box 7"/>
            <p:cNvSpPr txBox="1">
              <a:spLocks noChangeArrowheads="1"/>
            </p:cNvSpPr>
            <p:nvPr/>
          </p:nvSpPr>
          <p:spPr bwMode="auto">
            <a:xfrm>
              <a:off x="1011" y="693"/>
              <a:ext cx="3629" cy="231"/>
            </a:xfrm>
            <a:prstGeom prst="rect">
              <a:avLst/>
            </a:prstGeom>
            <a:noFill/>
            <a:ln w="9525">
              <a:noFill/>
              <a:miter lim="800000"/>
              <a:headEnd/>
              <a:tailEnd/>
            </a:ln>
            <a:effec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defRPr/>
              </a:pPr>
              <a:r>
                <a:rPr lang="nl-BE" b="1" dirty="0" err="1" smtClean="0">
                  <a:solidFill>
                    <a:srgbClr val="3366FF"/>
                  </a:solidFill>
                  <a:effectLst>
                    <a:outerShdw blurRad="38100" dist="38100" dir="2700000" algn="tl">
                      <a:srgbClr val="C0C0C0"/>
                    </a:outerShdw>
                  </a:effectLst>
                </a:rPr>
                <a:t>Behaviour</a:t>
              </a:r>
              <a:r>
                <a:rPr lang="nl-BE" b="1" dirty="0" smtClean="0">
                  <a:solidFill>
                    <a:srgbClr val="3366FF"/>
                  </a:solidFill>
                  <a:effectLst>
                    <a:outerShdw blurRad="38100" dist="38100" dir="2700000" algn="tl">
                      <a:srgbClr val="C0C0C0"/>
                    </a:outerShdw>
                  </a:effectLst>
                </a:rPr>
                <a:t> </a:t>
              </a:r>
              <a:r>
                <a:rPr lang="nl-BE" b="1" dirty="0" err="1" smtClean="0">
                  <a:solidFill>
                    <a:srgbClr val="3366FF"/>
                  </a:solidFill>
                  <a:effectLst>
                    <a:outerShdw blurRad="38100" dist="38100" dir="2700000" algn="tl">
                      <a:srgbClr val="C0C0C0"/>
                    </a:outerShdw>
                  </a:effectLst>
                </a:rPr>
                <a:t>Based</a:t>
              </a:r>
              <a:r>
                <a:rPr lang="nl-BE" b="1" dirty="0" smtClean="0">
                  <a:solidFill>
                    <a:srgbClr val="3366FF"/>
                  </a:solidFill>
                  <a:effectLst>
                    <a:outerShdw blurRad="38100" dist="38100" dir="2700000" algn="tl">
                      <a:srgbClr val="C0C0C0"/>
                    </a:outerShdw>
                  </a:effectLst>
                </a:rPr>
                <a:t> Safety</a:t>
              </a:r>
              <a:endParaRPr lang="en-US" b="1" dirty="0">
                <a:solidFill>
                  <a:srgbClr val="3366FF"/>
                </a:solidFill>
                <a:effectLst>
                  <a:outerShdw blurRad="38100" dist="38100" dir="2700000" algn="tl">
                    <a:srgbClr val="C0C0C0"/>
                  </a:outerShdw>
                </a:effectLst>
              </a:endParaRPr>
            </a:p>
          </p:txBody>
        </p:sp>
      </p:grpSp>
      <p:grpSp>
        <p:nvGrpSpPr>
          <p:cNvPr id="4112" name="Group 16"/>
          <p:cNvGrpSpPr>
            <a:grpSpLocks/>
          </p:cNvGrpSpPr>
          <p:nvPr/>
        </p:nvGrpSpPr>
        <p:grpSpPr bwMode="auto">
          <a:xfrm>
            <a:off x="985204" y="1670050"/>
            <a:ext cx="7704138" cy="2730501"/>
            <a:chOff x="612" y="1221"/>
            <a:chExt cx="4853" cy="1720"/>
          </a:xfrm>
        </p:grpSpPr>
        <p:sp>
          <p:nvSpPr>
            <p:cNvPr id="1311767" name="Text Box 23">
              <a:hlinkClick r:id="rId3" action="ppaction://hlinksldjump"/>
            </p:cNvPr>
            <p:cNvSpPr txBox="1">
              <a:spLocks noChangeArrowheads="1"/>
            </p:cNvSpPr>
            <p:nvPr/>
          </p:nvSpPr>
          <p:spPr bwMode="auto">
            <a:xfrm>
              <a:off x="612" y="1221"/>
              <a:ext cx="4853" cy="591"/>
            </a:xfrm>
            <a:prstGeom prst="rect">
              <a:avLst/>
            </a:prstGeom>
            <a:noFill/>
            <a:ln w="9525">
              <a:noFill/>
              <a:miter lim="800000"/>
              <a:headEnd/>
              <a:tailEnd/>
            </a:ln>
            <a:effectLst/>
          </p:spPr>
          <p:txBody>
            <a:bodyPr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en-US" b="1" dirty="0" smtClean="0">
                  <a:solidFill>
                    <a:srgbClr val="0066CC"/>
                  </a:solidFill>
                  <a:latin typeface="Comic Sans MS" pitchFamily="66" charset="0"/>
                </a:rPr>
                <a:t>Safety First ?              </a:t>
              </a:r>
              <a:endParaRPr lang="en-US" b="1" dirty="0">
                <a:solidFill>
                  <a:srgbClr val="000000"/>
                </a:solidFill>
                <a:latin typeface="Comic Sans MS" pitchFamily="66" charset="0"/>
              </a:endParaRPr>
            </a:p>
            <a:p>
              <a:pPr>
                <a:spcBef>
                  <a:spcPct val="50000"/>
                </a:spcBef>
                <a:buClr>
                  <a:srgbClr val="000000"/>
                </a:buClr>
                <a:buFont typeface="Wingdings" pitchFamily="2" charset="2"/>
                <a:buChar char="F"/>
                <a:defRPr/>
              </a:pPr>
              <a:r>
                <a:rPr lang="fr-BE" b="1" dirty="0">
                  <a:solidFill>
                    <a:srgbClr val="000000"/>
                  </a:solidFill>
                  <a:latin typeface="Comic Sans MS" pitchFamily="66" charset="0"/>
                </a:rPr>
                <a:t>  </a:t>
              </a:r>
              <a:r>
                <a:rPr lang="fr-BE" b="1" dirty="0" err="1" smtClean="0">
                  <a:solidFill>
                    <a:srgbClr val="0066CC"/>
                  </a:solidFill>
                  <a:latin typeface="Comic Sans MS" pitchFamily="66" charset="0"/>
                </a:rPr>
                <a:t>Iedereen</a:t>
              </a:r>
              <a:r>
                <a:rPr lang="fr-BE" b="1" dirty="0" smtClean="0">
                  <a:solidFill>
                    <a:srgbClr val="0066CC"/>
                  </a:solidFill>
                  <a:latin typeface="Comic Sans MS" pitchFamily="66" charset="0"/>
                </a:rPr>
                <a:t> </a:t>
              </a:r>
              <a:r>
                <a:rPr lang="fr-BE" b="1" dirty="0" err="1" smtClean="0">
                  <a:solidFill>
                    <a:srgbClr val="0066CC"/>
                  </a:solidFill>
                  <a:latin typeface="Comic Sans MS" pitchFamily="66" charset="0"/>
                </a:rPr>
                <a:t>verantwoordelijk</a:t>
              </a:r>
              <a:endParaRPr lang="fr-BE" b="1" dirty="0">
                <a:solidFill>
                  <a:srgbClr val="000000"/>
                </a:solidFill>
                <a:latin typeface="Comic Sans MS" pitchFamily="66" charset="0"/>
              </a:endParaRPr>
            </a:p>
          </p:txBody>
        </p:sp>
        <p:sp>
          <p:nvSpPr>
            <p:cNvPr id="1278990" name="Text Box 14">
              <a:hlinkClick r:id="rId3" action="ppaction://hlinksldjump"/>
            </p:cNvPr>
            <p:cNvSpPr txBox="1">
              <a:spLocks noChangeArrowheads="1"/>
            </p:cNvSpPr>
            <p:nvPr/>
          </p:nvSpPr>
          <p:spPr bwMode="auto">
            <a:xfrm>
              <a:off x="884" y="1729"/>
              <a:ext cx="4581" cy="1212"/>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SzPct val="80000"/>
                <a:buFont typeface="Wingdings" pitchFamily="2" charset="2"/>
                <a:buChar char="["/>
                <a:defRPr/>
              </a:pPr>
              <a:r>
                <a:rPr lang="fr-BE" sz="1400" dirty="0" err="1" smtClean="0">
                  <a:solidFill>
                    <a:srgbClr val="333399"/>
                  </a:solidFill>
                  <a:effectLst>
                    <a:outerShdw blurRad="38100" dist="38100" dir="2700000" algn="tl">
                      <a:srgbClr val="C0C0C0"/>
                    </a:outerShdw>
                  </a:effectLst>
                </a:rPr>
                <a:t>Dragen</a:t>
              </a:r>
              <a:r>
                <a:rPr lang="fr-BE" sz="1400" dirty="0" smtClean="0">
                  <a:solidFill>
                    <a:srgbClr val="333399"/>
                  </a:solidFill>
                  <a:effectLst>
                    <a:outerShdw blurRad="38100" dist="38100" dir="2700000" algn="tl">
                      <a:srgbClr val="C0C0C0"/>
                    </a:outerShdw>
                  </a:effectLst>
                </a:rPr>
                <a:t> </a:t>
              </a:r>
              <a:r>
                <a:rPr lang="fr-BE" sz="1400" dirty="0">
                  <a:solidFill>
                    <a:srgbClr val="333399"/>
                  </a:solidFill>
                  <a:effectLst>
                    <a:outerShdw blurRad="38100" dist="38100" dir="2700000" algn="tl">
                      <a:srgbClr val="C0C0C0"/>
                    </a:outerShdw>
                  </a:effectLst>
                </a:rPr>
                <a:t>PBM</a:t>
              </a:r>
            </a:p>
            <a:p>
              <a:pPr>
                <a:spcBef>
                  <a:spcPct val="50000"/>
                </a:spcBef>
                <a:buSzPct val="80000"/>
                <a:buFont typeface="Wingdings" pitchFamily="2" charset="2"/>
                <a:buChar char="["/>
                <a:defRPr/>
              </a:pPr>
              <a:r>
                <a:rPr lang="fr-BE" sz="1400" dirty="0" err="1" smtClean="0">
                  <a:solidFill>
                    <a:srgbClr val="333399"/>
                  </a:solidFill>
                  <a:effectLst>
                    <a:outerShdw blurRad="38100" dist="38100" dir="2700000" algn="tl">
                      <a:srgbClr val="C0C0C0"/>
                    </a:outerShdw>
                  </a:effectLst>
                </a:rPr>
                <a:t>Toepassen</a:t>
              </a:r>
              <a:r>
                <a:rPr lang="fr-BE" sz="1400" dirty="0" smtClean="0">
                  <a:solidFill>
                    <a:srgbClr val="333399"/>
                  </a:solidFill>
                  <a:effectLst>
                    <a:outerShdw blurRad="38100" dist="38100" dir="2700000" algn="tl">
                      <a:srgbClr val="C0C0C0"/>
                    </a:outerShdw>
                  </a:effectLst>
                </a:rPr>
                <a:t> </a:t>
              </a:r>
              <a:r>
                <a:rPr lang="fr-BE" sz="1400" dirty="0" err="1" smtClean="0">
                  <a:solidFill>
                    <a:srgbClr val="333399"/>
                  </a:solidFill>
                  <a:effectLst>
                    <a:outerShdw blurRad="38100" dist="38100" dir="2700000" algn="tl">
                      <a:srgbClr val="C0C0C0"/>
                    </a:outerShdw>
                  </a:effectLst>
                </a:rPr>
                <a:t>preventiemaatregelen</a:t>
              </a:r>
              <a:r>
                <a:rPr lang="fr-BE" sz="1400" dirty="0" smtClean="0">
                  <a:solidFill>
                    <a:srgbClr val="333399"/>
                  </a:solidFill>
                  <a:effectLst>
                    <a:outerShdw blurRad="38100" dist="38100" dir="2700000" algn="tl">
                      <a:srgbClr val="C0C0C0"/>
                    </a:outerShdw>
                  </a:effectLst>
                </a:rPr>
                <a:t> </a:t>
              </a:r>
            </a:p>
            <a:p>
              <a:pPr>
                <a:spcBef>
                  <a:spcPct val="50000"/>
                </a:spcBef>
                <a:buSzPct val="80000"/>
                <a:buFont typeface="Wingdings" pitchFamily="2" charset="2"/>
                <a:buChar char="["/>
                <a:defRPr/>
              </a:pPr>
              <a:r>
                <a:rPr lang="fr-BE" sz="1400" dirty="0" err="1" smtClean="0">
                  <a:solidFill>
                    <a:srgbClr val="333399"/>
                  </a:solidFill>
                  <a:effectLst>
                    <a:outerShdw blurRad="38100" dist="38100" dir="2700000" algn="tl">
                      <a:srgbClr val="C0C0C0"/>
                    </a:outerShdw>
                  </a:effectLst>
                </a:rPr>
                <a:t>Plaatsen</a:t>
              </a:r>
              <a:r>
                <a:rPr lang="fr-BE" sz="1400" dirty="0" smtClean="0">
                  <a:solidFill>
                    <a:srgbClr val="333399"/>
                  </a:solidFill>
                  <a:effectLst>
                    <a:outerShdw blurRad="38100" dist="38100" dir="2700000" algn="tl">
                      <a:srgbClr val="C0C0C0"/>
                    </a:outerShdw>
                  </a:effectLst>
                </a:rPr>
                <a:t> </a:t>
              </a:r>
              <a:r>
                <a:rPr lang="fr-BE" sz="1400" dirty="0">
                  <a:solidFill>
                    <a:srgbClr val="333399"/>
                  </a:solidFill>
                  <a:effectLst>
                    <a:outerShdw blurRad="38100" dist="38100" dir="2700000" algn="tl">
                      <a:srgbClr val="C0C0C0"/>
                    </a:outerShdw>
                  </a:effectLst>
                </a:rPr>
                <a:t>en </a:t>
              </a:r>
              <a:r>
                <a:rPr lang="fr-BE" sz="1400" dirty="0" err="1">
                  <a:solidFill>
                    <a:srgbClr val="333399"/>
                  </a:solidFill>
                  <a:effectLst>
                    <a:outerShdw blurRad="38100" dist="38100" dir="2700000" algn="tl">
                      <a:srgbClr val="C0C0C0"/>
                    </a:outerShdw>
                  </a:effectLst>
                </a:rPr>
                <a:t>gebruik</a:t>
              </a:r>
              <a:r>
                <a:rPr lang="fr-BE" sz="1400" dirty="0">
                  <a:solidFill>
                    <a:srgbClr val="333399"/>
                  </a:solidFill>
                  <a:effectLst>
                    <a:outerShdw blurRad="38100" dist="38100" dir="2700000" algn="tl">
                      <a:srgbClr val="C0C0C0"/>
                    </a:outerShdw>
                  </a:effectLst>
                </a:rPr>
                <a:t> </a:t>
              </a:r>
              <a:r>
                <a:rPr lang="fr-BE" sz="1400" dirty="0" smtClean="0">
                  <a:solidFill>
                    <a:srgbClr val="333399"/>
                  </a:solidFill>
                  <a:effectLst>
                    <a:outerShdw blurRad="38100" dist="38100" dir="2700000" algn="tl">
                      <a:srgbClr val="C0C0C0"/>
                    </a:outerShdw>
                  </a:effectLst>
                </a:rPr>
                <a:t>CBM</a:t>
              </a:r>
            </a:p>
            <a:p>
              <a:pPr>
                <a:spcBef>
                  <a:spcPct val="50000"/>
                </a:spcBef>
                <a:buSzPct val="80000"/>
                <a:buFont typeface="Wingdings" pitchFamily="2" charset="2"/>
                <a:buChar char="["/>
                <a:defRPr/>
              </a:pPr>
              <a:r>
                <a:rPr lang="fr-BE" sz="1400" dirty="0" smtClean="0">
                  <a:solidFill>
                    <a:srgbClr val="333399"/>
                  </a:solidFill>
                  <a:effectLst>
                    <a:outerShdw blurRad="38100" dist="38100" dir="2700000" algn="tl">
                      <a:srgbClr val="C0C0C0"/>
                    </a:outerShdw>
                  </a:effectLst>
                </a:rPr>
                <a:t>Correct </a:t>
              </a:r>
              <a:r>
                <a:rPr lang="fr-BE" sz="1400" dirty="0" err="1" smtClean="0">
                  <a:solidFill>
                    <a:srgbClr val="333399"/>
                  </a:solidFill>
                  <a:effectLst>
                    <a:outerShdw blurRad="38100" dist="38100" dir="2700000" algn="tl">
                      <a:srgbClr val="C0C0C0"/>
                    </a:outerShdw>
                  </a:effectLst>
                </a:rPr>
                <a:t>gebruik</a:t>
              </a:r>
              <a:r>
                <a:rPr lang="fr-BE" sz="1400" dirty="0" smtClean="0">
                  <a:solidFill>
                    <a:srgbClr val="333399"/>
                  </a:solidFill>
                  <a:effectLst>
                    <a:outerShdw blurRad="38100" dist="38100" dir="2700000" algn="tl">
                      <a:srgbClr val="C0C0C0"/>
                    </a:outerShdw>
                  </a:effectLst>
                </a:rPr>
                <a:t> ARM &amp; </a:t>
              </a:r>
              <a:r>
                <a:rPr lang="fr-BE" sz="1400" dirty="0" err="1" smtClean="0">
                  <a:solidFill>
                    <a:srgbClr val="333399"/>
                  </a:solidFill>
                  <a:effectLst>
                    <a:outerShdw blurRad="38100" dist="38100" dir="2700000" algn="tl">
                      <a:srgbClr val="C0C0C0"/>
                    </a:outerShdw>
                  </a:effectLst>
                </a:rPr>
                <a:t>gereedschap</a:t>
              </a:r>
              <a:r>
                <a:rPr lang="fr-BE" sz="1400" dirty="0" smtClean="0">
                  <a:solidFill>
                    <a:srgbClr val="333399"/>
                  </a:solidFill>
                  <a:effectLst>
                    <a:outerShdw blurRad="38100" dist="38100" dir="2700000" algn="tl">
                      <a:srgbClr val="C0C0C0"/>
                    </a:outerShdw>
                  </a:effectLst>
                </a:rPr>
                <a:t>  </a:t>
              </a:r>
              <a:endParaRPr lang="fr-BE" sz="1400" dirty="0">
                <a:solidFill>
                  <a:srgbClr val="333399"/>
                </a:solidFill>
                <a:effectLst>
                  <a:outerShdw blurRad="38100" dist="38100" dir="2700000" algn="tl">
                    <a:srgbClr val="C0C0C0"/>
                  </a:outerShdw>
                </a:effectLst>
              </a:endParaRPr>
            </a:p>
            <a:p>
              <a:pPr>
                <a:spcBef>
                  <a:spcPct val="50000"/>
                </a:spcBef>
                <a:buSzPct val="80000"/>
                <a:buFont typeface="Wingdings" pitchFamily="2" charset="2"/>
                <a:buChar char="["/>
                <a:defRPr/>
              </a:pPr>
              <a:r>
                <a:rPr lang="fr-BE" sz="1400" dirty="0" smtClean="0">
                  <a:solidFill>
                    <a:srgbClr val="333399"/>
                  </a:solidFill>
                  <a:effectLst>
                    <a:outerShdw blurRad="38100" dist="38100" dir="2700000" algn="tl">
                      <a:srgbClr val="C0C0C0"/>
                    </a:outerShdw>
                  </a:effectLst>
                </a:rPr>
                <a:t>Respect </a:t>
              </a:r>
              <a:r>
                <a:rPr lang="fr-BE" sz="1400" dirty="0" err="1" smtClean="0">
                  <a:solidFill>
                    <a:srgbClr val="333399"/>
                  </a:solidFill>
                  <a:effectLst>
                    <a:outerShdw blurRad="38100" dist="38100" dir="2700000" algn="tl">
                      <a:srgbClr val="C0C0C0"/>
                    </a:outerShdw>
                  </a:effectLst>
                </a:rPr>
                <a:t>signalisatie</a:t>
              </a:r>
              <a:endParaRPr lang="fr-BE" sz="1400" dirty="0" smtClean="0">
                <a:solidFill>
                  <a:srgbClr val="333399"/>
                </a:solidFill>
                <a:effectLst>
                  <a:outerShdw blurRad="38100" dist="38100" dir="2700000" algn="tl">
                    <a:srgbClr val="C0C0C0"/>
                  </a:outerShdw>
                </a:effectLst>
              </a:endParaRPr>
            </a:p>
            <a:p>
              <a:pPr>
                <a:spcBef>
                  <a:spcPct val="50000"/>
                </a:spcBef>
                <a:buSzPct val="80000"/>
                <a:buFont typeface="Wingdings" pitchFamily="2" charset="2"/>
                <a:buChar char="["/>
                <a:defRPr/>
              </a:pPr>
              <a:r>
                <a:rPr lang="fr-BE" sz="1400" dirty="0" err="1" smtClean="0">
                  <a:solidFill>
                    <a:srgbClr val="333399"/>
                  </a:solidFill>
                  <a:effectLst>
                    <a:outerShdw blurRad="38100" dist="38100" dir="2700000" algn="tl">
                      <a:srgbClr val="C0C0C0"/>
                    </a:outerShdw>
                  </a:effectLst>
                </a:rPr>
                <a:t>Respecteren</a:t>
              </a:r>
              <a:r>
                <a:rPr lang="fr-BE" sz="1400" dirty="0" smtClean="0">
                  <a:solidFill>
                    <a:srgbClr val="333399"/>
                  </a:solidFill>
                  <a:effectLst>
                    <a:outerShdw blurRad="38100" dist="38100" dir="2700000" algn="tl">
                      <a:srgbClr val="C0C0C0"/>
                    </a:outerShdw>
                  </a:effectLst>
                </a:rPr>
                <a:t> van de </a:t>
              </a:r>
              <a:r>
                <a:rPr lang="fr-BE" sz="1400" dirty="0" err="1" smtClean="0">
                  <a:solidFill>
                    <a:srgbClr val="333399"/>
                  </a:solidFill>
                  <a:effectLst>
                    <a:outerShdw blurRad="38100" dist="38100" dir="2700000" algn="tl">
                      <a:srgbClr val="C0C0C0"/>
                    </a:outerShdw>
                  </a:effectLst>
                </a:rPr>
                <a:t>voorschriften</a:t>
              </a:r>
              <a:r>
                <a:rPr lang="fr-BE" sz="1400" dirty="0" smtClean="0">
                  <a:solidFill>
                    <a:srgbClr val="333399"/>
                  </a:solidFill>
                  <a:effectLst>
                    <a:outerShdw blurRad="38100" dist="38100" dir="2700000" algn="tl">
                      <a:srgbClr val="C0C0C0"/>
                    </a:outerShdw>
                  </a:effectLst>
                </a:rPr>
                <a:t> </a:t>
              </a:r>
              <a:r>
                <a:rPr lang="fr-BE" sz="1400" dirty="0" err="1" smtClean="0">
                  <a:solidFill>
                    <a:srgbClr val="333399"/>
                  </a:solidFill>
                  <a:effectLst>
                    <a:outerShdw blurRad="38100" dist="38100" dir="2700000" algn="tl">
                      <a:srgbClr val="C0C0C0"/>
                    </a:outerShdw>
                  </a:effectLst>
                </a:rPr>
                <a:t>betreffende</a:t>
              </a:r>
              <a:r>
                <a:rPr lang="fr-BE" sz="1400" dirty="0" smtClean="0">
                  <a:solidFill>
                    <a:srgbClr val="333399"/>
                  </a:solidFill>
                  <a:effectLst>
                    <a:outerShdw blurRad="38100" dist="38100" dir="2700000" algn="tl">
                      <a:srgbClr val="C0C0C0"/>
                    </a:outerShdw>
                  </a:effectLst>
                </a:rPr>
                <a:t> </a:t>
              </a:r>
              <a:r>
                <a:rPr lang="fr-BE" sz="1400" dirty="0" err="1" smtClean="0">
                  <a:solidFill>
                    <a:srgbClr val="333399"/>
                  </a:solidFill>
                  <a:effectLst>
                    <a:outerShdw blurRad="38100" dist="38100" dir="2700000" algn="tl">
                      <a:srgbClr val="C0C0C0"/>
                    </a:outerShdw>
                  </a:effectLst>
                </a:rPr>
                <a:t>het</a:t>
              </a:r>
              <a:r>
                <a:rPr lang="fr-BE" sz="1400" dirty="0" smtClean="0">
                  <a:solidFill>
                    <a:srgbClr val="333399"/>
                  </a:solidFill>
                  <a:effectLst>
                    <a:outerShdw blurRad="38100" dist="38100" dir="2700000" algn="tl">
                      <a:srgbClr val="C0C0C0"/>
                    </a:outerShdw>
                  </a:effectLst>
                </a:rPr>
                <a:t> </a:t>
              </a:r>
              <a:r>
                <a:rPr lang="fr-BE" sz="1400" dirty="0" err="1" smtClean="0">
                  <a:solidFill>
                    <a:srgbClr val="333399"/>
                  </a:solidFill>
                  <a:effectLst>
                    <a:outerShdw blurRad="38100" dist="38100" dir="2700000" algn="tl">
                      <a:srgbClr val="C0C0C0"/>
                    </a:outerShdw>
                  </a:effectLst>
                </a:rPr>
                <a:t>intern</a:t>
              </a:r>
              <a:r>
                <a:rPr lang="fr-BE" sz="1400" dirty="0" smtClean="0">
                  <a:solidFill>
                    <a:srgbClr val="333399"/>
                  </a:solidFill>
                  <a:effectLst>
                    <a:outerShdw blurRad="38100" dist="38100" dir="2700000" algn="tl">
                      <a:srgbClr val="C0C0C0"/>
                    </a:outerShdw>
                  </a:effectLst>
                </a:rPr>
                <a:t> </a:t>
              </a:r>
              <a:r>
                <a:rPr lang="fr-BE" sz="1400" dirty="0" err="1" smtClean="0">
                  <a:solidFill>
                    <a:srgbClr val="333399"/>
                  </a:solidFill>
                  <a:effectLst>
                    <a:outerShdw blurRad="38100" dist="38100" dir="2700000" algn="tl">
                      <a:srgbClr val="C0C0C0"/>
                    </a:outerShdw>
                  </a:effectLst>
                </a:rPr>
                <a:t>verkeer</a:t>
              </a:r>
              <a:endParaRPr lang="fr-BE" sz="1400" dirty="0" smtClean="0">
                <a:solidFill>
                  <a:srgbClr val="333399"/>
                </a:solidFill>
                <a:effectLst>
                  <a:outerShdw blurRad="38100" dist="38100" dir="2700000" algn="tl">
                    <a:srgbClr val="C0C0C0"/>
                  </a:outerShdw>
                </a:effectLst>
              </a:endParaRPr>
            </a:p>
          </p:txBody>
        </p:sp>
      </p:grpSp>
      <p:grpSp>
        <p:nvGrpSpPr>
          <p:cNvPr id="8" name="Groep 7"/>
          <p:cNvGrpSpPr/>
          <p:nvPr/>
        </p:nvGrpSpPr>
        <p:grpSpPr>
          <a:xfrm>
            <a:off x="1475742" y="1784718"/>
            <a:ext cx="4657210" cy="400110"/>
            <a:chOff x="1475742" y="1784718"/>
            <a:chExt cx="4657210" cy="400110"/>
          </a:xfrm>
        </p:grpSpPr>
        <p:grpSp>
          <p:nvGrpSpPr>
            <p:cNvPr id="5" name="Groep 4"/>
            <p:cNvGrpSpPr/>
            <p:nvPr/>
          </p:nvGrpSpPr>
          <p:grpSpPr>
            <a:xfrm>
              <a:off x="3419872" y="1784718"/>
              <a:ext cx="2713080" cy="400110"/>
              <a:chOff x="3419872" y="1784718"/>
              <a:chExt cx="2713080" cy="400110"/>
            </a:xfrm>
          </p:grpSpPr>
          <p:sp>
            <p:nvSpPr>
              <p:cNvPr id="2" name="PIJL-RECHTS 1"/>
              <p:cNvSpPr/>
              <p:nvPr/>
            </p:nvSpPr>
            <p:spPr>
              <a:xfrm>
                <a:off x="3419872" y="1809489"/>
                <a:ext cx="720080" cy="360040"/>
              </a:xfrm>
              <a:prstGeom prst="rightArrow">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Rechthoek 3"/>
              <p:cNvSpPr/>
              <p:nvPr/>
            </p:nvSpPr>
            <p:spPr>
              <a:xfrm>
                <a:off x="4369328" y="1784718"/>
                <a:ext cx="1763624" cy="400110"/>
              </a:xfrm>
              <a:prstGeom prst="rect">
                <a:avLst/>
              </a:prstGeom>
              <a:noFill/>
            </p:spPr>
            <p:txBody>
              <a:bodyPr wrap="none" lIns="91440" tIns="45720" rIns="91440" bIns="45720">
                <a:spAutoFit/>
              </a:bodyPr>
              <a:lstStyle/>
              <a:p>
                <a:pPr algn="ctr"/>
                <a:r>
                  <a:rPr lang="nl-NL" sz="2000" b="1" dirty="0" smtClean="0">
                    <a:ln w="6600">
                      <a:solidFill>
                        <a:schemeClr val="accent2"/>
                      </a:solidFill>
                      <a:prstDash val="solid"/>
                    </a:ln>
                    <a:solidFill>
                      <a:srgbClr val="FFFFFF"/>
                    </a:solidFill>
                    <a:effectLst>
                      <a:outerShdw dist="38100" dir="2700000" algn="tl" rotWithShape="0">
                        <a:schemeClr val="accent2"/>
                      </a:outerShdw>
                    </a:effectLst>
                  </a:rPr>
                  <a:t>Mission First</a:t>
                </a:r>
                <a:endParaRPr lang="nl-NL" sz="20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grpSp>
        <p:cxnSp>
          <p:nvCxnSpPr>
            <p:cNvPr id="7" name="Rechte verbindingslijn 6"/>
            <p:cNvCxnSpPr/>
            <p:nvPr/>
          </p:nvCxnSpPr>
          <p:spPr>
            <a:xfrm>
              <a:off x="1475742" y="1984773"/>
              <a:ext cx="172810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 name="Groep 21"/>
          <p:cNvGrpSpPr/>
          <p:nvPr/>
        </p:nvGrpSpPr>
        <p:grpSpPr>
          <a:xfrm>
            <a:off x="250825" y="177651"/>
            <a:ext cx="8766324" cy="6348563"/>
            <a:chOff x="250825" y="177651"/>
            <a:chExt cx="8766324" cy="6348563"/>
          </a:xfrm>
        </p:grpSpPr>
        <p:sp>
          <p:nvSpPr>
            <p:cNvPr id="23"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4" name="Groep 23"/>
            <p:cNvGrpSpPr/>
            <p:nvPr/>
          </p:nvGrpSpPr>
          <p:grpSpPr>
            <a:xfrm>
              <a:off x="250825" y="177651"/>
              <a:ext cx="8766324" cy="6348563"/>
              <a:chOff x="250825" y="177651"/>
              <a:chExt cx="8766324" cy="6348563"/>
            </a:xfrm>
          </p:grpSpPr>
          <p:pic>
            <p:nvPicPr>
              <p:cNvPr id="25"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Afbeelding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grpSp>
        <p:nvGrpSpPr>
          <p:cNvPr id="32" name="Groep 31"/>
          <p:cNvGrpSpPr/>
          <p:nvPr/>
        </p:nvGrpSpPr>
        <p:grpSpPr>
          <a:xfrm>
            <a:off x="1187624" y="4725144"/>
            <a:ext cx="6912714" cy="1440106"/>
            <a:chOff x="926862" y="4143320"/>
            <a:chExt cx="6912714" cy="1440106"/>
          </a:xfrm>
        </p:grpSpPr>
        <p:grpSp>
          <p:nvGrpSpPr>
            <p:cNvPr id="31" name="Groep 30"/>
            <p:cNvGrpSpPr/>
            <p:nvPr/>
          </p:nvGrpSpPr>
          <p:grpSpPr>
            <a:xfrm>
              <a:off x="926862" y="4143320"/>
              <a:ext cx="5708628" cy="1008058"/>
              <a:chOff x="926862" y="4143320"/>
              <a:chExt cx="5708628" cy="1008058"/>
            </a:xfrm>
          </p:grpSpPr>
          <p:pic>
            <p:nvPicPr>
              <p:cNvPr id="9" name="Afbeelding 8">
                <a:hlinkClick r:id="rId3" action="ppaction://hlinksldjump"/>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6862" y="4143320"/>
                <a:ext cx="935829" cy="935829"/>
              </a:xfrm>
              <a:prstGeom prst="rect">
                <a:avLst/>
              </a:prstGeom>
            </p:spPr>
          </p:pic>
          <p:pic>
            <p:nvPicPr>
              <p:cNvPr id="10" name="Afbeelding 9">
                <a:hlinkClick r:id="rId3" action="ppaction://hlinksldjump"/>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49128" y="4215328"/>
                <a:ext cx="936050" cy="936050"/>
              </a:xfrm>
              <a:prstGeom prst="rect">
                <a:avLst/>
              </a:prstGeom>
            </p:spPr>
          </p:pic>
          <p:pic>
            <p:nvPicPr>
              <p:cNvPr id="28" name="Afbeelding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99440" y="4215328"/>
                <a:ext cx="936050" cy="936050"/>
              </a:xfrm>
              <a:prstGeom prst="rect">
                <a:avLst/>
              </a:prstGeom>
            </p:spPr>
          </p:pic>
        </p:grpSp>
        <p:grpSp>
          <p:nvGrpSpPr>
            <p:cNvPr id="30" name="Groep 29"/>
            <p:cNvGrpSpPr/>
            <p:nvPr/>
          </p:nvGrpSpPr>
          <p:grpSpPr>
            <a:xfrm>
              <a:off x="1934974" y="4575368"/>
              <a:ext cx="5904602" cy="1008058"/>
              <a:chOff x="1934974" y="4575368"/>
              <a:chExt cx="5904602" cy="1008058"/>
            </a:xfrm>
          </p:grpSpPr>
          <p:pic>
            <p:nvPicPr>
              <p:cNvPr id="11" name="Afbeelding 10">
                <a:hlinkClick r:id="rId3" action="ppaction://hlinksldjump"/>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55254" y="4575368"/>
                <a:ext cx="936050" cy="936050"/>
              </a:xfrm>
              <a:prstGeom prst="rect">
                <a:avLst/>
              </a:prstGeom>
            </p:spPr>
          </p:pic>
          <p:pic>
            <p:nvPicPr>
              <p:cNvPr id="6" name="Afbeelding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34974" y="4647376"/>
                <a:ext cx="936050" cy="936050"/>
              </a:xfrm>
              <a:prstGeom prst="rect">
                <a:avLst/>
              </a:prstGeom>
            </p:spPr>
          </p:pic>
          <p:pic>
            <p:nvPicPr>
              <p:cNvPr id="29" name="Afbeelding 2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903526" y="4575368"/>
                <a:ext cx="936050" cy="936050"/>
              </a:xfrm>
              <a:prstGeom prst="rect">
                <a:avLst/>
              </a:prstGeom>
            </p:spPr>
          </p:pic>
        </p:grpSp>
      </p:grpSp>
    </p:spTree>
    <p:extLst>
      <p:ext uri="{BB962C8B-B14F-4D97-AF65-F5344CB8AC3E}">
        <p14:creationId xmlns:p14="http://schemas.microsoft.com/office/powerpoint/2010/main" val="245755966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grpSp>
        <p:nvGrpSpPr>
          <p:cNvPr id="4098" name="Group 8"/>
          <p:cNvGrpSpPr>
            <a:grpSpLocks/>
          </p:cNvGrpSpPr>
          <p:nvPr/>
        </p:nvGrpSpPr>
        <p:grpSpPr bwMode="auto">
          <a:xfrm>
            <a:off x="1476375" y="998538"/>
            <a:ext cx="6019800" cy="569912"/>
            <a:chOff x="930" y="629"/>
            <a:chExt cx="3792" cy="359"/>
          </a:xfrm>
        </p:grpSpPr>
        <p:sp>
          <p:nvSpPr>
            <p:cNvPr id="1183750" name="Rectangle 6"/>
            <p:cNvSpPr>
              <a:spLocks noChangeArrowheads="1"/>
            </p:cNvSpPr>
            <p:nvPr/>
          </p:nvSpPr>
          <p:spPr bwMode="auto">
            <a:xfrm>
              <a:off x="930" y="629"/>
              <a:ext cx="3792" cy="359"/>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solidFill>
                  <a:srgbClr val="000000"/>
                </a:solidFill>
                <a:effectLst>
                  <a:outerShdw blurRad="38100" dist="38100" dir="2700000" algn="tl">
                    <a:srgbClr val="FFFFFF"/>
                  </a:outerShdw>
                </a:effectLst>
                <a:latin typeface="Comic Sans MS" pitchFamily="66" charset="0"/>
              </a:endParaRPr>
            </a:p>
          </p:txBody>
        </p:sp>
        <p:sp>
          <p:nvSpPr>
            <p:cNvPr id="1183751" name="Text Box 7"/>
            <p:cNvSpPr txBox="1">
              <a:spLocks noChangeArrowheads="1"/>
            </p:cNvSpPr>
            <p:nvPr/>
          </p:nvSpPr>
          <p:spPr bwMode="auto">
            <a:xfrm>
              <a:off x="1011" y="693"/>
              <a:ext cx="3629" cy="231"/>
            </a:xfrm>
            <a:prstGeom prst="rect">
              <a:avLst/>
            </a:prstGeom>
            <a:noFill/>
            <a:ln w="9525">
              <a:noFill/>
              <a:miter lim="800000"/>
              <a:headEnd/>
              <a:tailEnd/>
            </a:ln>
            <a:effec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defRPr/>
              </a:pPr>
              <a:r>
                <a:rPr lang="nl-BE" b="1" dirty="0" err="1" smtClean="0">
                  <a:solidFill>
                    <a:srgbClr val="3366FF"/>
                  </a:solidFill>
                  <a:effectLst>
                    <a:outerShdw blurRad="38100" dist="38100" dir="2700000" algn="tl">
                      <a:srgbClr val="C0C0C0"/>
                    </a:outerShdw>
                  </a:effectLst>
                </a:rPr>
                <a:t>Behaviour</a:t>
              </a:r>
              <a:r>
                <a:rPr lang="nl-BE" b="1" dirty="0" smtClean="0">
                  <a:solidFill>
                    <a:srgbClr val="3366FF"/>
                  </a:solidFill>
                  <a:effectLst>
                    <a:outerShdw blurRad="38100" dist="38100" dir="2700000" algn="tl">
                      <a:srgbClr val="C0C0C0"/>
                    </a:outerShdw>
                  </a:effectLst>
                </a:rPr>
                <a:t> </a:t>
              </a:r>
              <a:r>
                <a:rPr lang="nl-BE" b="1" dirty="0" err="1" smtClean="0">
                  <a:solidFill>
                    <a:srgbClr val="3366FF"/>
                  </a:solidFill>
                  <a:effectLst>
                    <a:outerShdw blurRad="38100" dist="38100" dir="2700000" algn="tl">
                      <a:srgbClr val="C0C0C0"/>
                    </a:outerShdw>
                  </a:effectLst>
                </a:rPr>
                <a:t>Based</a:t>
              </a:r>
              <a:r>
                <a:rPr lang="nl-BE" b="1" dirty="0" smtClean="0">
                  <a:solidFill>
                    <a:srgbClr val="3366FF"/>
                  </a:solidFill>
                  <a:effectLst>
                    <a:outerShdw blurRad="38100" dist="38100" dir="2700000" algn="tl">
                      <a:srgbClr val="C0C0C0"/>
                    </a:outerShdw>
                  </a:effectLst>
                </a:rPr>
                <a:t> Safety</a:t>
              </a:r>
              <a:endParaRPr lang="en-US" b="1" dirty="0">
                <a:solidFill>
                  <a:srgbClr val="3366FF"/>
                </a:solidFill>
                <a:effectLst>
                  <a:outerShdw blurRad="38100" dist="38100" dir="2700000" algn="tl">
                    <a:srgbClr val="C0C0C0"/>
                  </a:outerShdw>
                </a:effectLst>
              </a:endParaRPr>
            </a:p>
          </p:txBody>
        </p:sp>
      </p:grpSp>
      <p:sp>
        <p:nvSpPr>
          <p:cNvPr id="1311767" name="Text Box 23">
            <a:hlinkClick r:id="rId3" action="ppaction://hlinksldjump"/>
          </p:cNvPr>
          <p:cNvSpPr txBox="1">
            <a:spLocks noChangeArrowheads="1"/>
          </p:cNvSpPr>
          <p:nvPr/>
        </p:nvSpPr>
        <p:spPr bwMode="auto">
          <a:xfrm>
            <a:off x="985204" y="1876424"/>
            <a:ext cx="7704138" cy="523875"/>
          </a:xfrm>
          <a:prstGeom prst="rect">
            <a:avLst/>
          </a:prstGeom>
          <a:noFill/>
          <a:ln w="9525">
            <a:noFill/>
            <a:miter lim="800000"/>
            <a:headEnd/>
            <a:tailEnd/>
          </a:ln>
          <a:effectLst/>
        </p:spPr>
        <p:txBody>
          <a:bodyPr anchor="ctr">
            <a:spAutoFit/>
          </a:bodyPr>
          <a:lstStyle>
            <a:lvl1pPr>
              <a:tabLst>
                <a:tab pos="355600" algn="l"/>
              </a:tabLst>
              <a:defRPr>
                <a:solidFill>
                  <a:schemeClr val="tx1"/>
                </a:solidFill>
                <a:latin typeface="Arial" charset="0"/>
                <a:cs typeface="Arial" charset="0"/>
              </a:defRPr>
            </a:lvl1pPr>
            <a:lvl2pPr marL="742950" indent="-285750">
              <a:tabLst>
                <a:tab pos="355600" algn="l"/>
              </a:tabLst>
              <a:defRPr>
                <a:solidFill>
                  <a:schemeClr val="tx1"/>
                </a:solidFill>
                <a:latin typeface="Arial" charset="0"/>
                <a:cs typeface="Arial" charset="0"/>
              </a:defRPr>
            </a:lvl2pPr>
            <a:lvl3pPr marL="1143000" indent="-228600">
              <a:tabLst>
                <a:tab pos="355600" algn="l"/>
              </a:tabLst>
              <a:defRPr>
                <a:solidFill>
                  <a:schemeClr val="tx1"/>
                </a:solidFill>
                <a:latin typeface="Arial" charset="0"/>
                <a:cs typeface="Arial" charset="0"/>
              </a:defRPr>
            </a:lvl3pPr>
            <a:lvl4pPr marL="1600200" indent="-228600">
              <a:tabLst>
                <a:tab pos="355600" algn="l"/>
              </a:tabLst>
              <a:defRPr>
                <a:solidFill>
                  <a:schemeClr val="tx1"/>
                </a:solidFill>
                <a:latin typeface="Arial" charset="0"/>
                <a:cs typeface="Arial" charset="0"/>
              </a:defRPr>
            </a:lvl4pPr>
            <a:lvl5pPr marL="2057400" indent="-228600">
              <a:tabLst>
                <a:tab pos="355600" algn="l"/>
              </a:tabLst>
              <a:defRPr>
                <a:solidFill>
                  <a:schemeClr val="tx1"/>
                </a:solidFill>
                <a:latin typeface="Arial" charset="0"/>
                <a:cs typeface="Arial" charset="0"/>
              </a:defRPr>
            </a:lvl5pPr>
            <a:lvl6pPr marL="2514600" indent="-228600" fontAlgn="base">
              <a:spcBef>
                <a:spcPct val="0"/>
              </a:spcBef>
              <a:spcAft>
                <a:spcPct val="0"/>
              </a:spcAft>
              <a:tabLst>
                <a:tab pos="355600" algn="l"/>
              </a:tabLst>
              <a:defRPr>
                <a:solidFill>
                  <a:schemeClr val="tx1"/>
                </a:solidFill>
                <a:latin typeface="Arial" charset="0"/>
                <a:cs typeface="Arial" charset="0"/>
              </a:defRPr>
            </a:lvl6pPr>
            <a:lvl7pPr marL="2971800" indent="-228600" fontAlgn="base">
              <a:spcBef>
                <a:spcPct val="0"/>
              </a:spcBef>
              <a:spcAft>
                <a:spcPct val="0"/>
              </a:spcAft>
              <a:tabLst>
                <a:tab pos="355600" algn="l"/>
              </a:tabLst>
              <a:defRPr>
                <a:solidFill>
                  <a:schemeClr val="tx1"/>
                </a:solidFill>
                <a:latin typeface="Arial" charset="0"/>
                <a:cs typeface="Arial" charset="0"/>
              </a:defRPr>
            </a:lvl7pPr>
            <a:lvl8pPr marL="3429000" indent="-228600" fontAlgn="base">
              <a:spcBef>
                <a:spcPct val="0"/>
              </a:spcBef>
              <a:spcAft>
                <a:spcPct val="0"/>
              </a:spcAft>
              <a:tabLst>
                <a:tab pos="355600" algn="l"/>
              </a:tabLst>
              <a:defRPr>
                <a:solidFill>
                  <a:schemeClr val="tx1"/>
                </a:solidFill>
                <a:latin typeface="Arial" charset="0"/>
                <a:cs typeface="Arial" charset="0"/>
              </a:defRPr>
            </a:lvl8pPr>
            <a:lvl9pPr marL="3886200" indent="-228600" fontAlgn="base">
              <a:spcBef>
                <a:spcPct val="0"/>
              </a:spcBef>
              <a:spcAft>
                <a:spcPct val="0"/>
              </a:spcAft>
              <a:tabLst>
                <a:tab pos="355600" algn="l"/>
              </a:tabLst>
              <a:defRPr>
                <a:solidFill>
                  <a:schemeClr val="tx1"/>
                </a:solidFill>
                <a:latin typeface="Arial" charset="0"/>
                <a:cs typeface="Arial" charset="0"/>
              </a:defRPr>
            </a:lvl9pPr>
          </a:lstStyle>
          <a:p>
            <a:pPr>
              <a:spcBef>
                <a:spcPct val="50000"/>
              </a:spcBef>
              <a:buClr>
                <a:srgbClr val="000000"/>
              </a:buClr>
              <a:buSzPct val="65000"/>
              <a:buFont typeface="Wingdings" pitchFamily="2" charset="2"/>
              <a:buChar char="F"/>
              <a:defRPr/>
            </a:pPr>
            <a:r>
              <a:rPr lang="en-US" sz="2800" dirty="0">
                <a:solidFill>
                  <a:srgbClr val="000000"/>
                </a:solidFill>
                <a:effectLst>
                  <a:outerShdw blurRad="38100" dist="38100" dir="2700000" algn="tl">
                    <a:srgbClr val="C0C0C0"/>
                  </a:outerShdw>
                </a:effectLst>
                <a:latin typeface="Comic Sans MS" pitchFamily="66" charset="0"/>
              </a:rPr>
              <a:t> </a:t>
            </a:r>
            <a:r>
              <a:rPr lang="en-US" sz="2800" dirty="0" smtClean="0">
                <a:solidFill>
                  <a:srgbClr val="000000"/>
                </a:solidFill>
                <a:effectLst>
                  <a:outerShdw blurRad="38100" dist="38100" dir="2700000" algn="tl">
                    <a:srgbClr val="C0C0C0"/>
                  </a:outerShdw>
                </a:effectLst>
                <a:latin typeface="Comic Sans MS" pitchFamily="66" charset="0"/>
              </a:rPr>
              <a:t> </a:t>
            </a:r>
            <a:r>
              <a:rPr lang="fr-BE" b="1" dirty="0" err="1" smtClean="0">
                <a:solidFill>
                  <a:srgbClr val="0066CC"/>
                </a:solidFill>
                <a:latin typeface="Comic Sans MS" pitchFamily="66" charset="0"/>
              </a:rPr>
              <a:t>Aanspreken</a:t>
            </a:r>
            <a:r>
              <a:rPr lang="fr-BE" b="1" dirty="0" smtClean="0">
                <a:solidFill>
                  <a:srgbClr val="0066CC"/>
                </a:solidFill>
                <a:latin typeface="Comic Sans MS" pitchFamily="66" charset="0"/>
              </a:rPr>
              <a:t> </a:t>
            </a:r>
            <a:r>
              <a:rPr lang="fr-BE" b="1" dirty="0" err="1" smtClean="0">
                <a:solidFill>
                  <a:srgbClr val="0066CC"/>
                </a:solidFill>
                <a:latin typeface="Comic Sans MS" pitchFamily="66" charset="0"/>
              </a:rPr>
              <a:t>bij</a:t>
            </a:r>
            <a:r>
              <a:rPr lang="fr-BE" b="1" dirty="0" smtClean="0">
                <a:solidFill>
                  <a:srgbClr val="0066CC"/>
                </a:solidFill>
                <a:latin typeface="Comic Sans MS" pitchFamily="66" charset="0"/>
              </a:rPr>
              <a:t> niet </a:t>
            </a:r>
            <a:r>
              <a:rPr lang="fr-BE" b="1" dirty="0" err="1" smtClean="0">
                <a:solidFill>
                  <a:srgbClr val="0066CC"/>
                </a:solidFill>
                <a:latin typeface="Comic Sans MS" pitchFamily="66" charset="0"/>
              </a:rPr>
              <a:t>respecteren</a:t>
            </a:r>
            <a:r>
              <a:rPr lang="fr-BE" b="1" dirty="0" smtClean="0">
                <a:solidFill>
                  <a:srgbClr val="0066CC"/>
                </a:solidFill>
                <a:latin typeface="Comic Sans MS" pitchFamily="66" charset="0"/>
              </a:rPr>
              <a:t> van</a:t>
            </a:r>
            <a:endParaRPr lang="fr-BE" b="1" dirty="0">
              <a:solidFill>
                <a:srgbClr val="000000"/>
              </a:solidFill>
              <a:latin typeface="Comic Sans MS" pitchFamily="66" charset="0"/>
            </a:endParaRPr>
          </a:p>
        </p:txBody>
      </p:sp>
      <p:pic>
        <p:nvPicPr>
          <p:cNvPr id="3" name="Afbeelding 2">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0725" y="4085518"/>
            <a:ext cx="5385276" cy="1392800"/>
          </a:xfrm>
          <a:prstGeom prst="rect">
            <a:avLst/>
          </a:prstGeom>
        </p:spPr>
      </p:pic>
      <p:pic>
        <p:nvPicPr>
          <p:cNvPr id="6" name="Afbeelding 5">
            <a:hlinkClick r:id="rId3"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68424" y="2531717"/>
            <a:ext cx="5172764" cy="1310059"/>
          </a:xfrm>
          <a:prstGeom prst="rect">
            <a:avLst/>
          </a:prstGeom>
        </p:spPr>
      </p:pic>
      <p:grpSp>
        <p:nvGrpSpPr>
          <p:cNvPr id="13" name="Groep 12"/>
          <p:cNvGrpSpPr/>
          <p:nvPr/>
        </p:nvGrpSpPr>
        <p:grpSpPr>
          <a:xfrm>
            <a:off x="250825" y="177651"/>
            <a:ext cx="8766324" cy="6348563"/>
            <a:chOff x="250825" y="177651"/>
            <a:chExt cx="8766324" cy="6348563"/>
          </a:xfrm>
        </p:grpSpPr>
        <p:sp>
          <p:nvSpPr>
            <p:cNvPr id="19"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0" name="Groep 19"/>
            <p:cNvGrpSpPr/>
            <p:nvPr/>
          </p:nvGrpSpPr>
          <p:grpSpPr>
            <a:xfrm>
              <a:off x="250825" y="177651"/>
              <a:ext cx="8766324" cy="6348563"/>
              <a:chOff x="250825" y="177651"/>
              <a:chExt cx="8766324" cy="6348563"/>
            </a:xfrm>
          </p:grpSpPr>
          <p:pic>
            <p:nvPicPr>
              <p:cNvPr id="21" name="Picture 8" descr="DEF_mdn_new_2[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4" descr="Logo Bn VM"/>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Afbeelding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Tree>
    <p:extLst>
      <p:ext uri="{BB962C8B-B14F-4D97-AF65-F5344CB8AC3E}">
        <p14:creationId xmlns:p14="http://schemas.microsoft.com/office/powerpoint/2010/main" val="108512652"/>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grpSp>
        <p:nvGrpSpPr>
          <p:cNvPr id="16386" name="Group 8"/>
          <p:cNvGrpSpPr>
            <a:grpSpLocks/>
          </p:cNvGrpSpPr>
          <p:nvPr/>
        </p:nvGrpSpPr>
        <p:grpSpPr bwMode="auto">
          <a:xfrm>
            <a:off x="1476375" y="998538"/>
            <a:ext cx="6019800" cy="569912"/>
            <a:chOff x="930" y="629"/>
            <a:chExt cx="3792" cy="359"/>
          </a:xfrm>
        </p:grpSpPr>
        <p:sp>
          <p:nvSpPr>
            <p:cNvPr id="1183750" name="Rectangle 6"/>
            <p:cNvSpPr>
              <a:spLocks noChangeArrowheads="1"/>
            </p:cNvSpPr>
            <p:nvPr/>
          </p:nvSpPr>
          <p:spPr bwMode="auto">
            <a:xfrm>
              <a:off x="930" y="629"/>
              <a:ext cx="3792" cy="359"/>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mn-cs"/>
              </a:endParaRPr>
            </a:p>
          </p:txBody>
        </p:sp>
        <p:sp>
          <p:nvSpPr>
            <p:cNvPr id="1183751" name="Text Box 7"/>
            <p:cNvSpPr txBox="1">
              <a:spLocks noChangeArrowheads="1"/>
            </p:cNvSpPr>
            <p:nvPr/>
          </p:nvSpPr>
          <p:spPr bwMode="auto">
            <a:xfrm>
              <a:off x="1011" y="693"/>
              <a:ext cx="3629" cy="231"/>
            </a:xfrm>
            <a:prstGeom prst="rect">
              <a:avLst/>
            </a:prstGeom>
            <a:noFill/>
            <a:ln w="9525">
              <a:noFill/>
              <a:miter lim="800000"/>
              <a:headEnd/>
              <a:tailEnd/>
            </a:ln>
            <a:effec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defRPr/>
              </a:pPr>
              <a:r>
                <a:rPr lang="nl-NL" b="1" dirty="0" smtClean="0">
                  <a:solidFill>
                    <a:srgbClr val="3366FF"/>
                  </a:solidFill>
                  <a:effectLst>
                    <a:outerShdw blurRad="38100" dist="38100" dir="2700000" algn="tl">
                      <a:srgbClr val="C0C0C0"/>
                    </a:outerShdw>
                  </a:effectLst>
                </a:rPr>
                <a:t>Specifieke punten (RA)</a:t>
              </a:r>
              <a:endParaRPr lang="en-US" b="1" dirty="0">
                <a:solidFill>
                  <a:srgbClr val="3366FF"/>
                </a:solidFill>
                <a:effectLst>
                  <a:outerShdw blurRad="38100" dist="38100" dir="2700000" algn="tl">
                    <a:srgbClr val="C0C0C0"/>
                  </a:outerShdw>
                </a:effectLst>
              </a:endParaRPr>
            </a:p>
          </p:txBody>
        </p:sp>
      </p:grpSp>
      <p:sp>
        <p:nvSpPr>
          <p:cNvPr id="11" name="Text Box 14">
            <a:hlinkClick r:id="" action="ppaction://noaction"/>
          </p:cNvPr>
          <p:cNvSpPr txBox="1">
            <a:spLocks noChangeArrowheads="1"/>
          </p:cNvSpPr>
          <p:nvPr/>
        </p:nvSpPr>
        <p:spPr bwMode="auto">
          <a:xfrm>
            <a:off x="755650" y="1557338"/>
            <a:ext cx="7632700" cy="641350"/>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SzPct val="60000"/>
              <a:buFont typeface="Wingdings" pitchFamily="2" charset="2"/>
              <a:buChar char="["/>
              <a:defRPr/>
            </a:pPr>
            <a:r>
              <a:rPr lang="fr-BE" dirty="0" err="1" smtClean="0">
                <a:solidFill>
                  <a:schemeClr val="hlink"/>
                </a:solidFill>
                <a:effectLst>
                  <a:outerShdw blurRad="38100" dist="38100" dir="2700000" algn="tl">
                    <a:srgbClr val="C0C0C0"/>
                  </a:outerShdw>
                </a:effectLst>
              </a:rPr>
              <a:t>Kristallijn</a:t>
            </a:r>
            <a:r>
              <a:rPr lang="fr-BE" dirty="0" smtClean="0">
                <a:solidFill>
                  <a:schemeClr val="hlink"/>
                </a:solidFill>
                <a:effectLst>
                  <a:outerShdw blurRad="38100" dist="38100" dir="2700000" algn="tl">
                    <a:srgbClr val="C0C0C0"/>
                  </a:outerShdw>
                </a:effectLst>
              </a:rPr>
              <a:t> </a:t>
            </a:r>
            <a:r>
              <a:rPr lang="fr-BE" dirty="0" err="1" smtClean="0">
                <a:solidFill>
                  <a:schemeClr val="hlink"/>
                </a:solidFill>
                <a:effectLst>
                  <a:outerShdw blurRad="38100" dist="38100" dir="2700000" algn="tl">
                    <a:srgbClr val="C0C0C0"/>
                  </a:outerShdw>
                </a:effectLst>
              </a:rPr>
              <a:t>siliciumstof</a:t>
            </a:r>
            <a:r>
              <a:rPr lang="fr-BE" dirty="0" smtClean="0">
                <a:solidFill>
                  <a:schemeClr val="hlink"/>
                </a:solidFill>
                <a:effectLst>
                  <a:outerShdw blurRad="38100" dist="38100" dir="2700000" algn="tl">
                    <a:srgbClr val="C0C0C0"/>
                  </a:outerShdw>
                </a:effectLst>
              </a:rPr>
              <a:t> – Poussière de silice cristalline </a:t>
            </a:r>
            <a:r>
              <a:rPr lang="en-US" dirty="0">
                <a:solidFill>
                  <a:schemeClr val="hlink"/>
                </a:solidFill>
                <a:effectLst>
                  <a:outerShdw blurRad="38100" dist="38100" dir="2700000" algn="tl">
                    <a:srgbClr val="C0C0C0"/>
                  </a:outerShdw>
                </a:effectLst>
              </a:rPr>
              <a:t/>
            </a:r>
            <a:br>
              <a:rPr lang="en-US" dirty="0">
                <a:solidFill>
                  <a:schemeClr val="hlink"/>
                </a:solidFill>
                <a:effectLst>
                  <a:outerShdw blurRad="38100" dist="38100" dir="2700000" algn="tl">
                    <a:srgbClr val="C0C0C0"/>
                  </a:outerShdw>
                </a:effectLst>
              </a:rPr>
            </a:br>
            <a:endParaRPr lang="en-US" dirty="0">
              <a:solidFill>
                <a:schemeClr val="hlink"/>
              </a:solidFill>
              <a:effectLst>
                <a:outerShdw blurRad="38100" dist="38100" dir="2700000" algn="tl">
                  <a:srgbClr val="C0C0C0"/>
                </a:outerShdw>
              </a:effectLst>
            </a:endParaRPr>
          </a:p>
        </p:txBody>
      </p:sp>
      <p:pic>
        <p:nvPicPr>
          <p:cNvPr id="14" name="Afbeelding 13">
            <a:hlinkClick r:id="" action="ppaction://noaction"/>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1952" y="2369731"/>
            <a:ext cx="1391549" cy="1659468"/>
          </a:xfrm>
          <a:prstGeom prst="rect">
            <a:avLst/>
          </a:prstGeom>
        </p:spPr>
      </p:pic>
      <p:sp>
        <p:nvSpPr>
          <p:cNvPr id="15" name="TextBox 1"/>
          <p:cNvSpPr txBox="1"/>
          <p:nvPr/>
        </p:nvSpPr>
        <p:spPr>
          <a:xfrm>
            <a:off x="5046445" y="3859922"/>
            <a:ext cx="3256020" cy="338554"/>
          </a:xfrm>
          <a:prstGeom prst="rect">
            <a:avLst/>
          </a:prstGeom>
          <a:noFill/>
        </p:spPr>
        <p:txBody>
          <a:bodyPr wrap="none" rtlCol="0">
            <a:spAutoFit/>
          </a:bodyPr>
          <a:lstStyle/>
          <a:p>
            <a:r>
              <a:rPr lang="nl-BE" sz="1600" b="1" dirty="0" smtClean="0">
                <a:solidFill>
                  <a:srgbClr val="996633"/>
                </a:solidFill>
              </a:rPr>
              <a:t>EN 149: FPP3  (efficiëntie: 98%)</a:t>
            </a:r>
            <a:endParaRPr lang="en-US" sz="1600" b="1" dirty="0">
              <a:solidFill>
                <a:srgbClr val="996633"/>
              </a:solidFill>
            </a:endParaRPr>
          </a:p>
        </p:txBody>
      </p:sp>
      <p:grpSp>
        <p:nvGrpSpPr>
          <p:cNvPr id="22" name="Groep 21"/>
          <p:cNvGrpSpPr/>
          <p:nvPr/>
        </p:nvGrpSpPr>
        <p:grpSpPr>
          <a:xfrm>
            <a:off x="250825" y="177651"/>
            <a:ext cx="8766324" cy="6348563"/>
            <a:chOff x="250825" y="177651"/>
            <a:chExt cx="8766324" cy="6348563"/>
          </a:xfrm>
        </p:grpSpPr>
        <p:sp>
          <p:nvSpPr>
            <p:cNvPr id="23"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24" name="Groep 23"/>
            <p:cNvGrpSpPr/>
            <p:nvPr/>
          </p:nvGrpSpPr>
          <p:grpSpPr>
            <a:xfrm>
              <a:off x="250825" y="177651"/>
              <a:ext cx="8766324" cy="6348563"/>
              <a:chOff x="250825" y="177651"/>
              <a:chExt cx="8766324" cy="6348563"/>
            </a:xfrm>
          </p:grpSpPr>
          <p:pic>
            <p:nvPicPr>
              <p:cNvPr id="25" name="Picture 8" descr="DEF_mdn_new_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4" descr="Logo Bn V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Afbeelding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sp>
        <p:nvSpPr>
          <p:cNvPr id="28" name="Text Box 14">
            <a:hlinkClick r:id="rId7" action="ppaction://hlinksldjump"/>
          </p:cNvPr>
          <p:cNvSpPr txBox="1">
            <a:spLocks noChangeArrowheads="1"/>
          </p:cNvSpPr>
          <p:nvPr/>
        </p:nvSpPr>
        <p:spPr bwMode="auto">
          <a:xfrm>
            <a:off x="1197666" y="2122247"/>
            <a:ext cx="7272338" cy="1077218"/>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85000"/>
              <a:buFont typeface="Wingdings" pitchFamily="2" charset="2"/>
              <a:buChar char="["/>
              <a:defRPr/>
            </a:pPr>
            <a:r>
              <a:rPr lang="fr-BE" sz="1600" dirty="0" err="1" smtClean="0">
                <a:solidFill>
                  <a:srgbClr val="808000"/>
                </a:solidFill>
                <a:effectLst>
                  <a:outerShdw blurRad="38100" dist="38100" dir="2700000" algn="tl">
                    <a:srgbClr val="C0C0C0"/>
                  </a:outerShdw>
                </a:effectLst>
              </a:rPr>
              <a:t>Ademhalingswegen</a:t>
            </a:r>
            <a:endParaRPr lang="fr-BE" sz="1600" dirty="0" smtClean="0">
              <a:solidFill>
                <a:srgbClr val="808000"/>
              </a:solidFill>
              <a:effectLst>
                <a:outerShdw blurRad="38100" dist="38100" dir="2700000" algn="tl">
                  <a:srgbClr val="C0C0C0"/>
                </a:outerShdw>
              </a:effectLst>
            </a:endParaRPr>
          </a:p>
          <a:p>
            <a:pPr>
              <a:spcBef>
                <a:spcPct val="50000"/>
              </a:spcBef>
              <a:buClr>
                <a:srgbClr val="808000"/>
              </a:buClr>
              <a:buSzPct val="85000"/>
              <a:buFont typeface="Wingdings" pitchFamily="2" charset="2"/>
              <a:buChar char="["/>
              <a:defRPr/>
            </a:pPr>
            <a:r>
              <a:rPr lang="fr-BE" sz="1600" dirty="0" smtClean="0">
                <a:solidFill>
                  <a:srgbClr val="808000"/>
                </a:solidFill>
                <a:effectLst>
                  <a:outerShdw blurRad="38100" dist="38100" dir="2700000" algn="tl">
                    <a:srgbClr val="C0C0C0"/>
                  </a:outerShdw>
                </a:effectLst>
              </a:rPr>
              <a:t>Silicose - </a:t>
            </a:r>
            <a:r>
              <a:rPr lang="fr-BE" sz="1600" dirty="0" err="1" smtClean="0">
                <a:solidFill>
                  <a:srgbClr val="808000"/>
                </a:solidFill>
                <a:effectLst>
                  <a:outerShdw blurRad="38100" dist="38100" dir="2700000" algn="tl">
                    <a:srgbClr val="C0C0C0"/>
                  </a:outerShdw>
                </a:effectLst>
              </a:rPr>
              <a:t>Stoflong</a:t>
            </a:r>
            <a:endParaRPr lang="nl-BE" sz="1600" dirty="0" smtClean="0">
              <a:solidFill>
                <a:srgbClr val="808000"/>
              </a:solidFill>
              <a:effectLst>
                <a:outerShdw blurRad="38100" dist="38100" dir="2700000" algn="tl">
                  <a:srgbClr val="C0C0C0"/>
                </a:outerShdw>
              </a:effectLst>
            </a:endParaRPr>
          </a:p>
          <a:p>
            <a:pPr>
              <a:spcBef>
                <a:spcPct val="50000"/>
              </a:spcBef>
              <a:buClr>
                <a:srgbClr val="808000"/>
              </a:buClr>
              <a:buSzPct val="85000"/>
              <a:buFont typeface="Wingdings" pitchFamily="2" charset="2"/>
              <a:buChar char="["/>
              <a:defRPr/>
            </a:pPr>
            <a:r>
              <a:rPr lang="nl-BE" sz="1600" dirty="0" smtClean="0">
                <a:solidFill>
                  <a:srgbClr val="808000"/>
                </a:solidFill>
                <a:effectLst>
                  <a:outerShdw blurRad="38100" dist="38100" dir="2700000" algn="tl">
                    <a:srgbClr val="C0C0C0"/>
                  </a:outerShdw>
                </a:effectLst>
              </a:rPr>
              <a:t>Preventiemaatregelen</a:t>
            </a:r>
          </a:p>
        </p:txBody>
      </p:sp>
      <p:sp>
        <p:nvSpPr>
          <p:cNvPr id="16" name="Text Box 14">
            <a:hlinkClick r:id="rId7" action="ppaction://hlinksldjump"/>
          </p:cNvPr>
          <p:cNvSpPr txBox="1">
            <a:spLocks noChangeArrowheads="1"/>
          </p:cNvSpPr>
          <p:nvPr/>
        </p:nvSpPr>
        <p:spPr bwMode="auto">
          <a:xfrm>
            <a:off x="837304" y="4256194"/>
            <a:ext cx="7632700" cy="641350"/>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SzPct val="60000"/>
              <a:buFont typeface="Wingdings" pitchFamily="2" charset="2"/>
              <a:buChar char="["/>
              <a:defRPr/>
            </a:pPr>
            <a:r>
              <a:rPr lang="fr-BE" dirty="0" smtClean="0">
                <a:solidFill>
                  <a:schemeClr val="hlink"/>
                </a:solidFill>
                <a:effectLst>
                  <a:outerShdw blurRad="38100" dist="38100" dir="2700000" algn="tl">
                    <a:srgbClr val="C0C0C0"/>
                  </a:outerShdw>
                </a:effectLst>
              </a:rPr>
              <a:t>Lockout - </a:t>
            </a:r>
            <a:r>
              <a:rPr lang="fr-BE" dirty="0" err="1" smtClean="0">
                <a:solidFill>
                  <a:schemeClr val="hlink"/>
                </a:solidFill>
                <a:effectLst>
                  <a:outerShdw blurRad="38100" dist="38100" dir="2700000" algn="tl">
                    <a:srgbClr val="C0C0C0"/>
                  </a:outerShdw>
                </a:effectLst>
              </a:rPr>
              <a:t>tagout</a:t>
            </a:r>
            <a:r>
              <a:rPr lang="fr-BE" dirty="0" smtClean="0">
                <a:solidFill>
                  <a:schemeClr val="hlink"/>
                </a:solidFill>
                <a:effectLst>
                  <a:outerShdw blurRad="38100" dist="38100" dir="2700000" algn="tl">
                    <a:srgbClr val="C0C0C0"/>
                  </a:outerShdw>
                </a:effectLst>
              </a:rPr>
              <a:t> </a:t>
            </a:r>
            <a:r>
              <a:rPr lang="en-US" dirty="0">
                <a:solidFill>
                  <a:schemeClr val="hlink"/>
                </a:solidFill>
                <a:effectLst>
                  <a:outerShdw blurRad="38100" dist="38100" dir="2700000" algn="tl">
                    <a:srgbClr val="C0C0C0"/>
                  </a:outerShdw>
                </a:effectLst>
              </a:rPr>
              <a:t/>
            </a:r>
            <a:br>
              <a:rPr lang="en-US" dirty="0">
                <a:solidFill>
                  <a:schemeClr val="hlink"/>
                </a:solidFill>
                <a:effectLst>
                  <a:outerShdw blurRad="38100" dist="38100" dir="2700000" algn="tl">
                    <a:srgbClr val="C0C0C0"/>
                  </a:outerShdw>
                </a:effectLst>
              </a:rPr>
            </a:br>
            <a:endParaRPr lang="en-US" dirty="0">
              <a:solidFill>
                <a:schemeClr val="hlink"/>
              </a:solidFill>
              <a:effectLst>
                <a:outerShdw blurRad="38100" dist="38100" dir="2700000" algn="tl">
                  <a:srgbClr val="C0C0C0"/>
                </a:outerShdw>
              </a:effectLst>
            </a:endParaRPr>
          </a:p>
        </p:txBody>
      </p:sp>
      <p:pic>
        <p:nvPicPr>
          <p:cNvPr id="2050"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02014" y="1717434"/>
            <a:ext cx="809625"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 Box 14">
            <a:hlinkClick r:id="rId7" action="ppaction://hlinksldjump"/>
          </p:cNvPr>
          <p:cNvSpPr txBox="1">
            <a:spLocks noChangeArrowheads="1"/>
          </p:cNvSpPr>
          <p:nvPr/>
        </p:nvSpPr>
        <p:spPr bwMode="auto">
          <a:xfrm>
            <a:off x="1197666" y="4908452"/>
            <a:ext cx="7272338" cy="1077218"/>
          </a:xfrm>
          <a:prstGeom prst="rect">
            <a:avLst/>
          </a:prstGeom>
          <a:noFill/>
          <a:ln w="9525">
            <a:noFill/>
            <a:miter lim="800000"/>
            <a:headEnd/>
            <a:tailEnd/>
          </a:ln>
          <a:effectLst/>
        </p:spPr>
        <p:txBody>
          <a:bodyPr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Clr>
                <a:srgbClr val="808000"/>
              </a:buClr>
              <a:buSzPct val="85000"/>
              <a:buFont typeface="Wingdings" pitchFamily="2" charset="2"/>
              <a:buChar char="["/>
              <a:defRPr/>
            </a:pPr>
            <a:r>
              <a:rPr lang="fr-BE" sz="1600" dirty="0" err="1" smtClean="0">
                <a:solidFill>
                  <a:srgbClr val="808000"/>
                </a:solidFill>
                <a:effectLst>
                  <a:outerShdw blurRad="38100" dist="38100" dir="2700000" algn="tl">
                    <a:srgbClr val="C0C0C0"/>
                  </a:outerShdw>
                </a:effectLst>
              </a:rPr>
              <a:t>Alle</a:t>
            </a:r>
            <a:r>
              <a:rPr lang="fr-BE" sz="1600" dirty="0" smtClean="0">
                <a:solidFill>
                  <a:srgbClr val="808000"/>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werken</a:t>
            </a:r>
            <a:r>
              <a:rPr lang="fr-BE" sz="1600" dirty="0">
                <a:solidFill>
                  <a:srgbClr val="808000"/>
                </a:solidFill>
                <a:effectLst>
                  <a:outerShdw blurRad="38100" dist="38100" dir="2700000" algn="tl">
                    <a:srgbClr val="C0C0C0"/>
                  </a:outerShdw>
                </a:effectLst>
              </a:rPr>
              <a:t> </a:t>
            </a:r>
            <a:r>
              <a:rPr lang="fr-BE" sz="1600" dirty="0" err="1" smtClean="0">
                <a:solidFill>
                  <a:srgbClr val="808000"/>
                </a:solidFill>
                <a:effectLst>
                  <a:outerShdw blurRad="38100" dist="38100" dir="2700000" algn="tl">
                    <a:srgbClr val="C0C0C0"/>
                  </a:outerShdw>
                </a:effectLst>
              </a:rPr>
              <a:t>spanningsloos</a:t>
            </a:r>
            <a:endParaRPr lang="fr-BE" sz="1600" dirty="0" smtClean="0">
              <a:solidFill>
                <a:srgbClr val="808000"/>
              </a:solidFill>
              <a:effectLst>
                <a:outerShdw blurRad="38100" dist="38100" dir="2700000" algn="tl">
                  <a:srgbClr val="C0C0C0"/>
                </a:outerShdw>
              </a:effectLst>
            </a:endParaRPr>
          </a:p>
          <a:p>
            <a:pPr>
              <a:spcBef>
                <a:spcPct val="50000"/>
              </a:spcBef>
              <a:buClr>
                <a:srgbClr val="808000"/>
              </a:buClr>
              <a:buSzPct val="85000"/>
              <a:buFont typeface="Wingdings" pitchFamily="2" charset="2"/>
              <a:buChar char="["/>
              <a:defRPr/>
            </a:pPr>
            <a:r>
              <a:rPr lang="fr-BE" sz="1600" dirty="0" err="1" smtClean="0">
                <a:solidFill>
                  <a:srgbClr val="808000"/>
                </a:solidFill>
                <a:effectLst>
                  <a:outerShdw blurRad="38100" dist="38100" dir="2700000" algn="tl">
                    <a:srgbClr val="C0C0C0"/>
                  </a:outerShdw>
                </a:effectLst>
              </a:rPr>
              <a:t>Vergrendelen</a:t>
            </a:r>
            <a:endParaRPr lang="nl-BE" sz="1600" dirty="0" smtClean="0">
              <a:solidFill>
                <a:srgbClr val="808000"/>
              </a:solidFill>
              <a:effectLst>
                <a:outerShdw blurRad="38100" dist="38100" dir="2700000" algn="tl">
                  <a:srgbClr val="C0C0C0"/>
                </a:outerShdw>
              </a:effectLst>
            </a:endParaRPr>
          </a:p>
          <a:p>
            <a:pPr>
              <a:spcBef>
                <a:spcPct val="50000"/>
              </a:spcBef>
              <a:buClr>
                <a:srgbClr val="808000"/>
              </a:buClr>
              <a:buSzPct val="85000"/>
              <a:buFont typeface="Wingdings" pitchFamily="2" charset="2"/>
              <a:buChar char="["/>
              <a:defRPr/>
            </a:pPr>
            <a:r>
              <a:rPr lang="nl-BE" sz="1600" dirty="0" smtClean="0">
                <a:solidFill>
                  <a:srgbClr val="808000"/>
                </a:solidFill>
                <a:effectLst>
                  <a:outerShdw blurRad="38100" dist="38100" dir="2700000" algn="tl">
                    <a:srgbClr val="C0C0C0"/>
                  </a:outerShdw>
                </a:effectLst>
              </a:rPr>
              <a:t>AREI Art 266: installatieverantwoordelijke – werkverantwoordelijke</a:t>
            </a:r>
          </a:p>
        </p:txBody>
      </p:sp>
      <p:sp>
        <p:nvSpPr>
          <p:cNvPr id="18" name="Rechthoek 1">
            <a:hlinkClick r:id="" action="ppaction://noaction"/>
          </p:cNvPr>
          <p:cNvSpPr/>
          <p:nvPr/>
        </p:nvSpPr>
        <p:spPr>
          <a:xfrm>
            <a:off x="7222938" y="4354454"/>
            <a:ext cx="577402" cy="1107996"/>
          </a:xfrm>
          <a:prstGeom prst="rect">
            <a:avLst/>
          </a:prstGeom>
          <a:noFill/>
        </p:spPr>
        <p:txBody>
          <a:bodyPr wrap="none" lIns="91440" tIns="45720" rIns="91440" bIns="45720">
            <a:spAutoFit/>
          </a:bodyPr>
          <a:lstStyle/>
          <a:p>
            <a:pPr algn="ctr"/>
            <a:r>
              <a:rPr lang="nl-NL" sz="6600" b="1" dirty="0">
                <a:ln w="22225">
                  <a:solidFill>
                    <a:schemeClr val="accent2"/>
                  </a:solidFill>
                  <a:prstDash val="solid"/>
                </a:ln>
                <a:solidFill>
                  <a:schemeClr val="accent2">
                    <a:lumMod val="40000"/>
                    <a:lumOff val="60000"/>
                  </a:schemeClr>
                </a:solidFill>
              </a:rPr>
              <a:t>?</a:t>
            </a:r>
            <a:endParaRPr lang="nl-NL" sz="6600" b="1" cap="none" spc="0" dirty="0">
              <a:ln w="22225">
                <a:solidFill>
                  <a:schemeClr val="accent2"/>
                </a:solidFill>
                <a:prstDash val="solid"/>
              </a:ln>
              <a:solidFill>
                <a:schemeClr val="accent2">
                  <a:lumMod val="40000"/>
                  <a:lumOff val="60000"/>
                </a:schemeClr>
              </a:solidFill>
              <a:effectLst/>
            </a:endParaRP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ep 1"/>
          <p:cNvGrpSpPr/>
          <p:nvPr/>
        </p:nvGrpSpPr>
        <p:grpSpPr>
          <a:xfrm>
            <a:off x="250825" y="177651"/>
            <a:ext cx="8766324" cy="6348563"/>
            <a:chOff x="250825" y="177651"/>
            <a:chExt cx="8766324" cy="6348563"/>
          </a:xfrm>
        </p:grpSpPr>
        <p:sp>
          <p:nvSpPr>
            <p:cNvPr id="3" name="Rectangle 2"/>
            <p:cNvSpPr>
              <a:spLocks noChangeArrowheads="1"/>
            </p:cNvSpPr>
            <p:nvPr/>
          </p:nvSpPr>
          <p:spPr bwMode="auto">
            <a:xfrm>
              <a:off x="620928" y="609601"/>
              <a:ext cx="7939193" cy="5791200"/>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en-US" sz="2800">
                <a:effectLst>
                  <a:outerShdw blurRad="38100" dist="38100" dir="2700000" algn="tl">
                    <a:srgbClr val="000000">
                      <a:alpha val="43137"/>
                    </a:srgbClr>
                  </a:outerShdw>
                </a:effectLst>
                <a:latin typeface="Comic Sans MS" pitchFamily="66" charset="0"/>
                <a:cs typeface="Arial" charset="0"/>
              </a:endParaRPr>
            </a:p>
          </p:txBody>
        </p:sp>
        <p:grpSp>
          <p:nvGrpSpPr>
            <p:cNvPr id="4" name="Groep 3"/>
            <p:cNvGrpSpPr/>
            <p:nvPr/>
          </p:nvGrpSpPr>
          <p:grpSpPr>
            <a:xfrm>
              <a:off x="250825" y="177651"/>
              <a:ext cx="8766324" cy="6348563"/>
              <a:chOff x="250825" y="177651"/>
              <a:chExt cx="8766324" cy="6348563"/>
            </a:xfrm>
          </p:grpSpPr>
          <p:pic>
            <p:nvPicPr>
              <p:cNvPr id="5" name="Picture 8" descr="DEF_mdn_new_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25" y="242888"/>
                <a:ext cx="96619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4" descr="Logo Bn V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156" y="5445126"/>
                <a:ext cx="551879"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3501" y="177651"/>
                <a:ext cx="1403648" cy="1246287"/>
              </a:xfrm>
              <a:prstGeom prst="rect">
                <a:avLst/>
              </a:prstGeom>
              <a:solidFill>
                <a:srgbClr val="FFFFFF"/>
              </a:solidFill>
            </p:spPr>
          </p:pic>
        </p:grpSp>
      </p:grpSp>
      <p:grpSp>
        <p:nvGrpSpPr>
          <p:cNvPr id="9" name="Group 8"/>
          <p:cNvGrpSpPr>
            <a:grpSpLocks/>
          </p:cNvGrpSpPr>
          <p:nvPr/>
        </p:nvGrpSpPr>
        <p:grpSpPr bwMode="auto">
          <a:xfrm>
            <a:off x="1476375" y="998538"/>
            <a:ext cx="6019800" cy="569912"/>
            <a:chOff x="930" y="629"/>
            <a:chExt cx="3792" cy="359"/>
          </a:xfrm>
        </p:grpSpPr>
        <p:sp>
          <p:nvSpPr>
            <p:cNvPr id="10" name="Rectangle 6"/>
            <p:cNvSpPr>
              <a:spLocks noChangeArrowheads="1"/>
            </p:cNvSpPr>
            <p:nvPr/>
          </p:nvSpPr>
          <p:spPr bwMode="auto">
            <a:xfrm>
              <a:off x="930" y="629"/>
              <a:ext cx="3792" cy="359"/>
            </a:xfrm>
            <a:prstGeom prst="rect">
              <a:avLst/>
            </a:prstGeom>
            <a:solidFill>
              <a:srgbClr val="FFFF00"/>
            </a:solidFill>
            <a:ln w="9525">
              <a:solidFill>
                <a:schemeClr val="tx1"/>
              </a:solidFill>
              <a:miter lim="800000"/>
              <a:headEnd/>
              <a:tailEnd/>
            </a:ln>
            <a:effectLst/>
          </p:spPr>
          <p:txBody>
            <a:bodyPr wrap="none" anchor="ctr"/>
            <a:lstStyle/>
            <a:p>
              <a:pPr algn="ctr">
                <a:spcBef>
                  <a:spcPct val="50000"/>
                </a:spcBef>
                <a:defRPr/>
              </a:pPr>
              <a:endParaRPr lang="nl-NL" sz="3200">
                <a:effectLst>
                  <a:outerShdw blurRad="38100" dist="38100" dir="2700000" algn="tl">
                    <a:srgbClr val="FFFFFF"/>
                  </a:outerShdw>
                </a:effectLst>
                <a:latin typeface="Comic Sans MS" pitchFamily="66" charset="0"/>
                <a:cs typeface="+mn-cs"/>
              </a:endParaRPr>
            </a:p>
          </p:txBody>
        </p:sp>
        <p:sp>
          <p:nvSpPr>
            <p:cNvPr id="11" name="Text Box 7"/>
            <p:cNvSpPr txBox="1">
              <a:spLocks noChangeArrowheads="1"/>
            </p:cNvSpPr>
            <p:nvPr/>
          </p:nvSpPr>
          <p:spPr bwMode="auto">
            <a:xfrm>
              <a:off x="1011" y="693"/>
              <a:ext cx="3629" cy="231"/>
            </a:xfrm>
            <a:prstGeom prst="rect">
              <a:avLst/>
            </a:prstGeom>
            <a:noFill/>
            <a:ln w="9525">
              <a:noFill/>
              <a:miter lim="800000"/>
              <a:headEnd/>
              <a:tailEnd/>
            </a:ln>
            <a:effec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defRPr/>
              </a:pPr>
              <a:r>
                <a:rPr lang="nl-NL" b="1" dirty="0" smtClean="0">
                  <a:solidFill>
                    <a:srgbClr val="3366FF"/>
                  </a:solidFill>
                  <a:effectLst>
                    <a:outerShdw blurRad="38100" dist="38100" dir="2700000" algn="tl">
                      <a:srgbClr val="C0C0C0"/>
                    </a:outerShdw>
                  </a:effectLst>
                </a:rPr>
                <a:t>Specifieke punten – points particuliers</a:t>
              </a:r>
              <a:endParaRPr lang="en-US" b="1" dirty="0">
                <a:solidFill>
                  <a:srgbClr val="3366FF"/>
                </a:solidFill>
                <a:effectLst>
                  <a:outerShdw blurRad="38100" dist="38100" dir="2700000" algn="tl">
                    <a:srgbClr val="C0C0C0"/>
                  </a:outerShdw>
                </a:effectLst>
              </a:endParaRPr>
            </a:p>
          </p:txBody>
        </p:sp>
      </p:grpSp>
      <p:sp>
        <p:nvSpPr>
          <p:cNvPr id="12" name="Text Box 14">
            <a:hlinkClick r:id="rId6" action="ppaction://hlinksldjump"/>
          </p:cNvPr>
          <p:cNvSpPr txBox="1">
            <a:spLocks noChangeArrowheads="1"/>
          </p:cNvSpPr>
          <p:nvPr/>
        </p:nvSpPr>
        <p:spPr bwMode="auto">
          <a:xfrm>
            <a:off x="971600" y="1772816"/>
            <a:ext cx="3888432" cy="1892826"/>
          </a:xfrm>
          <a:prstGeom prst="rect">
            <a:avLst/>
          </a:prstGeom>
          <a:noFill/>
          <a:ln w="9525">
            <a:noFill/>
            <a:miter lim="800000"/>
            <a:headEnd/>
            <a:tailEnd/>
          </a:ln>
          <a:effectLst/>
        </p:spPr>
        <p:txBody>
          <a:bodyPr wrap="square" anchor="ctr">
            <a:spAutoFit/>
          </a:bodyPr>
          <a:lstStyle>
            <a:lvl1pPr marL="381000" indent="-3810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50000"/>
              </a:spcBef>
              <a:buSzPct val="60000"/>
              <a:buFont typeface="Wingdings" pitchFamily="2" charset="2"/>
              <a:buChar char="["/>
              <a:defRPr/>
            </a:pPr>
            <a:r>
              <a:rPr lang="fr-BE" dirty="0" err="1" smtClean="0">
                <a:solidFill>
                  <a:schemeClr val="hlink"/>
                </a:solidFill>
                <a:effectLst>
                  <a:outerShdw blurRad="38100" dist="38100" dir="2700000" algn="tl">
                    <a:srgbClr val="C0C0C0"/>
                  </a:outerShdw>
                </a:effectLst>
              </a:rPr>
              <a:t>Attesten</a:t>
            </a:r>
            <a:r>
              <a:rPr lang="fr-BE" dirty="0" smtClean="0">
                <a:solidFill>
                  <a:schemeClr val="hlink"/>
                </a:solidFill>
                <a:effectLst>
                  <a:outerShdw blurRad="38100" dist="38100" dir="2700000" algn="tl">
                    <a:srgbClr val="C0C0C0"/>
                  </a:outerShdw>
                </a:effectLst>
              </a:rPr>
              <a:t> BA4 - BA5</a:t>
            </a:r>
          </a:p>
          <a:p>
            <a:pPr>
              <a:spcBef>
                <a:spcPct val="50000"/>
              </a:spcBef>
              <a:buSzPct val="60000"/>
              <a:buFont typeface="Wingdings" pitchFamily="2" charset="2"/>
              <a:buChar char="["/>
              <a:defRPr/>
            </a:pPr>
            <a:r>
              <a:rPr lang="fr-BE" dirty="0" err="1" smtClean="0">
                <a:solidFill>
                  <a:schemeClr val="hlink"/>
                </a:solidFill>
                <a:effectLst>
                  <a:outerShdw blurRad="38100" dist="38100" dir="2700000" algn="tl">
                    <a:srgbClr val="C0C0C0"/>
                  </a:outerShdw>
                </a:effectLst>
              </a:rPr>
              <a:t>Vuurvergunningen</a:t>
            </a:r>
            <a:r>
              <a:rPr lang="fr-BE" dirty="0" smtClean="0">
                <a:solidFill>
                  <a:schemeClr val="hlink"/>
                </a:solidFill>
                <a:effectLst>
                  <a:outerShdw blurRad="38100" dist="38100" dir="2700000" algn="tl">
                    <a:srgbClr val="C0C0C0"/>
                  </a:outerShdw>
                </a:effectLst>
              </a:rPr>
              <a:t>: OK</a:t>
            </a:r>
          </a:p>
          <a:p>
            <a:pPr>
              <a:spcBef>
                <a:spcPct val="50000"/>
              </a:spcBef>
              <a:buSzPct val="60000"/>
              <a:buFont typeface="Wingdings" pitchFamily="2" charset="2"/>
              <a:buChar char="["/>
              <a:defRPr/>
            </a:pPr>
            <a:r>
              <a:rPr lang="fr-BE" dirty="0" smtClean="0">
                <a:solidFill>
                  <a:schemeClr val="hlink"/>
                </a:solidFill>
                <a:effectLst>
                  <a:outerShdw blurRad="38100" dist="38100" dir="2700000" algn="tl">
                    <a:srgbClr val="C0C0C0"/>
                  </a:outerShdw>
                </a:effectLst>
              </a:rPr>
              <a:t> </a:t>
            </a:r>
            <a:r>
              <a:rPr lang="fr-BE" dirty="0" err="1" smtClean="0">
                <a:solidFill>
                  <a:schemeClr val="hlink"/>
                </a:solidFill>
                <a:effectLst>
                  <a:outerShdw blurRad="38100" dist="38100" dir="2700000" algn="tl">
                    <a:srgbClr val="C0C0C0"/>
                  </a:outerShdw>
                </a:effectLst>
              </a:rPr>
              <a:t>Signalisatie</a:t>
            </a:r>
            <a:r>
              <a:rPr lang="fr-BE" dirty="0" smtClean="0">
                <a:solidFill>
                  <a:schemeClr val="hlink"/>
                </a:solidFill>
                <a:effectLst>
                  <a:outerShdw blurRad="38100" dist="38100" dir="2700000" algn="tl">
                    <a:srgbClr val="C0C0C0"/>
                  </a:outerShdw>
                </a:effectLst>
              </a:rPr>
              <a:t> - Signalisation </a:t>
            </a:r>
            <a:endParaRPr lang="en-US" dirty="0" smtClean="0">
              <a:solidFill>
                <a:schemeClr val="hlink"/>
              </a:solidFill>
              <a:effectLst>
                <a:outerShdw blurRad="38100" dist="38100" dir="2700000" algn="tl">
                  <a:srgbClr val="C0C0C0"/>
                </a:outerShdw>
              </a:effectLst>
            </a:endParaRPr>
          </a:p>
          <a:p>
            <a:pPr>
              <a:spcBef>
                <a:spcPct val="50000"/>
              </a:spcBef>
              <a:buSzPct val="60000"/>
              <a:buFont typeface="Wingdings" pitchFamily="2" charset="2"/>
              <a:buChar char="["/>
              <a:defRPr/>
            </a:pPr>
            <a:r>
              <a:rPr lang="en-US" dirty="0" smtClean="0">
                <a:solidFill>
                  <a:schemeClr val="hlink"/>
                </a:solidFill>
                <a:effectLst>
                  <a:outerShdw blurRad="38100" dist="38100" dir="2700000" algn="tl">
                    <a:srgbClr val="C0C0C0"/>
                  </a:outerShdw>
                </a:effectLst>
              </a:rPr>
              <a:t>………………………….</a:t>
            </a:r>
            <a:r>
              <a:rPr lang="en-US" dirty="0">
                <a:solidFill>
                  <a:schemeClr val="hlink"/>
                </a:solidFill>
                <a:effectLst>
                  <a:outerShdw blurRad="38100" dist="38100" dir="2700000" algn="tl">
                    <a:srgbClr val="C0C0C0"/>
                  </a:outerShdw>
                </a:effectLst>
              </a:rPr>
              <a:t/>
            </a:r>
            <a:br>
              <a:rPr lang="en-US" dirty="0">
                <a:solidFill>
                  <a:schemeClr val="hlink"/>
                </a:solidFill>
                <a:effectLst>
                  <a:outerShdw blurRad="38100" dist="38100" dir="2700000" algn="tl">
                    <a:srgbClr val="C0C0C0"/>
                  </a:outerShdw>
                </a:effectLst>
              </a:rPr>
            </a:br>
            <a:endParaRPr lang="en-US" dirty="0">
              <a:solidFill>
                <a:schemeClr val="hlink"/>
              </a:solidFill>
              <a:effectLst>
                <a:outerShdw blurRad="38100" dist="38100" dir="2700000" algn="tl">
                  <a:srgbClr val="C0C0C0"/>
                </a:outerShdw>
              </a:effectLst>
            </a:endParaRPr>
          </a:p>
        </p:txBody>
      </p:sp>
      <p:pic>
        <p:nvPicPr>
          <p:cNvPr id="9218" name="Picture 2" descr="https://encrypted-tbn0.gstatic.com/images?q=tbn:ANd9GcSFN4zQPPjb8UHvbsLLBToh2LVrU7S3Y_Yvje_KN3lepUlHF3Ta"/>
          <p:cNvPicPr>
            <a:picLocks noChangeAspect="1" noChangeArrowheads="1"/>
          </p:cNvPicPr>
          <p:nvPr/>
        </p:nvPicPr>
        <p:blipFill>
          <a:blip r:embed="rId7" cstate="print"/>
          <a:srcRect/>
          <a:stretch>
            <a:fillRect/>
          </a:stretch>
        </p:blipFill>
        <p:spPr bwMode="auto">
          <a:xfrm>
            <a:off x="5580112" y="3501008"/>
            <a:ext cx="1771650" cy="2581276"/>
          </a:xfrm>
          <a:prstGeom prst="rect">
            <a:avLst/>
          </a:prstGeom>
          <a:noFill/>
        </p:spPr>
      </p:pic>
      <p:pic>
        <p:nvPicPr>
          <p:cNvPr id="9220" name="Picture 4" descr="http://www.pictogrammenwinkel.nl/images/teksten/verboden-toegang-voor-onbevoegden3.png"/>
          <p:cNvPicPr>
            <a:picLocks noChangeAspect="1" noChangeArrowheads="1"/>
          </p:cNvPicPr>
          <p:nvPr/>
        </p:nvPicPr>
        <p:blipFill>
          <a:blip r:embed="rId8" cstate="print"/>
          <a:srcRect/>
          <a:stretch>
            <a:fillRect/>
          </a:stretch>
        </p:blipFill>
        <p:spPr bwMode="auto">
          <a:xfrm>
            <a:off x="1835696" y="4293096"/>
            <a:ext cx="2499407" cy="1640236"/>
          </a:xfrm>
          <a:prstGeom prst="rect">
            <a:avLst/>
          </a:prstGeom>
          <a:noFill/>
          <a:ln w="25400">
            <a:solidFill>
              <a:schemeClr val="tx1"/>
            </a:solidFill>
          </a:ln>
        </p:spPr>
      </p:pic>
      <p:pic>
        <p:nvPicPr>
          <p:cNvPr id="9222" name="Picture 6" descr="http://images.slideplayer.nl/7/1909716/slides/slide_24.jpg"/>
          <p:cNvPicPr>
            <a:picLocks noChangeAspect="1" noChangeArrowheads="1"/>
          </p:cNvPicPr>
          <p:nvPr/>
        </p:nvPicPr>
        <p:blipFill>
          <a:blip r:embed="rId9" cstate="print"/>
          <a:srcRect/>
          <a:stretch>
            <a:fillRect/>
          </a:stretch>
        </p:blipFill>
        <p:spPr bwMode="auto">
          <a:xfrm>
            <a:off x="5148064" y="1628800"/>
            <a:ext cx="2376264" cy="1782198"/>
          </a:xfrm>
          <a:prstGeom prst="rect">
            <a:avLst/>
          </a:prstGeom>
          <a:noFill/>
        </p:spPr>
      </p:pic>
    </p:spTree>
    <p:extLst>
      <p:ext uri="{BB962C8B-B14F-4D97-AF65-F5344CB8AC3E}">
        <p14:creationId xmlns:p14="http://schemas.microsoft.com/office/powerpoint/2010/main" val="3942409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10" name="Text Box 79"/>
          <p:cNvSpPr txBox="1">
            <a:spLocks noChangeArrowheads="1"/>
          </p:cNvSpPr>
          <p:nvPr/>
        </p:nvSpPr>
        <p:spPr bwMode="auto">
          <a:xfrm>
            <a:off x="-25400" y="6550025"/>
            <a:ext cx="4679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fr-BE" altLang="nl-BE" sz="1400" b="1">
                <a:solidFill>
                  <a:schemeClr val="bg1"/>
                </a:solidFill>
              </a:rPr>
              <a:t>Prefix – préfixe BELGACOM: 02 / 701.xxxx</a:t>
            </a:r>
            <a:endParaRPr lang="en-US" altLang="nl-BE" sz="1400" b="1">
              <a:solidFill>
                <a:schemeClr val="bg1"/>
              </a:solidFill>
            </a:endParaRPr>
          </a:p>
        </p:txBody>
      </p:sp>
      <p:sp>
        <p:nvSpPr>
          <p:cNvPr id="14411" name="Text Box 79"/>
          <p:cNvSpPr txBox="1">
            <a:spLocks noChangeArrowheads="1"/>
          </p:cNvSpPr>
          <p:nvPr/>
        </p:nvSpPr>
        <p:spPr bwMode="auto">
          <a:xfrm>
            <a:off x="4572000" y="6546850"/>
            <a:ext cx="47879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fr-BE" altLang="nl-BE" sz="1400" b="1">
                <a:solidFill>
                  <a:schemeClr val="bg1"/>
                </a:solidFill>
              </a:rPr>
              <a:t>Centre antipoisons - Antigifcentrum: 070 / 245.245</a:t>
            </a:r>
            <a:endParaRPr lang="en-US" altLang="nl-BE" sz="1400" b="1">
              <a:solidFill>
                <a:schemeClr val="bg1"/>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1037"/>
            <a:ext cx="4848301" cy="6858000"/>
          </a:xfrm>
          <a:prstGeom prst="rect">
            <a:avLst/>
          </a:prstGeom>
        </p:spPr>
      </p:pic>
      <p:sp>
        <p:nvSpPr>
          <p:cNvPr id="4" name="Rectangle 3"/>
          <p:cNvSpPr/>
          <p:nvPr/>
        </p:nvSpPr>
        <p:spPr>
          <a:xfrm>
            <a:off x="587438" y="239021"/>
            <a:ext cx="4320480" cy="63367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364088" y="1340768"/>
            <a:ext cx="33123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508104" y="1408130"/>
            <a:ext cx="3024336" cy="369332"/>
          </a:xfrm>
          <a:prstGeom prst="rect">
            <a:avLst/>
          </a:prstGeom>
          <a:noFill/>
        </p:spPr>
        <p:txBody>
          <a:bodyPr wrap="square" rtlCol="0">
            <a:spAutoFit/>
          </a:bodyPr>
          <a:lstStyle/>
          <a:p>
            <a:pPr algn="ctr"/>
            <a:r>
              <a:rPr lang="nl-BE" dirty="0" smtClean="0"/>
              <a:t>Wachtlokaal:</a:t>
            </a:r>
            <a:endParaRPr lang="en-US" dirty="0"/>
          </a:p>
        </p:txBody>
      </p:sp>
      <p:sp>
        <p:nvSpPr>
          <p:cNvPr id="6" name="TextBox 5"/>
          <p:cNvSpPr txBox="1"/>
          <p:nvPr/>
        </p:nvSpPr>
        <p:spPr>
          <a:xfrm>
            <a:off x="5569310" y="2151726"/>
            <a:ext cx="1440160" cy="307777"/>
          </a:xfrm>
          <a:prstGeom prst="rect">
            <a:avLst/>
          </a:prstGeom>
          <a:noFill/>
        </p:spPr>
        <p:txBody>
          <a:bodyPr wrap="square" rtlCol="0">
            <a:spAutoFit/>
          </a:bodyPr>
          <a:lstStyle/>
          <a:p>
            <a:r>
              <a:rPr lang="nl-BE" sz="1400" dirty="0" smtClean="0"/>
              <a:t>Mil telefoon</a:t>
            </a:r>
            <a:endParaRPr lang="en-US" sz="1400" dirty="0"/>
          </a:p>
        </p:txBody>
      </p:sp>
      <p:sp>
        <p:nvSpPr>
          <p:cNvPr id="9" name="TextBox 8"/>
          <p:cNvSpPr txBox="1"/>
          <p:nvPr/>
        </p:nvSpPr>
        <p:spPr>
          <a:xfrm>
            <a:off x="5569310" y="2654588"/>
            <a:ext cx="1440160" cy="523220"/>
          </a:xfrm>
          <a:prstGeom prst="rect">
            <a:avLst/>
          </a:prstGeom>
          <a:noFill/>
        </p:spPr>
        <p:txBody>
          <a:bodyPr wrap="square" rtlCol="0">
            <a:spAutoFit/>
          </a:bodyPr>
          <a:lstStyle/>
          <a:p>
            <a:pPr marL="285750" indent="-285750">
              <a:buFontTx/>
              <a:buChar char="-"/>
            </a:pPr>
            <a:r>
              <a:rPr lang="nl-BE" sz="1400" dirty="0" smtClean="0">
                <a:sym typeface="Wingdings"/>
              </a:rPr>
              <a:t>333</a:t>
            </a:r>
          </a:p>
          <a:p>
            <a:pPr marL="285750" indent="-285750">
              <a:buFontTx/>
              <a:buChar char="-"/>
            </a:pPr>
            <a:r>
              <a:rPr lang="nl-BE" sz="1400" dirty="0" smtClean="0">
                <a:sym typeface="Wingdings"/>
              </a:rPr>
              <a:t>17865</a:t>
            </a:r>
          </a:p>
        </p:txBody>
      </p:sp>
      <p:sp>
        <p:nvSpPr>
          <p:cNvPr id="10" name="TextBox 9"/>
          <p:cNvSpPr txBox="1"/>
          <p:nvPr/>
        </p:nvSpPr>
        <p:spPr>
          <a:xfrm>
            <a:off x="6948264" y="2151726"/>
            <a:ext cx="1872208" cy="307777"/>
          </a:xfrm>
          <a:prstGeom prst="rect">
            <a:avLst/>
          </a:prstGeom>
          <a:noFill/>
        </p:spPr>
        <p:txBody>
          <a:bodyPr wrap="square" rtlCol="0">
            <a:spAutoFit/>
          </a:bodyPr>
          <a:lstStyle/>
          <a:p>
            <a:r>
              <a:rPr lang="nl-BE" sz="1400" dirty="0" smtClean="0"/>
              <a:t>Burger telefoon</a:t>
            </a:r>
            <a:endParaRPr lang="en-US" sz="1400" dirty="0"/>
          </a:p>
        </p:txBody>
      </p:sp>
      <p:sp>
        <p:nvSpPr>
          <p:cNvPr id="11" name="TextBox 10"/>
          <p:cNvSpPr txBox="1"/>
          <p:nvPr/>
        </p:nvSpPr>
        <p:spPr>
          <a:xfrm>
            <a:off x="6978867" y="2662229"/>
            <a:ext cx="1728192" cy="307777"/>
          </a:xfrm>
          <a:prstGeom prst="rect">
            <a:avLst/>
          </a:prstGeom>
          <a:noFill/>
        </p:spPr>
        <p:txBody>
          <a:bodyPr wrap="square" rtlCol="0">
            <a:spAutoFit/>
          </a:bodyPr>
          <a:lstStyle/>
          <a:p>
            <a:pPr marL="285750" indent="-285750">
              <a:buFontTx/>
              <a:buChar char="-"/>
            </a:pPr>
            <a:r>
              <a:rPr lang="nl-BE" sz="1400" dirty="0" smtClean="0">
                <a:sym typeface="Wingdings"/>
              </a:rPr>
              <a:t>02-44-17865</a:t>
            </a:r>
          </a:p>
        </p:txBody>
      </p:sp>
      <p:sp>
        <p:nvSpPr>
          <p:cNvPr id="12" name="Rectangle 11"/>
          <p:cNvSpPr/>
          <p:nvPr/>
        </p:nvSpPr>
        <p:spPr>
          <a:xfrm>
            <a:off x="5364088" y="3417963"/>
            <a:ext cx="33123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508104" y="3485325"/>
            <a:ext cx="3024336" cy="369332"/>
          </a:xfrm>
          <a:prstGeom prst="rect">
            <a:avLst/>
          </a:prstGeom>
          <a:noFill/>
        </p:spPr>
        <p:txBody>
          <a:bodyPr wrap="square" rtlCol="0">
            <a:spAutoFit/>
          </a:bodyPr>
          <a:lstStyle/>
          <a:p>
            <a:pPr algn="ctr"/>
            <a:r>
              <a:rPr lang="nl-BE" dirty="0" smtClean="0"/>
              <a:t>Brandweer:</a:t>
            </a:r>
            <a:endParaRPr lang="en-US" dirty="0"/>
          </a:p>
        </p:txBody>
      </p:sp>
      <p:sp>
        <p:nvSpPr>
          <p:cNvPr id="14" name="TextBox 13"/>
          <p:cNvSpPr txBox="1"/>
          <p:nvPr/>
        </p:nvSpPr>
        <p:spPr>
          <a:xfrm>
            <a:off x="5569310" y="4228921"/>
            <a:ext cx="1440160" cy="307777"/>
          </a:xfrm>
          <a:prstGeom prst="rect">
            <a:avLst/>
          </a:prstGeom>
          <a:noFill/>
        </p:spPr>
        <p:txBody>
          <a:bodyPr wrap="square" rtlCol="0">
            <a:spAutoFit/>
          </a:bodyPr>
          <a:lstStyle/>
          <a:p>
            <a:r>
              <a:rPr lang="nl-BE" sz="1400" dirty="0" smtClean="0"/>
              <a:t>Mil telefoon</a:t>
            </a:r>
            <a:endParaRPr lang="en-US" sz="1400" dirty="0"/>
          </a:p>
        </p:txBody>
      </p:sp>
      <p:sp>
        <p:nvSpPr>
          <p:cNvPr id="15" name="TextBox 14"/>
          <p:cNvSpPr txBox="1"/>
          <p:nvPr/>
        </p:nvSpPr>
        <p:spPr>
          <a:xfrm>
            <a:off x="5569310" y="4731783"/>
            <a:ext cx="1440160" cy="523220"/>
          </a:xfrm>
          <a:prstGeom prst="rect">
            <a:avLst/>
          </a:prstGeom>
          <a:noFill/>
        </p:spPr>
        <p:txBody>
          <a:bodyPr wrap="square" rtlCol="0">
            <a:spAutoFit/>
          </a:bodyPr>
          <a:lstStyle/>
          <a:p>
            <a:pPr marL="285750" indent="-285750">
              <a:buFontTx/>
              <a:buChar char="-"/>
            </a:pPr>
            <a:r>
              <a:rPr lang="nl-BE" sz="1400" dirty="0" smtClean="0">
                <a:sym typeface="Wingdings"/>
              </a:rPr>
              <a:t>112</a:t>
            </a:r>
          </a:p>
          <a:p>
            <a:pPr marL="285750" indent="-285750">
              <a:buFontTx/>
              <a:buChar char="-"/>
            </a:pPr>
            <a:r>
              <a:rPr lang="nl-BE" sz="1400" dirty="0" smtClean="0">
                <a:sym typeface="Wingdings"/>
              </a:rPr>
              <a:t>0112</a:t>
            </a:r>
          </a:p>
        </p:txBody>
      </p:sp>
      <p:sp>
        <p:nvSpPr>
          <p:cNvPr id="16" name="TextBox 15"/>
          <p:cNvSpPr txBox="1"/>
          <p:nvPr/>
        </p:nvSpPr>
        <p:spPr>
          <a:xfrm>
            <a:off x="6948264" y="4228921"/>
            <a:ext cx="1872208" cy="307777"/>
          </a:xfrm>
          <a:prstGeom prst="rect">
            <a:avLst/>
          </a:prstGeom>
          <a:noFill/>
        </p:spPr>
        <p:txBody>
          <a:bodyPr wrap="square" rtlCol="0">
            <a:spAutoFit/>
          </a:bodyPr>
          <a:lstStyle/>
          <a:p>
            <a:r>
              <a:rPr lang="nl-BE" sz="1400" dirty="0" smtClean="0"/>
              <a:t>Burger telefoon</a:t>
            </a:r>
            <a:endParaRPr lang="en-US" sz="1400" dirty="0"/>
          </a:p>
        </p:txBody>
      </p:sp>
      <p:sp>
        <p:nvSpPr>
          <p:cNvPr id="17" name="TextBox 16"/>
          <p:cNvSpPr txBox="1"/>
          <p:nvPr/>
        </p:nvSpPr>
        <p:spPr>
          <a:xfrm>
            <a:off x="6978867" y="4739424"/>
            <a:ext cx="1728192" cy="307777"/>
          </a:xfrm>
          <a:prstGeom prst="rect">
            <a:avLst/>
          </a:prstGeom>
          <a:noFill/>
        </p:spPr>
        <p:txBody>
          <a:bodyPr wrap="square" rtlCol="0">
            <a:spAutoFit/>
          </a:bodyPr>
          <a:lstStyle/>
          <a:p>
            <a:pPr marL="285750" indent="-285750">
              <a:buFontTx/>
              <a:buChar char="-"/>
            </a:pPr>
            <a:r>
              <a:rPr lang="nl-BE" sz="1400" dirty="0" smtClean="0">
                <a:sym typeface="Wingdings"/>
              </a:rPr>
              <a:t>112</a:t>
            </a:r>
          </a:p>
        </p:txBody>
      </p:sp>
    </p:spTree>
    <p:extLst>
      <p:ext uri="{BB962C8B-B14F-4D97-AF65-F5344CB8AC3E}">
        <p14:creationId xmlns:p14="http://schemas.microsoft.com/office/powerpoint/2010/main" val="2815100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CC"/>
      </a:hlink>
      <a:folHlink>
        <a:srgbClr val="0066CC"/>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CC"/>
        </a:hlink>
        <a:folHlink>
          <a:srgbClr val="0099CC"/>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CC"/>
        </a:hlink>
        <a:folHlink>
          <a:srgbClr val="0066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12481</TotalTime>
  <Words>988</Words>
  <Application>Microsoft Office PowerPoint</Application>
  <PresentationFormat>On-screen Show (4:3)</PresentationFormat>
  <Paragraphs>248</Paragraphs>
  <Slides>14</Slides>
  <Notes>14</Notes>
  <HiddenSlides>4</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maes.jm</dc:creator>
  <cp:lastModifiedBy>Choubane Housene</cp:lastModifiedBy>
  <cp:revision>585</cp:revision>
  <cp:lastPrinted>2016-06-08T11:47:42Z</cp:lastPrinted>
  <dcterms:created xsi:type="dcterms:W3CDTF">2010-12-01T12:56:21Z</dcterms:created>
  <dcterms:modified xsi:type="dcterms:W3CDTF">2016-06-08T11:53:04Z</dcterms:modified>
</cp:coreProperties>
</file>